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notesMasterIdLst>
    <p:notesMasterId r:id="rId19"/>
  </p:notesMasterIdLst>
  <p:sldIdLst>
    <p:sldId id="256" r:id="rId2"/>
    <p:sldId id="261" r:id="rId3"/>
    <p:sldId id="277" r:id="rId4"/>
    <p:sldId id="260" r:id="rId5"/>
    <p:sldId id="278" r:id="rId6"/>
    <p:sldId id="268" r:id="rId7"/>
    <p:sldId id="312" r:id="rId8"/>
    <p:sldId id="313" r:id="rId9"/>
    <p:sldId id="311" r:id="rId10"/>
    <p:sldId id="303" r:id="rId11"/>
    <p:sldId id="304" r:id="rId12"/>
    <p:sldId id="306" r:id="rId13"/>
    <p:sldId id="309" r:id="rId14"/>
    <p:sldId id="308" r:id="rId15"/>
    <p:sldId id="310" r:id="rId16"/>
    <p:sldId id="287" r:id="rId17"/>
    <p:sldId id="307" r:id="rId18"/>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778" y="6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759AC25-E535-40A8-915E-3815E906A0E2}" type="datetimeFigureOut">
              <a:rPr lang="nl-NL" smtClean="0"/>
              <a:t>21-11-2020</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D65540-4026-48DE-B391-6E43B2313F1F}" type="slidenum">
              <a:rPr lang="nl-NL" smtClean="0"/>
              <a:t>‹nr.›</a:t>
            </a:fld>
            <a:endParaRPr lang="nl-NL"/>
          </a:p>
        </p:txBody>
      </p:sp>
    </p:spTree>
    <p:extLst>
      <p:ext uri="{BB962C8B-B14F-4D97-AF65-F5344CB8AC3E}">
        <p14:creationId xmlns:p14="http://schemas.microsoft.com/office/powerpoint/2010/main" val="34455709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fld id="{4775F5F5-E26C-4875-A031-F17BF6DE4E5D}" type="slidenum">
              <a:rPr lang="nl-NL">
                <a:latin typeface="Arial" charset="0"/>
              </a:rPr>
              <a:pPr eaLnBrk="1" hangingPunct="1"/>
              <a:t>6</a:t>
            </a:fld>
            <a:endParaRPr lang="nl-NL">
              <a:latin typeface="Arial" charset="0"/>
            </a:endParaRPr>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p:spPr>
        <p:txBody>
          <a:bodyPr/>
          <a:lstStyle/>
          <a:p>
            <a:pPr eaLnBrk="1" hangingPunct="1"/>
            <a:endParaRPr lang="nl-NL"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lvl1pPr eaLnBrk="0" hangingPunct="0">
              <a:defRPr>
                <a:solidFill>
                  <a:schemeClr val="tx1"/>
                </a:solidFill>
                <a:latin typeface="Tahoma" pitchFamily="34" charset="0"/>
              </a:defRPr>
            </a:lvl1pPr>
            <a:lvl2pPr marL="742950" indent="-285750" eaLnBrk="0" hangingPunct="0">
              <a:defRPr>
                <a:solidFill>
                  <a:schemeClr val="tx1"/>
                </a:solidFill>
                <a:latin typeface="Tahoma" pitchFamily="34" charset="0"/>
              </a:defRPr>
            </a:lvl2pPr>
            <a:lvl3pPr marL="1143000" indent="-228600" eaLnBrk="0" hangingPunct="0">
              <a:defRPr>
                <a:solidFill>
                  <a:schemeClr val="tx1"/>
                </a:solidFill>
                <a:latin typeface="Tahoma" pitchFamily="34" charset="0"/>
              </a:defRPr>
            </a:lvl3pPr>
            <a:lvl4pPr marL="1600200" indent="-228600" eaLnBrk="0" hangingPunct="0">
              <a:defRPr>
                <a:solidFill>
                  <a:schemeClr val="tx1"/>
                </a:solidFill>
                <a:latin typeface="Tahoma" pitchFamily="34" charset="0"/>
              </a:defRPr>
            </a:lvl4pPr>
            <a:lvl5pPr marL="2057400" indent="-228600" eaLnBrk="0" hangingPunct="0">
              <a:defRPr>
                <a:solidFill>
                  <a:schemeClr val="tx1"/>
                </a:solidFill>
                <a:latin typeface="Tahoma" pitchFamily="34" charset="0"/>
              </a:defRPr>
            </a:lvl5pPr>
            <a:lvl6pPr marL="2514600" indent="-228600" eaLnBrk="0" fontAlgn="base" hangingPunct="0">
              <a:spcBef>
                <a:spcPct val="0"/>
              </a:spcBef>
              <a:spcAft>
                <a:spcPct val="0"/>
              </a:spcAft>
              <a:defRPr>
                <a:solidFill>
                  <a:schemeClr val="tx1"/>
                </a:solidFill>
                <a:latin typeface="Tahoma" pitchFamily="34" charset="0"/>
              </a:defRPr>
            </a:lvl6pPr>
            <a:lvl7pPr marL="2971800" indent="-228600" eaLnBrk="0" fontAlgn="base" hangingPunct="0">
              <a:spcBef>
                <a:spcPct val="0"/>
              </a:spcBef>
              <a:spcAft>
                <a:spcPct val="0"/>
              </a:spcAft>
              <a:defRPr>
                <a:solidFill>
                  <a:schemeClr val="tx1"/>
                </a:solidFill>
                <a:latin typeface="Tahoma" pitchFamily="34" charset="0"/>
              </a:defRPr>
            </a:lvl7pPr>
            <a:lvl8pPr marL="3429000" indent="-228600" eaLnBrk="0" fontAlgn="base" hangingPunct="0">
              <a:spcBef>
                <a:spcPct val="0"/>
              </a:spcBef>
              <a:spcAft>
                <a:spcPct val="0"/>
              </a:spcAft>
              <a:defRPr>
                <a:solidFill>
                  <a:schemeClr val="tx1"/>
                </a:solidFill>
                <a:latin typeface="Tahoma" pitchFamily="34" charset="0"/>
              </a:defRPr>
            </a:lvl8pPr>
            <a:lvl9pPr marL="3886200" indent="-228600" eaLnBrk="0" fontAlgn="base" hangingPunct="0">
              <a:spcBef>
                <a:spcPct val="0"/>
              </a:spcBef>
              <a:spcAft>
                <a:spcPct val="0"/>
              </a:spcAft>
              <a:defRPr>
                <a:solidFill>
                  <a:schemeClr val="tx1"/>
                </a:solidFill>
                <a:latin typeface="Tahoma" pitchFamily="34" charset="0"/>
              </a:defRPr>
            </a:lvl9pPr>
          </a:lstStyle>
          <a:p>
            <a:pPr eaLnBrk="1" hangingPunct="1"/>
            <a:fld id="{4775F5F5-E26C-4875-A031-F17BF6DE4E5D}" type="slidenum">
              <a:rPr lang="nl-NL">
                <a:latin typeface="Arial" charset="0"/>
              </a:rPr>
              <a:pPr eaLnBrk="1" hangingPunct="1"/>
              <a:t>11</a:t>
            </a:fld>
            <a:endParaRPr lang="nl-NL">
              <a:latin typeface="Arial" charset="0"/>
            </a:endParaRPr>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p:spPr>
        <p:txBody>
          <a:bodyPr/>
          <a:lstStyle/>
          <a:p>
            <a:pPr eaLnBrk="1" hangingPunct="1"/>
            <a:endParaRPr lang="nl-NL"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a:solidFill>
                  <a:schemeClr val="tx1"/>
                </a:solidFill>
                <a:effectLst/>
                <a:latin typeface="+mn-lt"/>
                <a:ea typeface="+mn-ea"/>
                <a:cs typeface="+mn-cs"/>
              </a:rPr>
              <a:t>Voorbeeld van een wond met droge zwarte necrose: een decubitus plek op de hiel, graad 3, zonder ontstekingsverschijnselen. De necrose hoeft niet verwijderd te worden. De wond hoeft ook niet verbonden. Eventueel kan een droog verband of een schuimverband ter bescherming worden aangebracht. Verder worden volgens het decubitus protocol preventieve maatregelen genomen om verdere drukschade te voorkomen.</a:t>
            </a:r>
            <a:r>
              <a:rPr lang="nl-NL" dirty="0">
                <a:effectLst/>
              </a:rPr>
              <a:t> </a:t>
            </a:r>
          </a:p>
          <a:p>
            <a:endParaRPr lang="nl-NL" dirty="0"/>
          </a:p>
          <a:p>
            <a:endParaRPr lang="nl-NL" dirty="0"/>
          </a:p>
        </p:txBody>
      </p:sp>
      <p:sp>
        <p:nvSpPr>
          <p:cNvPr id="4" name="Tijdelijke aanduiding voor dianummer 3"/>
          <p:cNvSpPr>
            <a:spLocks noGrp="1"/>
          </p:cNvSpPr>
          <p:nvPr>
            <p:ph type="sldNum" sz="quarter" idx="10"/>
          </p:nvPr>
        </p:nvSpPr>
        <p:spPr/>
        <p:txBody>
          <a:bodyPr/>
          <a:lstStyle/>
          <a:p>
            <a:fld id="{73D65540-4026-48DE-B391-6E43B2313F1F}" type="slidenum">
              <a:rPr lang="nl-NL" smtClean="0"/>
              <a:t>12</a:t>
            </a:fld>
            <a:endParaRPr lang="nl-NL"/>
          </a:p>
        </p:txBody>
      </p:sp>
    </p:spTree>
    <p:extLst>
      <p:ext uri="{BB962C8B-B14F-4D97-AF65-F5344CB8AC3E}">
        <p14:creationId xmlns:p14="http://schemas.microsoft.com/office/powerpoint/2010/main" val="25899406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1406020"/>
            <a:ext cx="6172199" cy="2251579"/>
          </a:xfrm>
        </p:spPr>
        <p:txBody>
          <a:bodyPr lIns="0" rIns="0" anchor="t">
            <a:noAutofit/>
          </a:bodyPr>
          <a:lstStyle>
            <a:lvl1pPr>
              <a:defRPr sz="6600"/>
            </a:lvl1pPr>
          </a:lstStyle>
          <a:p>
            <a:r>
              <a:rPr lang="nl-NL"/>
              <a:t>Klik om de stijl te bewerken</a:t>
            </a:r>
            <a:endParaRPr lang="en-US" dirty="0"/>
          </a:p>
        </p:txBody>
      </p:sp>
      <p:sp>
        <p:nvSpPr>
          <p:cNvPr id="3" name="Subtitle 2"/>
          <p:cNvSpPr>
            <a:spLocks noGrp="1"/>
          </p:cNvSpPr>
          <p:nvPr>
            <p:ph type="subTitle" idx="1"/>
          </p:nvPr>
        </p:nvSpPr>
        <p:spPr>
          <a:xfrm>
            <a:off x="1066800" y="3905864"/>
            <a:ext cx="6172200" cy="1123336"/>
          </a:xfrm>
        </p:spPr>
        <p:txBody>
          <a:bodyPr>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endParaRPr lang="en-US" dirty="0"/>
          </a:p>
        </p:txBody>
      </p:sp>
      <p:sp>
        <p:nvSpPr>
          <p:cNvPr id="7" name="Date Placeholder 6"/>
          <p:cNvSpPr>
            <a:spLocks noGrp="1"/>
          </p:cNvSpPr>
          <p:nvPr>
            <p:ph type="dt" sz="half" idx="10"/>
          </p:nvPr>
        </p:nvSpPr>
        <p:spPr/>
        <p:txBody>
          <a:bodyPr/>
          <a:lstStyle/>
          <a:p>
            <a:fld id="{7402CFFA-CD82-4BBF-990B-E893DBBDB165}" type="datetimeFigureOut">
              <a:rPr lang="nl-NL" smtClean="0"/>
              <a:t>21-11-2020</a:t>
            </a:fld>
            <a:endParaRPr lang="nl-NL"/>
          </a:p>
        </p:txBody>
      </p:sp>
      <p:sp>
        <p:nvSpPr>
          <p:cNvPr id="8" name="Slide Number Placeholder 7"/>
          <p:cNvSpPr>
            <a:spLocks noGrp="1"/>
          </p:cNvSpPr>
          <p:nvPr>
            <p:ph type="sldNum" sz="quarter" idx="11"/>
          </p:nvPr>
        </p:nvSpPr>
        <p:spPr/>
        <p:txBody>
          <a:bodyPr/>
          <a:lstStyle/>
          <a:p>
            <a:fld id="{AB32D318-A4EA-4364-B853-D86458B3CA27}" type="slidenum">
              <a:rPr lang="nl-NL" smtClean="0"/>
              <a:t>‹nr.›</a:t>
            </a:fld>
            <a:endParaRPr lang="nl-NL"/>
          </a:p>
        </p:txBody>
      </p:sp>
      <p:sp>
        <p:nvSpPr>
          <p:cNvPr id="9" name="Footer Placeholder 8"/>
          <p:cNvSpPr>
            <a:spLocks noGrp="1"/>
          </p:cNvSpPr>
          <p:nvPr>
            <p:ph type="ftr" sz="quarter" idx="12"/>
          </p:nvPr>
        </p:nvSpPr>
        <p:spPr/>
        <p:txBody>
          <a:bodyPr/>
          <a:lstStyle/>
          <a:p>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a:xfrm>
            <a:off x="3454400" y="1554480"/>
            <a:ext cx="4222308" cy="3886202"/>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7402CFFA-CD82-4BBF-990B-E893DBBDB165}" type="datetimeFigureOut">
              <a:rPr lang="nl-NL" smtClean="0"/>
              <a:t>21-11-2020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AB32D318-A4EA-4364-B853-D86458B3CA27}"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69848" y="1554480"/>
            <a:ext cx="2075688" cy="3886200"/>
          </a:xfrm>
        </p:spPr>
        <p:txBody>
          <a:bodyPr vert="eaVert"/>
          <a:lstStyle/>
          <a:p>
            <a:r>
              <a:rPr lang="nl-NL"/>
              <a:t>Klik om de stijl te bewerken</a:t>
            </a:r>
            <a:endParaRPr lang="en-US" dirty="0"/>
          </a:p>
        </p:txBody>
      </p:sp>
      <p:sp>
        <p:nvSpPr>
          <p:cNvPr id="3" name="Vertical Text Placeholder 2"/>
          <p:cNvSpPr>
            <a:spLocks noGrp="1"/>
          </p:cNvSpPr>
          <p:nvPr>
            <p:ph type="body" orient="vert" idx="1"/>
          </p:nvPr>
        </p:nvSpPr>
        <p:spPr>
          <a:xfrm>
            <a:off x="3456432" y="1554480"/>
            <a:ext cx="4224528" cy="3886200"/>
          </a:xfrm>
        </p:spPr>
        <p:txBody>
          <a:bodyPr vert="eaVert"/>
          <a:lstStyle>
            <a:lvl1pPr algn="l">
              <a:defRPr/>
            </a:lvl1pPr>
            <a:lvl2pPr algn="l">
              <a:defRPr/>
            </a:lvl2pPr>
            <a:lvl3pPr algn="l">
              <a:defRPr/>
            </a:lvl3pPr>
            <a:lvl4pPr algn="l">
              <a:defRPr/>
            </a:lvl4pPr>
            <a:lvl5pPr algn="l">
              <a:defRPr/>
            </a:lvl5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4" name="Date Placeholder 3"/>
          <p:cNvSpPr>
            <a:spLocks noGrp="1"/>
          </p:cNvSpPr>
          <p:nvPr>
            <p:ph type="dt" sz="half" idx="10"/>
          </p:nvPr>
        </p:nvSpPr>
        <p:spPr/>
        <p:txBody>
          <a:bodyPr/>
          <a:lstStyle/>
          <a:p>
            <a:fld id="{7402CFFA-CD82-4BBF-990B-E893DBBDB165}" type="datetimeFigureOut">
              <a:rPr lang="nl-NL" smtClean="0"/>
              <a:t>21-11-2020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AB32D318-A4EA-4364-B853-D86458B3CA27}"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8" name="Content Placeholder 7"/>
          <p:cNvSpPr>
            <a:spLocks noGrp="1"/>
          </p:cNvSpPr>
          <p:nvPr>
            <p:ph sz="quarter" idx="13"/>
          </p:nvPr>
        </p:nvSpPr>
        <p:spPr>
          <a:xfrm>
            <a:off x="3456432" y="1545336"/>
            <a:ext cx="4224528" cy="3886200"/>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a:p>
        </p:txBody>
      </p:sp>
      <p:sp>
        <p:nvSpPr>
          <p:cNvPr id="9" name="Date Placeholder 8"/>
          <p:cNvSpPr>
            <a:spLocks noGrp="1"/>
          </p:cNvSpPr>
          <p:nvPr>
            <p:ph type="dt" sz="half" idx="14"/>
          </p:nvPr>
        </p:nvSpPr>
        <p:spPr/>
        <p:txBody>
          <a:bodyPr/>
          <a:lstStyle/>
          <a:p>
            <a:fld id="{7402CFFA-CD82-4BBF-990B-E893DBBDB165}" type="datetimeFigureOut">
              <a:rPr lang="nl-NL" smtClean="0"/>
              <a:t>21-11-2020</a:t>
            </a:fld>
            <a:endParaRPr lang="nl-NL"/>
          </a:p>
        </p:txBody>
      </p:sp>
      <p:sp>
        <p:nvSpPr>
          <p:cNvPr id="10" name="Slide Number Placeholder 9"/>
          <p:cNvSpPr>
            <a:spLocks noGrp="1"/>
          </p:cNvSpPr>
          <p:nvPr>
            <p:ph type="sldNum" sz="quarter" idx="15"/>
          </p:nvPr>
        </p:nvSpPr>
        <p:spPr/>
        <p:txBody>
          <a:bodyPr/>
          <a:lstStyle/>
          <a:p>
            <a:fld id="{AB32D318-A4EA-4364-B853-D86458B3CA27}" type="slidenum">
              <a:rPr lang="nl-NL" smtClean="0"/>
              <a:t>‹nr.›</a:t>
            </a:fld>
            <a:endParaRPr lang="nl-NL"/>
          </a:p>
        </p:txBody>
      </p:sp>
      <p:sp>
        <p:nvSpPr>
          <p:cNvPr id="11" name="Footer Placeholder 10"/>
          <p:cNvSpPr>
            <a:spLocks noGrp="1"/>
          </p:cNvSpPr>
          <p:nvPr>
            <p:ph type="ftr" sz="quarter" idx="16"/>
          </p:nvPr>
        </p:nvSpPr>
        <p:spPr/>
        <p:txBody>
          <a:bodyPr/>
          <a:lstStyle/>
          <a:p>
            <a:endParaRPr lang="nl-NL"/>
          </a:p>
        </p:txBody>
      </p:sp>
      <p:sp>
        <p:nvSpPr>
          <p:cNvPr id="12" name="Title 11"/>
          <p:cNvSpPr>
            <a:spLocks noGrp="1"/>
          </p:cNvSpPr>
          <p:nvPr>
            <p:ph type="title"/>
          </p:nvPr>
        </p:nvSpPr>
        <p:spPr/>
        <p:txBody>
          <a:bodyPr/>
          <a:lstStyle/>
          <a:p>
            <a:r>
              <a:rPr lang="nl-NL"/>
              <a:t>Klik om de stijl te bewerken</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069848" y="1472184"/>
            <a:ext cx="6172200" cy="2130552"/>
          </a:xfrm>
        </p:spPr>
        <p:txBody>
          <a:bodyPr anchor="t">
            <a:noAutofit/>
          </a:bodyPr>
          <a:lstStyle>
            <a:lvl1pPr algn="l">
              <a:defRPr sz="4800" b="1" cap="all"/>
            </a:lvl1pPr>
          </a:lstStyle>
          <a:p>
            <a:r>
              <a:rPr lang="nl-NL"/>
              <a:t>Klik om de stijl te bewerken</a:t>
            </a:r>
            <a:endParaRPr lang="en-US" dirty="0"/>
          </a:p>
        </p:txBody>
      </p:sp>
      <p:sp>
        <p:nvSpPr>
          <p:cNvPr id="3" name="Text Placeholder 2"/>
          <p:cNvSpPr>
            <a:spLocks noGrp="1"/>
          </p:cNvSpPr>
          <p:nvPr>
            <p:ph type="body" idx="1"/>
          </p:nvPr>
        </p:nvSpPr>
        <p:spPr>
          <a:xfrm>
            <a:off x="1069848" y="3886200"/>
            <a:ext cx="6172200" cy="914400"/>
          </a:xfrm>
        </p:spPr>
        <p:txBody>
          <a:bodyPr anchor="t">
            <a:normAutofit/>
          </a:bodyPr>
          <a:lstStyle>
            <a:lvl1pPr marL="0" indent="0">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7" name="Date Placeholder 6"/>
          <p:cNvSpPr>
            <a:spLocks noGrp="1"/>
          </p:cNvSpPr>
          <p:nvPr>
            <p:ph type="dt" sz="half" idx="10"/>
          </p:nvPr>
        </p:nvSpPr>
        <p:spPr/>
        <p:txBody>
          <a:bodyPr/>
          <a:lstStyle/>
          <a:p>
            <a:fld id="{7402CFFA-CD82-4BBF-990B-E893DBBDB165}" type="datetimeFigureOut">
              <a:rPr lang="nl-NL" smtClean="0"/>
              <a:t>21-11-2020</a:t>
            </a:fld>
            <a:endParaRPr lang="nl-NL"/>
          </a:p>
        </p:txBody>
      </p:sp>
      <p:sp>
        <p:nvSpPr>
          <p:cNvPr id="8" name="Slide Number Placeholder 7"/>
          <p:cNvSpPr>
            <a:spLocks noGrp="1"/>
          </p:cNvSpPr>
          <p:nvPr>
            <p:ph type="sldNum" sz="quarter" idx="11"/>
          </p:nvPr>
        </p:nvSpPr>
        <p:spPr/>
        <p:txBody>
          <a:bodyPr/>
          <a:lstStyle/>
          <a:p>
            <a:fld id="{AB32D318-A4EA-4364-B853-D86458B3CA27}" type="slidenum">
              <a:rPr lang="nl-NL" smtClean="0"/>
              <a:t>‹nr.›</a:t>
            </a:fld>
            <a:endParaRPr lang="nl-NL"/>
          </a:p>
        </p:txBody>
      </p:sp>
      <p:sp>
        <p:nvSpPr>
          <p:cNvPr id="9" name="Footer Placeholder 8"/>
          <p:cNvSpPr>
            <a:spLocks noGrp="1"/>
          </p:cNvSpPr>
          <p:nvPr>
            <p:ph type="ftr" sz="quarter" idx="12"/>
          </p:nvPr>
        </p:nvSpPr>
        <p:spPr/>
        <p:txBody>
          <a:bodyPr/>
          <a:lstStyle/>
          <a:p>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493776" y="609600"/>
            <a:ext cx="3616325" cy="1066800"/>
          </a:xfrm>
        </p:spPr>
        <p:txBody>
          <a:bodyPr/>
          <a:lstStyle/>
          <a:p>
            <a:r>
              <a:rPr lang="nl-NL"/>
              <a:t>Klik om de stijl te bewerken</a:t>
            </a:r>
            <a:endParaRPr lang="en-US" dirty="0"/>
          </a:p>
        </p:txBody>
      </p:sp>
      <p:sp>
        <p:nvSpPr>
          <p:cNvPr id="3" name="Content Placeholder 2"/>
          <p:cNvSpPr>
            <a:spLocks noGrp="1"/>
          </p:cNvSpPr>
          <p:nvPr>
            <p:ph sz="half" idx="1"/>
          </p:nvPr>
        </p:nvSpPr>
        <p:spPr>
          <a:xfrm>
            <a:off x="4486998" y="1915859"/>
            <a:ext cx="3646966" cy="2881426"/>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496754" y="1915881"/>
            <a:ext cx="3639311" cy="2881398"/>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9" name="Date Placeholder 8"/>
          <p:cNvSpPr>
            <a:spLocks noGrp="1"/>
          </p:cNvSpPr>
          <p:nvPr>
            <p:ph type="dt" sz="half" idx="10"/>
          </p:nvPr>
        </p:nvSpPr>
        <p:spPr/>
        <p:txBody>
          <a:bodyPr/>
          <a:lstStyle/>
          <a:p>
            <a:fld id="{7402CFFA-CD82-4BBF-990B-E893DBBDB165}" type="datetimeFigureOut">
              <a:rPr lang="nl-NL" smtClean="0"/>
              <a:t>21-11-2020</a:t>
            </a:fld>
            <a:endParaRPr lang="nl-NL"/>
          </a:p>
        </p:txBody>
      </p:sp>
      <p:sp>
        <p:nvSpPr>
          <p:cNvPr id="10" name="Slide Number Placeholder 9"/>
          <p:cNvSpPr>
            <a:spLocks noGrp="1"/>
          </p:cNvSpPr>
          <p:nvPr>
            <p:ph type="sldNum" sz="quarter" idx="11"/>
          </p:nvPr>
        </p:nvSpPr>
        <p:spPr/>
        <p:txBody>
          <a:bodyPr/>
          <a:lstStyle/>
          <a:p>
            <a:fld id="{AB32D318-A4EA-4364-B853-D86458B3CA27}" type="slidenum">
              <a:rPr lang="nl-NL" smtClean="0"/>
              <a:t>‹nr.›</a:t>
            </a:fld>
            <a:endParaRPr lang="nl-NL"/>
          </a:p>
        </p:txBody>
      </p:sp>
      <p:sp>
        <p:nvSpPr>
          <p:cNvPr id="11" name="Footer Placeholder 10"/>
          <p:cNvSpPr>
            <a:spLocks noGrp="1"/>
          </p:cNvSpPr>
          <p:nvPr>
            <p:ph type="ftr" sz="quarter" idx="12"/>
          </p:nvPr>
        </p:nvSpPr>
        <p:spPr>
          <a:xfrm>
            <a:off x="493776" y="6356350"/>
            <a:ext cx="5102352" cy="365125"/>
          </a:xfrm>
        </p:spPr>
        <p:txBody>
          <a:bodyPr/>
          <a:lstStyle/>
          <a:p>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493776" y="609600"/>
            <a:ext cx="3615734" cy="1066799"/>
          </a:xfrm>
        </p:spPr>
        <p:txBody>
          <a:bodyPr/>
          <a:lstStyle>
            <a:lvl1pPr>
              <a:defRPr/>
            </a:lvl1pPr>
          </a:lstStyle>
          <a:p>
            <a:r>
              <a:rPr lang="nl-NL"/>
              <a:t>Klik om de stijl te bewerken</a:t>
            </a:r>
            <a:endParaRPr lang="en-US" dirty="0"/>
          </a:p>
        </p:txBody>
      </p:sp>
      <p:sp>
        <p:nvSpPr>
          <p:cNvPr id="3" name="Text Placeholder 2"/>
          <p:cNvSpPr>
            <a:spLocks noGrp="1"/>
          </p:cNvSpPr>
          <p:nvPr>
            <p:ph type="body" idx="1"/>
          </p:nvPr>
        </p:nvSpPr>
        <p:spPr>
          <a:xfrm>
            <a:off x="495301" y="1916113"/>
            <a:ext cx="3638550" cy="646112"/>
          </a:xfrm>
        </p:spPr>
        <p:txBody>
          <a:bodyPr anchor="t">
            <a:normAutofit/>
          </a:bodyPr>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Content Placeholder 3"/>
          <p:cNvSpPr>
            <a:spLocks noGrp="1"/>
          </p:cNvSpPr>
          <p:nvPr>
            <p:ph sz="half" idx="2"/>
          </p:nvPr>
        </p:nvSpPr>
        <p:spPr>
          <a:xfrm>
            <a:off x="495300" y="2860676"/>
            <a:ext cx="3638550" cy="2882899"/>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4492625" y="1916113"/>
            <a:ext cx="3660775" cy="646112"/>
          </a:xfrm>
        </p:spPr>
        <p:txBody>
          <a:bodyPr anchor="t">
            <a:normAutofit/>
          </a:bodyPr>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Content Placeholder 5"/>
          <p:cNvSpPr>
            <a:spLocks noGrp="1"/>
          </p:cNvSpPr>
          <p:nvPr>
            <p:ph sz="quarter" idx="4"/>
          </p:nvPr>
        </p:nvSpPr>
        <p:spPr>
          <a:xfrm>
            <a:off x="4492626" y="2860676"/>
            <a:ext cx="3651250" cy="2882900"/>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10" name="Date Placeholder 9"/>
          <p:cNvSpPr>
            <a:spLocks noGrp="1"/>
          </p:cNvSpPr>
          <p:nvPr>
            <p:ph type="dt" sz="half" idx="10"/>
          </p:nvPr>
        </p:nvSpPr>
        <p:spPr/>
        <p:txBody>
          <a:bodyPr/>
          <a:lstStyle/>
          <a:p>
            <a:fld id="{7402CFFA-CD82-4BBF-990B-E893DBBDB165}" type="datetimeFigureOut">
              <a:rPr lang="nl-NL" smtClean="0"/>
              <a:t>21-11-2020</a:t>
            </a:fld>
            <a:endParaRPr lang="nl-NL"/>
          </a:p>
        </p:txBody>
      </p:sp>
      <p:sp>
        <p:nvSpPr>
          <p:cNvPr id="11" name="Slide Number Placeholder 10"/>
          <p:cNvSpPr>
            <a:spLocks noGrp="1"/>
          </p:cNvSpPr>
          <p:nvPr>
            <p:ph type="sldNum" sz="quarter" idx="11"/>
          </p:nvPr>
        </p:nvSpPr>
        <p:spPr/>
        <p:txBody>
          <a:bodyPr/>
          <a:lstStyle/>
          <a:p>
            <a:fld id="{AB32D318-A4EA-4364-B853-D86458B3CA27}" type="slidenum">
              <a:rPr lang="nl-NL" smtClean="0"/>
              <a:t>‹nr.›</a:t>
            </a:fld>
            <a:endParaRPr lang="nl-NL"/>
          </a:p>
        </p:txBody>
      </p:sp>
      <p:sp>
        <p:nvSpPr>
          <p:cNvPr id="12" name="Footer Placeholder 11"/>
          <p:cNvSpPr>
            <a:spLocks noGrp="1"/>
          </p:cNvSpPr>
          <p:nvPr>
            <p:ph type="ftr" sz="quarter" idx="12"/>
          </p:nvPr>
        </p:nvSpPr>
        <p:spPr>
          <a:xfrm>
            <a:off x="493776" y="6356350"/>
            <a:ext cx="5102352" cy="365125"/>
          </a:xfrm>
        </p:spPr>
        <p:txBody>
          <a:bodyPr/>
          <a:lstStyle/>
          <a:p>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7162800" y="1551543"/>
            <a:ext cx="1828800" cy="365125"/>
          </a:xfrm>
        </p:spPr>
        <p:txBody>
          <a:bodyPr/>
          <a:lstStyle/>
          <a:p>
            <a:fld id="{7402CFFA-CD82-4BBF-990B-E893DBBDB165}" type="datetimeFigureOut">
              <a:rPr lang="nl-NL" smtClean="0"/>
              <a:t>21-11-2020</a:t>
            </a:fld>
            <a:endParaRPr lang="nl-NL"/>
          </a:p>
        </p:txBody>
      </p:sp>
      <p:sp>
        <p:nvSpPr>
          <p:cNvPr id="5" name="Title 4"/>
          <p:cNvSpPr>
            <a:spLocks noGrp="1"/>
          </p:cNvSpPr>
          <p:nvPr>
            <p:ph type="title"/>
          </p:nvPr>
        </p:nvSpPr>
        <p:spPr/>
        <p:txBody>
          <a:bodyPr/>
          <a:lstStyle/>
          <a:p>
            <a:r>
              <a:rPr lang="nl-NL"/>
              <a:t>Klik om de stijl te bewerken</a:t>
            </a:r>
            <a:endParaRPr lang="en-US" dirty="0"/>
          </a:p>
        </p:txBody>
      </p:sp>
      <p:sp>
        <p:nvSpPr>
          <p:cNvPr id="4" name="Slide Number Placeholder 3"/>
          <p:cNvSpPr>
            <a:spLocks noGrp="1"/>
          </p:cNvSpPr>
          <p:nvPr>
            <p:ph type="sldNum" sz="quarter" idx="11"/>
          </p:nvPr>
        </p:nvSpPr>
        <p:spPr/>
        <p:txBody>
          <a:bodyPr/>
          <a:lstStyle/>
          <a:p>
            <a:fld id="{AB32D318-A4EA-4364-B853-D86458B3CA27}" type="slidenum">
              <a:rPr lang="nl-NL" smtClean="0"/>
              <a:t>‹nr.›</a:t>
            </a:fld>
            <a:endParaRPr lang="nl-NL"/>
          </a:p>
        </p:txBody>
      </p:sp>
      <p:sp>
        <p:nvSpPr>
          <p:cNvPr id="6" name="Footer Placeholder 5"/>
          <p:cNvSpPr>
            <a:spLocks noGrp="1"/>
          </p:cNvSpPr>
          <p:nvPr>
            <p:ph type="ftr" sz="quarter" idx="12"/>
          </p:nvPr>
        </p:nvSpPr>
        <p:spPr/>
        <p:txBody>
          <a:bodyPr/>
          <a:lstStyle/>
          <a:p>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402CFFA-CD82-4BBF-990B-E893DBBDB165}" type="datetimeFigureOut">
              <a:rPr lang="nl-NL" smtClean="0"/>
              <a:t>21-11-2020</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AB32D318-A4EA-4364-B853-D86458B3CA27}"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3" name="Content Placeholder 2"/>
          <p:cNvSpPr>
            <a:spLocks noGrp="1"/>
          </p:cNvSpPr>
          <p:nvPr>
            <p:ph idx="1"/>
          </p:nvPr>
        </p:nvSpPr>
        <p:spPr>
          <a:xfrm>
            <a:off x="4489450" y="1920876"/>
            <a:ext cx="3654425" cy="2889249"/>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2" name="Title 1"/>
          <p:cNvSpPr>
            <a:spLocks noGrp="1"/>
          </p:cNvSpPr>
          <p:nvPr>
            <p:ph type="title"/>
          </p:nvPr>
        </p:nvSpPr>
        <p:spPr>
          <a:xfrm>
            <a:off x="493776" y="606425"/>
            <a:ext cx="3629025" cy="1041400"/>
          </a:xfrm>
        </p:spPr>
        <p:txBody>
          <a:bodyPr anchor="t">
            <a:normAutofit/>
          </a:bodyPr>
          <a:lstStyle>
            <a:lvl1pPr algn="l">
              <a:defRPr sz="1800" b="1"/>
            </a:lvl1pPr>
          </a:lstStyle>
          <a:p>
            <a:r>
              <a:rPr lang="nl-NL"/>
              <a:t>Klik om de stijl te bewerken</a:t>
            </a:r>
            <a:endParaRPr lang="en-US" dirty="0"/>
          </a:p>
        </p:txBody>
      </p:sp>
      <p:sp>
        <p:nvSpPr>
          <p:cNvPr id="4" name="Text Placeholder 3"/>
          <p:cNvSpPr>
            <a:spLocks noGrp="1"/>
          </p:cNvSpPr>
          <p:nvPr>
            <p:ph type="body" sz="half" idx="2"/>
          </p:nvPr>
        </p:nvSpPr>
        <p:spPr>
          <a:xfrm>
            <a:off x="495300" y="1920875"/>
            <a:ext cx="3629025" cy="1812925"/>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8" name="Date Placeholder 7"/>
          <p:cNvSpPr>
            <a:spLocks noGrp="1"/>
          </p:cNvSpPr>
          <p:nvPr>
            <p:ph type="dt" sz="half" idx="10"/>
          </p:nvPr>
        </p:nvSpPr>
        <p:spPr/>
        <p:txBody>
          <a:bodyPr/>
          <a:lstStyle/>
          <a:p>
            <a:fld id="{7402CFFA-CD82-4BBF-990B-E893DBBDB165}" type="datetimeFigureOut">
              <a:rPr lang="nl-NL" smtClean="0"/>
              <a:t>21-11-2020</a:t>
            </a:fld>
            <a:endParaRPr lang="nl-NL"/>
          </a:p>
        </p:txBody>
      </p:sp>
      <p:sp>
        <p:nvSpPr>
          <p:cNvPr id="9" name="Slide Number Placeholder 8"/>
          <p:cNvSpPr>
            <a:spLocks noGrp="1"/>
          </p:cNvSpPr>
          <p:nvPr>
            <p:ph type="sldNum" sz="quarter" idx="11"/>
          </p:nvPr>
        </p:nvSpPr>
        <p:spPr/>
        <p:txBody>
          <a:bodyPr/>
          <a:lstStyle/>
          <a:p>
            <a:fld id="{AB32D318-A4EA-4364-B853-D86458B3CA27}" type="slidenum">
              <a:rPr lang="nl-NL" smtClean="0"/>
              <a:t>‹nr.›</a:t>
            </a:fld>
            <a:endParaRPr lang="nl-NL"/>
          </a:p>
        </p:txBody>
      </p:sp>
      <p:sp>
        <p:nvSpPr>
          <p:cNvPr id="10" name="Footer Placeholder 9"/>
          <p:cNvSpPr>
            <a:spLocks noGrp="1"/>
          </p:cNvSpPr>
          <p:nvPr>
            <p:ph type="ftr" sz="quarter" idx="12"/>
          </p:nvPr>
        </p:nvSpPr>
        <p:spPr>
          <a:xfrm>
            <a:off x="493776" y="6356350"/>
            <a:ext cx="5102352" cy="365125"/>
          </a:xfrm>
        </p:spPr>
        <p:txBody>
          <a:bodyPr/>
          <a:lstStyle/>
          <a:p>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493776" y="600074"/>
            <a:ext cx="2074862" cy="1981201"/>
          </a:xfrm>
          <a:ln>
            <a:noFill/>
          </a:ln>
        </p:spPr>
        <p:txBody>
          <a:bodyPr anchor="t">
            <a:normAutofit/>
          </a:bodyPr>
          <a:lstStyle>
            <a:lvl1pPr algn="l">
              <a:defRPr sz="1800" b="0"/>
            </a:lvl1pPr>
          </a:lstStyle>
          <a:p>
            <a:r>
              <a:rPr lang="nl-NL"/>
              <a:t>Klik om de stijl te bewerken</a:t>
            </a:r>
            <a:endParaRPr lang="en-US" dirty="0"/>
          </a:p>
        </p:txBody>
      </p:sp>
      <p:sp>
        <p:nvSpPr>
          <p:cNvPr id="3" name="Picture Placeholder 2"/>
          <p:cNvSpPr>
            <a:spLocks noGrp="1"/>
          </p:cNvSpPr>
          <p:nvPr>
            <p:ph type="pic" idx="1"/>
          </p:nvPr>
        </p:nvSpPr>
        <p:spPr>
          <a:xfrm>
            <a:off x="2963862" y="1650999"/>
            <a:ext cx="5627687" cy="42207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2963862" y="614363"/>
            <a:ext cx="3741738" cy="909637"/>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8" name="Date Placeholder 7"/>
          <p:cNvSpPr>
            <a:spLocks noGrp="1"/>
          </p:cNvSpPr>
          <p:nvPr>
            <p:ph type="dt" sz="half" idx="10"/>
          </p:nvPr>
        </p:nvSpPr>
        <p:spPr/>
        <p:txBody>
          <a:bodyPr/>
          <a:lstStyle/>
          <a:p>
            <a:fld id="{7402CFFA-CD82-4BBF-990B-E893DBBDB165}" type="datetimeFigureOut">
              <a:rPr lang="nl-NL" smtClean="0"/>
              <a:t>21-11-2020</a:t>
            </a:fld>
            <a:endParaRPr lang="nl-NL"/>
          </a:p>
        </p:txBody>
      </p:sp>
      <p:sp>
        <p:nvSpPr>
          <p:cNvPr id="9" name="Slide Number Placeholder 8"/>
          <p:cNvSpPr>
            <a:spLocks noGrp="1"/>
          </p:cNvSpPr>
          <p:nvPr>
            <p:ph type="sldNum" sz="quarter" idx="11"/>
          </p:nvPr>
        </p:nvSpPr>
        <p:spPr/>
        <p:txBody>
          <a:bodyPr/>
          <a:lstStyle/>
          <a:p>
            <a:fld id="{AB32D318-A4EA-4364-B853-D86458B3CA27}" type="slidenum">
              <a:rPr lang="nl-NL" smtClean="0"/>
              <a:t>‹nr.›</a:t>
            </a:fld>
            <a:endParaRPr lang="nl-NL"/>
          </a:p>
        </p:txBody>
      </p:sp>
      <p:sp>
        <p:nvSpPr>
          <p:cNvPr id="10" name="Footer Placeholder 9"/>
          <p:cNvSpPr>
            <a:spLocks noGrp="1"/>
          </p:cNvSpPr>
          <p:nvPr>
            <p:ph type="ftr" sz="quarter" idx="12"/>
          </p:nvPr>
        </p:nvSpPr>
        <p:spPr>
          <a:xfrm>
            <a:off x="493776" y="6356350"/>
            <a:ext cx="5102352" cy="365125"/>
          </a:xfrm>
        </p:spPr>
        <p:txBody>
          <a:bodyPr/>
          <a:lstStyle/>
          <a:p>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82000"/>
            <a:lum/>
          </a:blip>
          <a:srcRect/>
          <a:stretch>
            <a:fillRect t="-14000" b="-14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1554480"/>
            <a:ext cx="2073348" cy="1979466"/>
          </a:xfrm>
          <a:prstGeom prst="rect">
            <a:avLst/>
          </a:prstGeom>
        </p:spPr>
        <p:txBody>
          <a:bodyPr vert="horz" lIns="91440" tIns="45720" rIns="91440" bIns="45720" rtlCol="0" anchor="t">
            <a:normAutofit/>
          </a:bodyPr>
          <a:lstStyle/>
          <a:p>
            <a:r>
              <a:rPr lang="nl-NL"/>
              <a:t>Klik om de stijl te bewerken</a:t>
            </a:r>
            <a:endParaRPr lang="en-US" dirty="0"/>
          </a:p>
        </p:txBody>
      </p:sp>
      <p:sp>
        <p:nvSpPr>
          <p:cNvPr id="3" name="Text Placeholder 2"/>
          <p:cNvSpPr>
            <a:spLocks noGrp="1"/>
          </p:cNvSpPr>
          <p:nvPr>
            <p:ph type="body" idx="1"/>
          </p:nvPr>
        </p:nvSpPr>
        <p:spPr>
          <a:xfrm>
            <a:off x="3454400" y="1547036"/>
            <a:ext cx="4222308" cy="3886202"/>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7162800" y="189468"/>
            <a:ext cx="1828800" cy="365125"/>
          </a:xfrm>
          <a:prstGeom prst="rect">
            <a:avLst/>
          </a:prstGeom>
        </p:spPr>
        <p:txBody>
          <a:bodyPr vert="horz" lIns="91440" tIns="45720" rIns="91440" bIns="45720" rtlCol="0" anchor="t"/>
          <a:lstStyle>
            <a:lvl1pPr algn="l">
              <a:defRPr sz="1200">
                <a:solidFill>
                  <a:schemeClr val="tx1">
                    <a:tint val="75000"/>
                  </a:schemeClr>
                </a:solidFill>
              </a:defRPr>
            </a:lvl1pPr>
          </a:lstStyle>
          <a:p>
            <a:fld id="{7402CFFA-CD82-4BBF-990B-E893DBBDB165}" type="datetimeFigureOut">
              <a:rPr lang="nl-NL" smtClean="0"/>
              <a:t>21-11-2020</a:t>
            </a:fld>
            <a:endParaRPr lang="nl-NL"/>
          </a:p>
        </p:txBody>
      </p:sp>
      <p:sp>
        <p:nvSpPr>
          <p:cNvPr id="5" name="Footer Placeholder 4"/>
          <p:cNvSpPr>
            <a:spLocks noGrp="1"/>
          </p:cNvSpPr>
          <p:nvPr>
            <p:ph type="ftr" sz="quarter" idx="3"/>
          </p:nvPr>
        </p:nvSpPr>
        <p:spPr>
          <a:xfrm>
            <a:off x="1069848" y="6356350"/>
            <a:ext cx="5102352" cy="365125"/>
          </a:xfrm>
          <a:prstGeom prst="rect">
            <a:avLst/>
          </a:prstGeom>
        </p:spPr>
        <p:txBody>
          <a:bodyPr vert="horz" lIns="91440" tIns="45720" rIns="91440" bIns="45720" rtlCol="0" anchor="t"/>
          <a:lstStyle>
            <a:lvl1pPr algn="l">
              <a:defRPr sz="1200">
                <a:solidFill>
                  <a:schemeClr val="tx1"/>
                </a:solidFill>
              </a:defRPr>
            </a:lvl1pPr>
          </a:lstStyle>
          <a:p>
            <a:endParaRPr lang="nl-NL"/>
          </a:p>
        </p:txBody>
      </p:sp>
      <p:sp>
        <p:nvSpPr>
          <p:cNvPr id="6" name="Slide Number Placeholder 5"/>
          <p:cNvSpPr>
            <a:spLocks noGrp="1"/>
          </p:cNvSpPr>
          <p:nvPr>
            <p:ph type="sldNum" sz="quarter" idx="4"/>
          </p:nvPr>
        </p:nvSpPr>
        <p:spPr>
          <a:xfrm>
            <a:off x="7159752" y="6356350"/>
            <a:ext cx="1137684" cy="365125"/>
          </a:xfrm>
          <a:prstGeom prst="rect">
            <a:avLst/>
          </a:prstGeom>
        </p:spPr>
        <p:txBody>
          <a:bodyPr vert="horz" lIns="91440" tIns="45720" rIns="91440" bIns="45720" rtlCol="0" anchor="t"/>
          <a:lstStyle>
            <a:lvl1pPr algn="l">
              <a:defRPr sz="1200">
                <a:solidFill>
                  <a:schemeClr val="tx1">
                    <a:tint val="75000"/>
                  </a:schemeClr>
                </a:solidFill>
              </a:defRPr>
            </a:lvl1pPr>
          </a:lstStyle>
          <a:p>
            <a:fld id="{AB32D318-A4EA-4364-B853-D86458B3CA27}" type="slidenum">
              <a:rPr lang="nl-NL" smtClean="0"/>
              <a:t>‹nr.›</a:t>
            </a:fld>
            <a:endParaRPr lang="nl-NL"/>
          </a:p>
        </p:txBody>
      </p:sp>
    </p:spTree>
  </p:cSld>
  <p:clrMap bg1="dk1" tx1="lt1" bg2="dk2" tx2="lt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txStyles>
    <p:titleStyle>
      <a:lvl1pPr algn="l" defTabSz="914400" rtl="0" eaLnBrk="1" latinLnBrk="0" hangingPunct="1">
        <a:spcBef>
          <a:spcPct val="0"/>
        </a:spcBef>
        <a:buNone/>
        <a:defRPr sz="1800" kern="1200" cap="all"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nl/url?sa=i&amp;source=images&amp;cd=&amp;cad=rja&amp;docid=wm-INY9n11gTZM&amp;tbnid=aV2rkL8asHTMoM&amp;ved=0CAgQjRw&amp;url=http://wondzorg.jouwweb.nl/&amp;ei=sPQEU8_GCeKM0AXC_ICACg&amp;psig=AFQjCNEYb1-iynyKyp3O1QkH5MDgiC1Bfw&amp;ust=1392920112212900"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google.nl/url?sa=i&amp;source=images&amp;cd=&amp;cad=rja&amp;docid=suZQMI1i4D2OiM&amp;tbnid=T9EbrV-WYJxqdM&amp;ved=0CAgQjRw&amp;url=http://www.wondbedekkers.nl/kies-product/toelichtingzwartdroog.htm&amp;ei=r7kNU5HOCeWU0AWD44CgCg&amp;psig=AFQjCNFcJYMcQAS1gX4tKdNFy2Ef4efsug&amp;ust=1393494831267173" TargetMode="External"/><Relationship Id="rId1" Type="http://schemas.openxmlformats.org/officeDocument/2006/relationships/slideLayout" Target="../slideLayouts/slideLayout7.xml"/><Relationship Id="rId5" Type="http://schemas.openxmlformats.org/officeDocument/2006/relationships/image" Target="../media/image8.jpeg"/><Relationship Id="rId4" Type="http://schemas.openxmlformats.org/officeDocument/2006/relationships/hyperlink" Target="http://www.google.nl/url?sa=i&amp;source=images&amp;cd=&amp;cad=rja&amp;docid=suZQMI1i4D2OiM&amp;tbnid=CdYi77Kyzz1XtM&amp;ved=0CAgQjRw&amp;url=http://www.wondbedekkers.nl/kies-product/toelichtingzwartdroog.htm&amp;ei=0LkNU5PoIYGg0QXr8IEY&amp;psig=AFQjCNECG5DaZmnl__uGDDzTUpBOXToLBA&amp;ust=1393494864617699"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hyperlink" Target="http://www.nursing.nl/PageFiles/11607/Nursing%20april%202012%20-%20Do's%20and%20don'ts%20van%20debrideren.pdf" TargetMode="Externa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hyperlink" Target="http://www.thema-anna.nl/assets/files/THEMA%20soos/130911%20Wondprotocol%20volgens%20TIME.pdf"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nl/url?sa=i&amp;rct=j&amp;q=&amp;esrc=s&amp;frm=1&amp;source=images&amp;cd=&amp;cad=rja&amp;docid=esydtrdvUgEDFM&amp;tbnid=_HEW5XWSVnHIdM:&amp;ved=0CAUQjRw&amp;url=http://www.huidziekten.nl/folders/nederlands/huidtransplantatie-open-been-punchgrafts.htm&amp;ei=lcEDU6OEBsi40QXY2IC4Bg&amp;bvm=bv.61535280,d.d2k&amp;psig=AFQjCNECRskvAopgIofnhZZA-PLN_NeHrw&amp;ust=1392841468853919"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google.nl/url?sa=t&amp;rct=j&amp;q=&amp;esrc=s&amp;frm=1&amp;source=images&amp;cd=&amp;cad=rja&amp;ved=0CAQQjRw&amp;url=http://www.lokalepolitie.be/5414/algemene-berichten.html&amp;ei=SKEPU_r1PKKN0AXkj4GADw&amp;usg=AFQjCNFlS2i1KiVGQec2U-_jQzW61LjUIA&amp;bvm=bv.61965928,d.d2k" TargetMode="External"/><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hyperlink" Target="http://www.google.nl/url?sa=i&amp;rct=j&amp;q=&amp;esrc=s&amp;frm=1&amp;source=images&amp;cd=&amp;cad=rja&amp;docid=ufIS-iEOe5HwlM&amp;tbnid=eOTEyZEsSC5kLM:&amp;ved=0CAUQjRw&amp;url=http://www.zorggroep-nwn-dwo.nl/Nieuwsbrieven/2012-Eerste%20helft/Week-07/Bulletin-week-07.html&amp;ei=bKEPU-_OC8KU0AXJ1IHwCw&amp;bvm=bv.61965928,d.d2k&amp;psig=AFQjCNGr-TWrDttai1C9crrkt_aRWR0Fxg&amp;ust=1393619688699001" TargetMode="External"/></Relationships>
</file>

<file path=ppt/slides/_rels/slide9.xml.rels><?xml version="1.0" encoding="UTF-8" standalone="yes"?>
<Relationships xmlns="http://schemas.openxmlformats.org/package/2006/relationships"><Relationship Id="rId2" Type="http://schemas.openxmlformats.org/officeDocument/2006/relationships/hyperlink" Target="http://www.wondbedekkers.nl/wondbedekkers-achtergrondinformatie.htm"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t3.gstatic.com/images?q=tbn:ANd9GcRRC7x_kNY7hrn32jbRIQjqdSVTf_ao6RPM_zpwyR76jrPoZTwL">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836712"/>
            <a:ext cx="8001000" cy="3096344"/>
          </a:xfrm>
          <a:prstGeom prst="rect">
            <a:avLst/>
          </a:prstGeom>
          <a:noFill/>
          <a:extLst>
            <a:ext uri="{909E8E84-426E-40DD-AFC4-6F175D3DCCD1}">
              <a14:hiddenFill xmlns:a14="http://schemas.microsoft.com/office/drawing/2010/main">
                <a:solidFill>
                  <a:srgbClr val="FFFFFF"/>
                </a:solidFill>
              </a14:hiddenFill>
            </a:ext>
          </a:extLst>
        </p:spPr>
      </p:pic>
      <p:sp>
        <p:nvSpPr>
          <p:cNvPr id="5" name="Tekstvak 4"/>
          <p:cNvSpPr txBox="1"/>
          <p:nvPr/>
        </p:nvSpPr>
        <p:spPr>
          <a:xfrm>
            <a:off x="3327347" y="4133412"/>
            <a:ext cx="2281394" cy="1015663"/>
          </a:xfrm>
          <a:prstGeom prst="rect">
            <a:avLst/>
          </a:prstGeom>
          <a:noFill/>
        </p:spPr>
        <p:txBody>
          <a:bodyPr wrap="none" rtlCol="0">
            <a:spAutoFit/>
          </a:bodyPr>
          <a:lstStyle/>
          <a:p>
            <a:r>
              <a:rPr lang="nl-NL" sz="6000" dirty="0">
                <a:latin typeface="Tahoma" pitchFamily="34" charset="0"/>
                <a:ea typeface="Tahoma" pitchFamily="34" charset="0"/>
                <a:cs typeface="Tahoma" pitchFamily="34" charset="0"/>
              </a:rPr>
              <a:t>deel 2</a:t>
            </a:r>
          </a:p>
        </p:txBody>
      </p:sp>
    </p:spTree>
    <p:extLst>
      <p:ext uri="{BB962C8B-B14F-4D97-AF65-F5344CB8AC3E}">
        <p14:creationId xmlns:p14="http://schemas.microsoft.com/office/powerpoint/2010/main" val="37877185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539552" y="707347"/>
            <a:ext cx="4466287" cy="1200329"/>
          </a:xfrm>
          <a:prstGeom prst="rect">
            <a:avLst/>
          </a:prstGeom>
          <a:noFill/>
        </p:spPr>
        <p:txBody>
          <a:bodyPr wrap="none" rtlCol="0">
            <a:spAutoFit/>
          </a:bodyPr>
          <a:lstStyle/>
          <a:p>
            <a:r>
              <a:rPr lang="nl-NL" sz="3600" dirty="0">
                <a:solidFill>
                  <a:schemeClr val="bg1"/>
                </a:solidFill>
                <a:latin typeface="Hadassah Friedlaender" panose="02020603050405020304" pitchFamily="18" charset="-79"/>
                <a:cs typeface="Hadassah Friedlaender" panose="02020603050405020304" pitchFamily="18" charset="-79"/>
              </a:rPr>
              <a:t>               </a:t>
            </a:r>
            <a:r>
              <a:rPr lang="nl-NL" sz="3600" u="sng" dirty="0">
                <a:solidFill>
                  <a:schemeClr val="bg1"/>
                </a:solidFill>
                <a:latin typeface="Hadassah Friedlaender" panose="02020603050405020304" pitchFamily="18" charset="-79"/>
                <a:ea typeface="Tahoma" pitchFamily="34" charset="0"/>
                <a:cs typeface="Hadassah Friedlaender" panose="02020603050405020304" pitchFamily="18" charset="-79"/>
              </a:rPr>
              <a:t>zwarte wond:</a:t>
            </a:r>
          </a:p>
          <a:p>
            <a:endParaRPr lang="nl-NL" dirty="0">
              <a:solidFill>
                <a:schemeClr val="bg1"/>
              </a:solidFill>
              <a:latin typeface="Hadassah Friedlaender" panose="02020603050405020304" pitchFamily="18" charset="-79"/>
              <a:cs typeface="Hadassah Friedlaender" panose="02020603050405020304" pitchFamily="18" charset="-79"/>
            </a:endParaRPr>
          </a:p>
          <a:p>
            <a:endParaRPr lang="nl-NL" dirty="0">
              <a:solidFill>
                <a:schemeClr val="bg1"/>
              </a:solidFill>
              <a:latin typeface="Hadassah Friedlaender" panose="02020603050405020304" pitchFamily="18" charset="-79"/>
              <a:cs typeface="Hadassah Friedlaender" panose="02020603050405020304" pitchFamily="18" charset="-79"/>
            </a:endParaRPr>
          </a:p>
        </p:txBody>
      </p:sp>
      <p:pic>
        <p:nvPicPr>
          <p:cNvPr id="1026" name="Picture 2" descr="http://t3.gstatic.com/images?q=tbn:ANd9GcS6bd8r9Rnaf6xQ_mHq-3brG_Y3hR-qtRT8Lt4fcTkJYBWFGVEY4A">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1556792"/>
            <a:ext cx="3810000" cy="244792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t2.gstatic.com/images?q=tbn:ANd9GcQH5jqyQ_Wn4aXP0efhBFznjabWX2N3f1dhF12gFy7-PttGwIb8">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27984" y="3501008"/>
            <a:ext cx="3810000" cy="2543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95177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sz="quarter" idx="13"/>
          </p:nvPr>
        </p:nvSpPr>
        <p:spPr>
          <a:xfrm>
            <a:off x="323528" y="260648"/>
            <a:ext cx="8568952" cy="6192688"/>
          </a:xfrm>
        </p:spPr>
        <p:txBody>
          <a:bodyPr>
            <a:noAutofit/>
          </a:bodyPr>
          <a:lstStyle/>
          <a:p>
            <a:pPr marL="0" indent="0" eaLnBrk="1" hangingPunct="1">
              <a:lnSpc>
                <a:spcPct val="90000"/>
              </a:lnSpc>
              <a:buNone/>
              <a:defRPr/>
            </a:pPr>
            <a:endParaRPr lang="nl-NL" sz="3200" i="0" dirty="0">
              <a:solidFill>
                <a:schemeClr val="bg1"/>
              </a:solidFill>
              <a:latin typeface="Hadassah Friedlaender" panose="02020603050405020304" pitchFamily="18" charset="-79"/>
              <a:cs typeface="Hadassah Friedlaender" panose="02020603050405020304" pitchFamily="18" charset="-79"/>
            </a:endParaRPr>
          </a:p>
          <a:p>
            <a:pPr marL="0" indent="0" eaLnBrk="1" hangingPunct="1">
              <a:lnSpc>
                <a:spcPct val="90000"/>
              </a:lnSpc>
              <a:buNone/>
              <a:defRPr/>
            </a:pPr>
            <a:endParaRPr lang="nl-NL" sz="3200" b="1" i="0" dirty="0">
              <a:solidFill>
                <a:schemeClr val="bg1"/>
              </a:solidFill>
              <a:latin typeface="Hadassah Friedlaender" panose="02020603050405020304" pitchFamily="18" charset="-79"/>
              <a:cs typeface="Hadassah Friedlaender" panose="02020603050405020304" pitchFamily="18" charset="-79"/>
            </a:endParaRPr>
          </a:p>
          <a:p>
            <a:pPr marL="0" indent="0" eaLnBrk="1" hangingPunct="1">
              <a:lnSpc>
                <a:spcPct val="90000"/>
              </a:lnSpc>
              <a:buNone/>
              <a:defRPr/>
            </a:pPr>
            <a:r>
              <a:rPr lang="nl-NL" sz="3200" b="1" i="0" dirty="0">
                <a:solidFill>
                  <a:schemeClr val="bg1"/>
                </a:solidFill>
                <a:latin typeface="Hadassah Friedlaender" panose="02020603050405020304" pitchFamily="18" charset="-79"/>
                <a:ea typeface="Tahoma" pitchFamily="34" charset="0"/>
                <a:cs typeface="Hadassah Friedlaender" panose="02020603050405020304" pitchFamily="18" charset="-79"/>
              </a:rPr>
              <a:t>de zwarte wond </a:t>
            </a:r>
            <a:r>
              <a:rPr lang="nl-NL" sz="3200" i="0" dirty="0">
                <a:solidFill>
                  <a:schemeClr val="bg1"/>
                </a:solidFill>
                <a:latin typeface="Hadassah Friedlaender" panose="02020603050405020304" pitchFamily="18" charset="-79"/>
                <a:ea typeface="Tahoma" pitchFamily="34" charset="0"/>
                <a:cs typeface="Hadassah Friedlaender" panose="02020603050405020304" pitchFamily="18" charset="-79"/>
              </a:rPr>
              <a:t>= een wond met een zwarte korst die bestaat uit dood weefsel</a:t>
            </a:r>
          </a:p>
          <a:p>
            <a:pPr marL="0" indent="0" eaLnBrk="1" hangingPunct="1">
              <a:lnSpc>
                <a:spcPct val="90000"/>
              </a:lnSpc>
              <a:buNone/>
              <a:defRPr/>
            </a:pPr>
            <a:endParaRPr lang="nl-NL" sz="3200" i="0" dirty="0">
              <a:solidFill>
                <a:schemeClr val="bg1"/>
              </a:solidFill>
              <a:latin typeface="Hadassah Friedlaender" panose="02020603050405020304" pitchFamily="18" charset="-79"/>
              <a:ea typeface="Tahoma" pitchFamily="34" charset="0"/>
              <a:cs typeface="Hadassah Friedlaender" panose="02020603050405020304" pitchFamily="18" charset="-79"/>
            </a:endParaRPr>
          </a:p>
          <a:p>
            <a:pPr>
              <a:buNone/>
              <a:defRPr/>
            </a:pPr>
            <a:endParaRPr lang="nl-NL" sz="3200" i="0" u="sng" dirty="0">
              <a:solidFill>
                <a:schemeClr val="bg1"/>
              </a:solidFill>
              <a:latin typeface="Hadassah Friedlaender" panose="02020603050405020304" pitchFamily="18" charset="-79"/>
              <a:ea typeface="Tahoma" pitchFamily="34" charset="0"/>
              <a:cs typeface="Hadassah Friedlaender" panose="02020603050405020304" pitchFamily="18" charset="-79"/>
            </a:endParaRPr>
          </a:p>
          <a:p>
            <a:pPr>
              <a:buNone/>
              <a:defRPr/>
            </a:pPr>
            <a:r>
              <a:rPr lang="nl-NL" sz="3200" i="0" u="sng" dirty="0">
                <a:solidFill>
                  <a:schemeClr val="bg1"/>
                </a:solidFill>
                <a:latin typeface="Hadassah Friedlaender" panose="02020603050405020304" pitchFamily="18" charset="-79"/>
                <a:ea typeface="Tahoma" pitchFamily="34" charset="0"/>
                <a:cs typeface="Hadassah Friedlaender" panose="02020603050405020304" pitchFamily="18" charset="-79"/>
              </a:rPr>
              <a:t>Doel:</a:t>
            </a:r>
            <a:r>
              <a:rPr lang="nl-NL" sz="3200" i="0" dirty="0">
                <a:solidFill>
                  <a:schemeClr val="bg1"/>
                </a:solidFill>
                <a:latin typeface="Hadassah Friedlaender" panose="02020603050405020304" pitchFamily="18" charset="-79"/>
                <a:ea typeface="Tahoma" pitchFamily="34" charset="0"/>
                <a:cs typeface="Hadassah Friedlaender" panose="02020603050405020304" pitchFamily="18" charset="-79"/>
              </a:rPr>
              <a:t> </a:t>
            </a:r>
          </a:p>
          <a:p>
            <a:pPr marL="0" indent="0">
              <a:buNone/>
              <a:defRPr/>
            </a:pPr>
            <a:r>
              <a:rPr lang="nl-NL" sz="3200" i="0" dirty="0">
                <a:solidFill>
                  <a:schemeClr val="bg1"/>
                </a:solidFill>
                <a:latin typeface="Hadassah Friedlaender" panose="02020603050405020304" pitchFamily="18" charset="-79"/>
                <a:ea typeface="Tahoma" pitchFamily="34" charset="0"/>
                <a:cs typeface="Hadassah Friedlaender" panose="02020603050405020304" pitchFamily="18" charset="-79"/>
              </a:rPr>
              <a:t>Necrose verwijderen</a:t>
            </a:r>
          </a:p>
          <a:p>
            <a:pPr marL="0" indent="0" eaLnBrk="1" hangingPunct="1">
              <a:lnSpc>
                <a:spcPct val="90000"/>
              </a:lnSpc>
              <a:buNone/>
              <a:defRPr/>
            </a:pPr>
            <a:endParaRPr lang="nl-NL" sz="3200" i="0" dirty="0">
              <a:solidFill>
                <a:schemeClr val="bg1"/>
              </a:solidFill>
              <a:latin typeface="Hadassah Friedlaender" panose="02020603050405020304" pitchFamily="18" charset="-79"/>
              <a:cs typeface="Hadassah Friedlaender" panose="02020603050405020304" pitchFamily="18" charset="-79"/>
            </a:endParaRPr>
          </a:p>
          <a:p>
            <a:pPr marL="0" indent="0" eaLnBrk="1" hangingPunct="1">
              <a:lnSpc>
                <a:spcPct val="90000"/>
              </a:lnSpc>
              <a:buNone/>
              <a:defRPr/>
            </a:pPr>
            <a:endParaRPr lang="nl-NL" sz="3200" i="0" dirty="0">
              <a:solidFill>
                <a:schemeClr val="bg1"/>
              </a:solidFill>
              <a:latin typeface="Hadassah Friedlaender" panose="02020603050405020304" pitchFamily="18" charset="-79"/>
              <a:cs typeface="Hadassah Friedlaender" panose="02020603050405020304" pitchFamily="18" charset="-79"/>
            </a:endParaRPr>
          </a:p>
        </p:txBody>
      </p:sp>
    </p:spTree>
    <p:extLst>
      <p:ext uri="{BB962C8B-B14F-4D97-AF65-F5344CB8AC3E}">
        <p14:creationId xmlns:p14="http://schemas.microsoft.com/office/powerpoint/2010/main" val="37148662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323528" y="770660"/>
            <a:ext cx="7848872" cy="3046988"/>
          </a:xfrm>
          <a:prstGeom prst="rect">
            <a:avLst/>
          </a:prstGeom>
          <a:noFill/>
        </p:spPr>
        <p:txBody>
          <a:bodyPr wrap="square" rtlCol="0">
            <a:spAutoFit/>
          </a:bodyPr>
          <a:lstStyle/>
          <a:p>
            <a:r>
              <a:rPr lang="nl-NL" sz="3200" b="1" dirty="0">
                <a:solidFill>
                  <a:schemeClr val="bg1"/>
                </a:solidFill>
                <a:latin typeface="Hadassah Friedlaender" panose="02020603050405020304" pitchFamily="18" charset="-79"/>
                <a:ea typeface="Tahoma" pitchFamily="34" charset="0"/>
                <a:cs typeface="Hadassah Friedlaender" panose="02020603050405020304" pitchFamily="18" charset="-79"/>
              </a:rPr>
              <a:t>Dood weefsel = necrose </a:t>
            </a:r>
            <a:r>
              <a:rPr lang="nl-NL" sz="3200" b="1" dirty="0">
                <a:solidFill>
                  <a:schemeClr val="bg1"/>
                </a:solidFill>
                <a:latin typeface="Hadassah Friedlaender" panose="02020603050405020304" pitchFamily="18" charset="-79"/>
                <a:ea typeface="Tahoma" pitchFamily="34" charset="0"/>
                <a:cs typeface="Hadassah Friedlaender" panose="02020603050405020304" pitchFamily="18" charset="-79"/>
                <a:sym typeface="Wingdings" pitchFamily="2" charset="2"/>
              </a:rPr>
              <a:t>= gangreen</a:t>
            </a:r>
          </a:p>
          <a:p>
            <a:endParaRPr lang="nl-NL" sz="3200" dirty="0">
              <a:solidFill>
                <a:schemeClr val="bg1"/>
              </a:solidFill>
              <a:latin typeface="Hadassah Friedlaender" panose="02020603050405020304" pitchFamily="18" charset="-79"/>
              <a:ea typeface="Tahoma" pitchFamily="34" charset="0"/>
              <a:cs typeface="Hadassah Friedlaender" panose="02020603050405020304" pitchFamily="18" charset="-79"/>
              <a:sym typeface="Wingdings" pitchFamily="2" charset="2"/>
            </a:endParaRPr>
          </a:p>
          <a:p>
            <a:r>
              <a:rPr lang="nl-NL" sz="3200" u="sng" dirty="0">
                <a:solidFill>
                  <a:schemeClr val="bg1"/>
                </a:solidFill>
                <a:latin typeface="Hadassah Friedlaender" panose="02020603050405020304" pitchFamily="18" charset="-79"/>
                <a:ea typeface="Tahoma" pitchFamily="34" charset="0"/>
                <a:cs typeface="Hadassah Friedlaender" panose="02020603050405020304" pitchFamily="18" charset="-79"/>
                <a:sym typeface="Wingdings" pitchFamily="2" charset="2"/>
              </a:rPr>
              <a:t>Droog gangreen</a:t>
            </a:r>
            <a:r>
              <a:rPr lang="nl-NL" sz="3200" dirty="0">
                <a:solidFill>
                  <a:schemeClr val="bg1"/>
                </a:solidFill>
                <a:latin typeface="Hadassah Friedlaender" panose="02020603050405020304" pitchFamily="18" charset="-79"/>
                <a:ea typeface="Tahoma" pitchFamily="34" charset="0"/>
                <a:cs typeface="Hadassah Friedlaender" panose="02020603050405020304" pitchFamily="18" charset="-79"/>
                <a:sym typeface="Wingdings" pitchFamily="2" charset="2"/>
              </a:rPr>
              <a:t>:  afgestorven weefsel  raakt na verloop van tijd los en valt van de wond af.</a:t>
            </a:r>
          </a:p>
          <a:p>
            <a:endParaRPr lang="nl-NL" sz="3200" dirty="0">
              <a:solidFill>
                <a:schemeClr val="bg1"/>
              </a:solidFill>
              <a:latin typeface="Hadassah Friedlaender" panose="02020603050405020304" pitchFamily="18" charset="-79"/>
              <a:ea typeface="Tahoma" pitchFamily="34" charset="0"/>
              <a:cs typeface="Hadassah Friedlaender" panose="02020603050405020304" pitchFamily="18" charset="-79"/>
              <a:sym typeface="Wingdings" pitchFamily="2" charset="2"/>
            </a:endParaRPr>
          </a:p>
        </p:txBody>
      </p:sp>
      <p:pic>
        <p:nvPicPr>
          <p:cNvPr id="4" name="Picture 2" descr="http://www.wondbedekkers.nl/afbeeldingen/400DecubitusGraad3Hieldroo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91880" y="3284984"/>
            <a:ext cx="3810000" cy="24955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57258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323528" y="404664"/>
            <a:ext cx="7200800" cy="1077218"/>
          </a:xfrm>
          <a:prstGeom prst="rect">
            <a:avLst/>
          </a:prstGeom>
        </p:spPr>
        <p:txBody>
          <a:bodyPr wrap="square">
            <a:spAutoFit/>
          </a:bodyPr>
          <a:lstStyle/>
          <a:p>
            <a:r>
              <a:rPr lang="nl-NL" sz="3200" u="sng" dirty="0">
                <a:solidFill>
                  <a:schemeClr val="bg1"/>
                </a:solidFill>
                <a:latin typeface="Hadassah Friedlaender" panose="02020603050405020304" pitchFamily="18" charset="-79"/>
                <a:ea typeface="Tahoma" pitchFamily="34" charset="0"/>
                <a:cs typeface="Hadassah Friedlaender" panose="02020603050405020304" pitchFamily="18" charset="-79"/>
                <a:sym typeface="Wingdings" pitchFamily="2" charset="2"/>
              </a:rPr>
              <a:t>Nat gangreen</a:t>
            </a:r>
            <a:r>
              <a:rPr lang="nl-NL" sz="3200" dirty="0">
                <a:solidFill>
                  <a:schemeClr val="bg1"/>
                </a:solidFill>
                <a:latin typeface="Hadassah Friedlaender" panose="02020603050405020304" pitchFamily="18" charset="-79"/>
                <a:ea typeface="Tahoma" pitchFamily="34" charset="0"/>
                <a:cs typeface="Hadassah Friedlaender" panose="02020603050405020304" pitchFamily="18" charset="-79"/>
                <a:sym typeface="Wingdings" pitchFamily="2" charset="2"/>
              </a:rPr>
              <a:t>: een voedingsbodem voor bacteriën (geïnfecteerd).</a:t>
            </a:r>
            <a:endParaRPr lang="nl-NL" sz="3200" dirty="0">
              <a:solidFill>
                <a:schemeClr val="bg1"/>
              </a:solidFill>
              <a:latin typeface="Hadassah Friedlaender" panose="02020603050405020304" pitchFamily="18" charset="-79"/>
              <a:ea typeface="Tahoma" pitchFamily="34" charset="0"/>
              <a:cs typeface="Hadassah Friedlaender" panose="02020603050405020304" pitchFamily="18" charset="-79"/>
            </a:endParaRPr>
          </a:p>
        </p:txBody>
      </p:sp>
      <p:pic>
        <p:nvPicPr>
          <p:cNvPr id="1028" name="Picture 4" descr="http://www.wondbedekkers.nl/afbeeldingen/400DecubitusGraad4zwar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7704" y="2132856"/>
            <a:ext cx="5865440" cy="3456384"/>
          </a:xfrm>
          <a:prstGeom prst="rect">
            <a:avLst/>
          </a:prstGeom>
          <a:noFill/>
          <a:extLst>
            <a:ext uri="{909E8E84-426E-40DD-AFC4-6F175D3DCCD1}">
              <a14:hiddenFill xmlns:a14="http://schemas.microsoft.com/office/drawing/2010/main">
                <a:solidFill>
                  <a:srgbClr val="FFFFFF"/>
                </a:solidFill>
              </a14:hiddenFill>
            </a:ext>
          </a:extLst>
        </p:spPr>
      </p:pic>
      <p:sp>
        <p:nvSpPr>
          <p:cNvPr id="3" name="Tekstvak 2"/>
          <p:cNvSpPr txBox="1"/>
          <p:nvPr/>
        </p:nvSpPr>
        <p:spPr>
          <a:xfrm>
            <a:off x="3563888" y="5805264"/>
            <a:ext cx="3597460" cy="584775"/>
          </a:xfrm>
          <a:prstGeom prst="rect">
            <a:avLst/>
          </a:prstGeom>
          <a:noFill/>
        </p:spPr>
        <p:txBody>
          <a:bodyPr wrap="none" rtlCol="0">
            <a:spAutoFit/>
          </a:bodyPr>
          <a:lstStyle/>
          <a:p>
            <a:r>
              <a:rPr lang="nl-NL" sz="3200" dirty="0">
                <a:solidFill>
                  <a:schemeClr val="bg1"/>
                </a:solidFill>
                <a:latin typeface="Hadassah Friedlaender" panose="02020603050405020304" pitchFamily="18" charset="-79"/>
                <a:ea typeface="Tahoma" pitchFamily="34" charset="0"/>
                <a:cs typeface="Hadassah Friedlaender" panose="02020603050405020304" pitchFamily="18" charset="-79"/>
              </a:rPr>
              <a:t>vervloeide necrose</a:t>
            </a:r>
          </a:p>
        </p:txBody>
      </p:sp>
    </p:spTree>
    <p:extLst>
      <p:ext uri="{BB962C8B-B14F-4D97-AF65-F5344CB8AC3E}">
        <p14:creationId xmlns:p14="http://schemas.microsoft.com/office/powerpoint/2010/main" val="39791993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251520" y="429905"/>
            <a:ext cx="8568952" cy="5755422"/>
          </a:xfrm>
          <a:prstGeom prst="rect">
            <a:avLst/>
          </a:prstGeom>
          <a:noFill/>
        </p:spPr>
        <p:txBody>
          <a:bodyPr wrap="square" rtlCol="0">
            <a:spAutoFit/>
          </a:bodyPr>
          <a:lstStyle/>
          <a:p>
            <a:r>
              <a:rPr lang="nl-NL" sz="2800" b="1" dirty="0">
                <a:solidFill>
                  <a:schemeClr val="bg1"/>
                </a:solidFill>
                <a:latin typeface="Hadassah Friedlaender" panose="02020603050405020304" pitchFamily="18" charset="-79"/>
                <a:ea typeface="Tahoma" pitchFamily="34" charset="0"/>
                <a:cs typeface="Hadassah Friedlaender" panose="02020603050405020304" pitchFamily="18" charset="-79"/>
              </a:rPr>
              <a:t>Necrose verwijderen  = debrideren</a:t>
            </a:r>
          </a:p>
          <a:p>
            <a:endParaRPr lang="nl-NL" sz="2800" u="sng" dirty="0">
              <a:solidFill>
                <a:schemeClr val="bg1"/>
              </a:solidFill>
              <a:latin typeface="Hadassah Friedlaender" panose="02020603050405020304" pitchFamily="18" charset="-79"/>
              <a:ea typeface="Tahoma" pitchFamily="34" charset="0"/>
              <a:cs typeface="Hadassah Friedlaender" panose="02020603050405020304" pitchFamily="18" charset="-79"/>
            </a:endParaRPr>
          </a:p>
          <a:p>
            <a:r>
              <a:rPr lang="nl-NL" sz="2800" u="sng" dirty="0">
                <a:solidFill>
                  <a:schemeClr val="bg1"/>
                </a:solidFill>
                <a:latin typeface="Hadassah Friedlaender" panose="02020603050405020304" pitchFamily="18" charset="-79"/>
                <a:ea typeface="Tahoma" pitchFamily="34" charset="0"/>
                <a:cs typeface="Hadassah Friedlaender" panose="02020603050405020304" pitchFamily="18" charset="-79"/>
              </a:rPr>
              <a:t>Kan op verschillende manieren</a:t>
            </a:r>
            <a:r>
              <a:rPr lang="nl-NL" sz="2800" dirty="0">
                <a:solidFill>
                  <a:schemeClr val="bg1"/>
                </a:solidFill>
                <a:latin typeface="Hadassah Friedlaender" panose="02020603050405020304" pitchFamily="18" charset="-79"/>
                <a:ea typeface="Tahoma" pitchFamily="34" charset="0"/>
                <a:cs typeface="Hadassah Friedlaender" panose="02020603050405020304" pitchFamily="18" charset="-79"/>
              </a:rPr>
              <a:t>:</a:t>
            </a:r>
          </a:p>
          <a:p>
            <a:endParaRPr lang="nl-NL" sz="2800" dirty="0">
              <a:solidFill>
                <a:schemeClr val="bg1"/>
              </a:solidFill>
              <a:latin typeface="Hadassah Friedlaender" panose="02020603050405020304" pitchFamily="18" charset="-79"/>
              <a:ea typeface="Tahoma" pitchFamily="34" charset="0"/>
              <a:cs typeface="Hadassah Friedlaender" panose="02020603050405020304" pitchFamily="18" charset="-79"/>
            </a:endParaRPr>
          </a:p>
          <a:p>
            <a:pPr marL="514350" indent="-514350">
              <a:buFont typeface="+mj-lt"/>
              <a:buAutoNum type="arabicPeriod"/>
            </a:pPr>
            <a:r>
              <a:rPr lang="nl-NL" sz="2800" dirty="0">
                <a:solidFill>
                  <a:schemeClr val="bg1"/>
                </a:solidFill>
                <a:latin typeface="Hadassah Friedlaender" panose="02020603050405020304" pitchFamily="18" charset="-79"/>
                <a:ea typeface="Tahoma" pitchFamily="34" charset="0"/>
                <a:cs typeface="Hadassah Friedlaender" panose="02020603050405020304" pitchFamily="18" charset="-79"/>
              </a:rPr>
              <a:t>Autolyse </a:t>
            </a:r>
            <a:r>
              <a:rPr lang="nl-NL" sz="2800" dirty="0">
                <a:solidFill>
                  <a:schemeClr val="bg1"/>
                </a:solidFill>
                <a:latin typeface="Hadassah Friedlaender" panose="02020603050405020304" pitchFamily="18" charset="-79"/>
                <a:ea typeface="Tahoma" pitchFamily="34" charset="0"/>
                <a:cs typeface="Hadassah Friedlaender" panose="02020603050405020304" pitchFamily="18" charset="-79"/>
                <a:sym typeface="Wingdings" pitchFamily="2" charset="2"/>
              </a:rPr>
              <a:t> het lichaam ruimt het zelf op (korst valt er vanzelf af).</a:t>
            </a:r>
            <a:endParaRPr lang="nl-NL" sz="2800" dirty="0">
              <a:solidFill>
                <a:schemeClr val="bg1"/>
              </a:solidFill>
              <a:latin typeface="Hadassah Friedlaender" panose="02020603050405020304" pitchFamily="18" charset="-79"/>
              <a:ea typeface="Tahoma" pitchFamily="34" charset="0"/>
              <a:cs typeface="Hadassah Friedlaender" panose="02020603050405020304" pitchFamily="18" charset="-79"/>
            </a:endParaRPr>
          </a:p>
          <a:p>
            <a:pPr marL="514350" indent="-514350">
              <a:buFont typeface="+mj-lt"/>
              <a:buAutoNum type="arabicPeriod"/>
            </a:pPr>
            <a:endParaRPr lang="nl-NL" sz="2800" dirty="0">
              <a:solidFill>
                <a:schemeClr val="bg1"/>
              </a:solidFill>
              <a:latin typeface="Hadassah Friedlaender" panose="02020603050405020304" pitchFamily="18" charset="-79"/>
              <a:ea typeface="Tahoma" pitchFamily="34" charset="0"/>
              <a:cs typeface="Hadassah Friedlaender" panose="02020603050405020304" pitchFamily="18" charset="-79"/>
            </a:endParaRPr>
          </a:p>
          <a:p>
            <a:pPr marL="514350" lvl="0" indent="-514350">
              <a:buFont typeface="+mj-lt"/>
              <a:buAutoNum type="arabicPeriod"/>
            </a:pPr>
            <a:r>
              <a:rPr lang="nl-NL" sz="2800" dirty="0">
                <a:solidFill>
                  <a:schemeClr val="bg1"/>
                </a:solidFill>
                <a:latin typeface="Hadassah Friedlaender" panose="02020603050405020304" pitchFamily="18" charset="-79"/>
                <a:ea typeface="Tahoma" pitchFamily="34" charset="0"/>
                <a:cs typeface="Hadassah Friedlaender" panose="02020603050405020304" pitchFamily="18" charset="-79"/>
              </a:rPr>
              <a:t>Chirurgisch </a:t>
            </a:r>
            <a:r>
              <a:rPr lang="nl-NL" sz="2800" dirty="0">
                <a:solidFill>
                  <a:schemeClr val="bg1"/>
                </a:solidFill>
                <a:latin typeface="Hadassah Friedlaender" panose="02020603050405020304" pitchFamily="18" charset="-79"/>
                <a:ea typeface="Tahoma" pitchFamily="34" charset="0"/>
                <a:cs typeface="Hadassah Friedlaender" panose="02020603050405020304" pitchFamily="18" charset="-79"/>
                <a:sym typeface="Wingdings"/>
              </a:rPr>
              <a:t></a:t>
            </a:r>
            <a:r>
              <a:rPr lang="nl-NL" sz="2800" dirty="0">
                <a:solidFill>
                  <a:schemeClr val="bg1"/>
                </a:solidFill>
                <a:latin typeface="Hadassah Friedlaender" panose="02020603050405020304" pitchFamily="18" charset="-79"/>
                <a:ea typeface="Tahoma" pitchFamily="34" charset="0"/>
                <a:cs typeface="Hadassah Friedlaender" panose="02020603050405020304" pitchFamily="18" charset="-79"/>
              </a:rPr>
              <a:t> wegsnijden van debris</a:t>
            </a:r>
          </a:p>
          <a:p>
            <a:pPr marL="514350" lvl="0" indent="-514350">
              <a:buFont typeface="+mj-lt"/>
              <a:buAutoNum type="arabicPeriod"/>
            </a:pPr>
            <a:endParaRPr lang="nl-NL" sz="2800" dirty="0">
              <a:solidFill>
                <a:schemeClr val="bg1"/>
              </a:solidFill>
              <a:latin typeface="Hadassah Friedlaender" panose="02020603050405020304" pitchFamily="18" charset="-79"/>
              <a:ea typeface="Tahoma" pitchFamily="34" charset="0"/>
              <a:cs typeface="Hadassah Friedlaender" panose="02020603050405020304" pitchFamily="18" charset="-79"/>
            </a:endParaRPr>
          </a:p>
          <a:p>
            <a:pPr marL="514350" lvl="0" indent="-514350">
              <a:buFont typeface="+mj-lt"/>
              <a:buAutoNum type="arabicPeriod"/>
            </a:pPr>
            <a:r>
              <a:rPr lang="nl-NL" sz="2800" dirty="0">
                <a:solidFill>
                  <a:schemeClr val="bg1"/>
                </a:solidFill>
                <a:latin typeface="Hadassah Friedlaender" panose="02020603050405020304" pitchFamily="18" charset="-79"/>
                <a:ea typeface="Tahoma" pitchFamily="34" charset="0"/>
                <a:cs typeface="Hadassah Friedlaender" panose="02020603050405020304" pitchFamily="18" charset="-79"/>
              </a:rPr>
              <a:t>Mechanisch </a:t>
            </a:r>
            <a:r>
              <a:rPr lang="nl-NL" sz="2800" dirty="0">
                <a:solidFill>
                  <a:schemeClr val="bg1"/>
                </a:solidFill>
                <a:latin typeface="Hadassah Friedlaender" panose="02020603050405020304" pitchFamily="18" charset="-79"/>
                <a:ea typeface="Tahoma" pitchFamily="34" charset="0"/>
                <a:cs typeface="Hadassah Friedlaender" panose="02020603050405020304" pitchFamily="18" charset="-79"/>
                <a:sym typeface="Wingdings"/>
              </a:rPr>
              <a:t></a:t>
            </a:r>
            <a:r>
              <a:rPr lang="nl-NL" sz="2800" dirty="0">
                <a:solidFill>
                  <a:schemeClr val="bg1"/>
                </a:solidFill>
                <a:latin typeface="Hadassah Friedlaender" panose="02020603050405020304" pitchFamily="18" charset="-79"/>
                <a:ea typeface="Tahoma" pitchFamily="34" charset="0"/>
                <a:cs typeface="Hadassah Friedlaender" panose="02020603050405020304" pitchFamily="18" charset="-79"/>
              </a:rPr>
              <a:t> spoelen, wrijven of nat-droog verbanden</a:t>
            </a:r>
          </a:p>
          <a:p>
            <a:pPr marL="285750" lvl="0" indent="-285750">
              <a:buFont typeface="Arial" pitchFamily="34" charset="0"/>
              <a:buChar char="•"/>
            </a:pPr>
            <a:endParaRPr lang="nl-NL" sz="2800" dirty="0">
              <a:solidFill>
                <a:schemeClr val="bg1"/>
              </a:solidFill>
              <a:latin typeface="Hadassah Friedlaender" panose="02020603050405020304" pitchFamily="18" charset="-79"/>
              <a:ea typeface="Tahoma" pitchFamily="34" charset="0"/>
              <a:cs typeface="Hadassah Friedlaender" panose="02020603050405020304" pitchFamily="18" charset="-79"/>
            </a:endParaRPr>
          </a:p>
          <a:p>
            <a:pPr marL="285750" indent="-285750">
              <a:buFont typeface="Arial" pitchFamily="34" charset="0"/>
              <a:buChar char="•"/>
            </a:pPr>
            <a:endParaRPr lang="nl-NL" sz="3200" dirty="0">
              <a:solidFill>
                <a:schemeClr val="bg1"/>
              </a:solidFill>
              <a:latin typeface="Hadassah Friedlaender" panose="02020603050405020304" pitchFamily="18" charset="-79"/>
              <a:ea typeface="Tahoma" pitchFamily="34" charset="0"/>
              <a:cs typeface="Hadassah Friedlaender" panose="02020603050405020304" pitchFamily="18" charset="-79"/>
            </a:endParaRPr>
          </a:p>
        </p:txBody>
      </p:sp>
    </p:spTree>
    <p:extLst>
      <p:ext uri="{BB962C8B-B14F-4D97-AF65-F5344CB8AC3E}">
        <p14:creationId xmlns:p14="http://schemas.microsoft.com/office/powerpoint/2010/main" val="2946661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2736304" y="5759709"/>
            <a:ext cx="6084168" cy="523220"/>
          </a:xfrm>
          <a:prstGeom prst="rect">
            <a:avLst/>
          </a:prstGeom>
        </p:spPr>
        <p:txBody>
          <a:bodyPr wrap="square">
            <a:spAutoFit/>
          </a:bodyPr>
          <a:lstStyle/>
          <a:p>
            <a:r>
              <a:rPr lang="nl-NL" sz="2800" dirty="0">
                <a:latin typeface="Tahoma" pitchFamily="34" charset="0"/>
                <a:ea typeface="Tahoma" pitchFamily="34" charset="0"/>
                <a:cs typeface="Tahoma" pitchFamily="34" charset="0"/>
                <a:hlinkClick r:id="rId2"/>
              </a:rPr>
              <a:t>artikel Nursing over debrideren</a:t>
            </a:r>
            <a:endParaRPr lang="nl-NL" sz="2800" dirty="0">
              <a:latin typeface="Tahoma" pitchFamily="34" charset="0"/>
              <a:ea typeface="Tahoma" pitchFamily="34" charset="0"/>
              <a:cs typeface="Tahoma" pitchFamily="34" charset="0"/>
            </a:endParaRPr>
          </a:p>
        </p:txBody>
      </p:sp>
      <p:sp>
        <p:nvSpPr>
          <p:cNvPr id="3" name="Rechthoek 2"/>
          <p:cNvSpPr/>
          <p:nvPr/>
        </p:nvSpPr>
        <p:spPr>
          <a:xfrm>
            <a:off x="323528" y="620688"/>
            <a:ext cx="8496944" cy="3108543"/>
          </a:xfrm>
          <a:prstGeom prst="rect">
            <a:avLst/>
          </a:prstGeom>
        </p:spPr>
        <p:txBody>
          <a:bodyPr wrap="square">
            <a:spAutoFit/>
          </a:bodyPr>
          <a:lstStyle/>
          <a:p>
            <a:pPr marL="514350" lvl="0" indent="-514350">
              <a:buFont typeface="+mj-lt"/>
              <a:buAutoNum type="arabicPeriod" startAt="4"/>
            </a:pPr>
            <a:r>
              <a:rPr lang="nl-NL" sz="2800" dirty="0">
                <a:solidFill>
                  <a:schemeClr val="bg1"/>
                </a:solidFill>
                <a:latin typeface="Hadassah Friedlaender" panose="02020603050405020304" pitchFamily="18" charset="-79"/>
                <a:ea typeface="Tahoma" pitchFamily="34" charset="0"/>
                <a:cs typeface="Hadassah Friedlaender" panose="02020603050405020304" pitchFamily="18" charset="-79"/>
              </a:rPr>
              <a:t>Enzymatisch </a:t>
            </a:r>
            <a:r>
              <a:rPr lang="nl-NL" sz="2800" dirty="0">
                <a:solidFill>
                  <a:schemeClr val="bg1"/>
                </a:solidFill>
                <a:latin typeface="Hadassah Friedlaender" panose="02020603050405020304" pitchFamily="18" charset="-79"/>
                <a:ea typeface="Tahoma" pitchFamily="34" charset="0"/>
                <a:cs typeface="Hadassah Friedlaender" panose="02020603050405020304" pitchFamily="18" charset="-79"/>
                <a:sym typeface="Wingdings"/>
              </a:rPr>
              <a:t></a:t>
            </a:r>
            <a:r>
              <a:rPr lang="nl-NL" sz="2800" dirty="0">
                <a:solidFill>
                  <a:schemeClr val="bg1"/>
                </a:solidFill>
                <a:latin typeface="Hadassah Friedlaender" panose="02020603050405020304" pitchFamily="18" charset="-79"/>
                <a:ea typeface="Tahoma" pitchFamily="34" charset="0"/>
                <a:cs typeface="Hadassah Friedlaender" panose="02020603050405020304" pitchFamily="18" charset="-79"/>
              </a:rPr>
              <a:t> producten met enzymen worden op de wond aangebracht (bv een zalf)</a:t>
            </a:r>
          </a:p>
          <a:p>
            <a:pPr marL="514350" lvl="0" indent="-514350">
              <a:buFont typeface="+mj-lt"/>
              <a:buAutoNum type="arabicPeriod" startAt="4"/>
            </a:pPr>
            <a:endParaRPr lang="nl-NL" sz="2800" dirty="0">
              <a:solidFill>
                <a:schemeClr val="bg1"/>
              </a:solidFill>
              <a:latin typeface="Hadassah Friedlaender" panose="02020603050405020304" pitchFamily="18" charset="-79"/>
              <a:ea typeface="Tahoma" pitchFamily="34" charset="0"/>
              <a:cs typeface="Hadassah Friedlaender" panose="02020603050405020304" pitchFamily="18" charset="-79"/>
            </a:endParaRPr>
          </a:p>
          <a:p>
            <a:pPr marL="514350" lvl="0" indent="-514350">
              <a:buFont typeface="+mj-lt"/>
              <a:buAutoNum type="arabicPeriod" startAt="4"/>
            </a:pPr>
            <a:r>
              <a:rPr lang="nl-NL" sz="2800" dirty="0">
                <a:solidFill>
                  <a:schemeClr val="bg1"/>
                </a:solidFill>
                <a:latin typeface="Hadassah Friedlaender" panose="02020603050405020304" pitchFamily="18" charset="-79"/>
                <a:ea typeface="Tahoma" pitchFamily="34" charset="0"/>
                <a:cs typeface="Hadassah Friedlaender" panose="02020603050405020304" pitchFamily="18" charset="-79"/>
              </a:rPr>
              <a:t>Chemische </a:t>
            </a:r>
            <a:r>
              <a:rPr lang="nl-NL" sz="2800" dirty="0">
                <a:solidFill>
                  <a:schemeClr val="bg1"/>
                </a:solidFill>
                <a:latin typeface="Hadassah Friedlaender" panose="02020603050405020304" pitchFamily="18" charset="-79"/>
                <a:ea typeface="Tahoma" pitchFamily="34" charset="0"/>
                <a:cs typeface="Hadassah Friedlaender" panose="02020603050405020304" pitchFamily="18" charset="-79"/>
                <a:sym typeface="Wingdings" pitchFamily="2" charset="2"/>
              </a:rPr>
              <a:t> een chemisch middel wordt op de wond aangebracht (Eusol = emulsie)</a:t>
            </a:r>
          </a:p>
          <a:p>
            <a:pPr marL="514350" lvl="0" indent="-514350">
              <a:buFont typeface="+mj-lt"/>
              <a:buAutoNum type="arabicPeriod" startAt="4"/>
            </a:pPr>
            <a:endParaRPr lang="nl-NL" sz="2800" dirty="0">
              <a:solidFill>
                <a:schemeClr val="bg1"/>
              </a:solidFill>
              <a:latin typeface="Hadassah Friedlaender" panose="02020603050405020304" pitchFamily="18" charset="-79"/>
              <a:ea typeface="Tahoma" pitchFamily="34" charset="0"/>
              <a:cs typeface="Hadassah Friedlaender" panose="02020603050405020304" pitchFamily="18" charset="-79"/>
              <a:sym typeface="Wingdings" pitchFamily="2" charset="2"/>
            </a:endParaRPr>
          </a:p>
          <a:p>
            <a:pPr marL="514350" lvl="0" indent="-514350">
              <a:buFont typeface="+mj-lt"/>
              <a:buAutoNum type="arabicPeriod" startAt="4"/>
            </a:pPr>
            <a:r>
              <a:rPr lang="nl-NL" sz="2800" dirty="0">
                <a:solidFill>
                  <a:schemeClr val="bg1"/>
                </a:solidFill>
                <a:latin typeface="Hadassah Friedlaender" panose="02020603050405020304" pitchFamily="18" charset="-79"/>
                <a:ea typeface="Tahoma" pitchFamily="34" charset="0"/>
                <a:cs typeface="Hadassah Friedlaender" panose="02020603050405020304" pitchFamily="18" charset="-79"/>
                <a:sym typeface="Wingdings" pitchFamily="2" charset="2"/>
              </a:rPr>
              <a:t>Bio-chirurgisch  madentherapie</a:t>
            </a:r>
            <a:endParaRPr lang="nl-NL" sz="2800" dirty="0">
              <a:solidFill>
                <a:schemeClr val="bg1"/>
              </a:solidFill>
              <a:latin typeface="Hadassah Friedlaender" panose="02020603050405020304" pitchFamily="18" charset="-79"/>
              <a:ea typeface="Tahoma" pitchFamily="34" charset="0"/>
              <a:cs typeface="Hadassah Friedlaender" panose="02020603050405020304" pitchFamily="18" charset="-79"/>
            </a:endParaRPr>
          </a:p>
        </p:txBody>
      </p:sp>
    </p:spTree>
    <p:extLst>
      <p:ext uri="{BB962C8B-B14F-4D97-AF65-F5344CB8AC3E}">
        <p14:creationId xmlns:p14="http://schemas.microsoft.com/office/powerpoint/2010/main" val="1049867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467544" y="548680"/>
            <a:ext cx="8136904" cy="5262979"/>
          </a:xfrm>
          <a:prstGeom prst="rect">
            <a:avLst/>
          </a:prstGeom>
          <a:noFill/>
        </p:spPr>
        <p:txBody>
          <a:bodyPr wrap="square" rtlCol="0">
            <a:spAutoFit/>
          </a:bodyPr>
          <a:lstStyle/>
          <a:p>
            <a:r>
              <a:rPr lang="nl-NL" sz="3200" b="1" u="sng" dirty="0">
                <a:solidFill>
                  <a:schemeClr val="bg1"/>
                </a:solidFill>
                <a:latin typeface="Hadassah Friedlaender" panose="02020603050405020304" pitchFamily="18" charset="-79"/>
                <a:ea typeface="Tahoma" pitchFamily="34" charset="0"/>
                <a:cs typeface="Hadassah Friedlaender" panose="02020603050405020304" pitchFamily="18" charset="-79"/>
              </a:rPr>
              <a:t>TIME-model:</a:t>
            </a:r>
          </a:p>
          <a:p>
            <a:endParaRPr lang="nl-NL" sz="3200" dirty="0">
              <a:solidFill>
                <a:schemeClr val="bg1"/>
              </a:solidFill>
              <a:latin typeface="Hadassah Friedlaender" panose="02020603050405020304" pitchFamily="18" charset="-79"/>
              <a:ea typeface="Tahoma" pitchFamily="34" charset="0"/>
              <a:cs typeface="Hadassah Friedlaender" panose="02020603050405020304" pitchFamily="18" charset="-79"/>
            </a:endParaRPr>
          </a:p>
          <a:p>
            <a:r>
              <a:rPr lang="nl-NL" sz="3200" dirty="0">
                <a:solidFill>
                  <a:schemeClr val="bg1"/>
                </a:solidFill>
                <a:latin typeface="Hadassah Friedlaender" panose="02020603050405020304" pitchFamily="18" charset="-79"/>
                <a:ea typeface="Tahoma" pitchFamily="34" charset="0"/>
                <a:cs typeface="Hadassah Friedlaender" panose="02020603050405020304" pitchFamily="18" charset="-79"/>
              </a:rPr>
              <a:t>Een model om wondgenezing in kaart te brengen</a:t>
            </a:r>
          </a:p>
          <a:p>
            <a:endParaRPr lang="nl-NL" sz="3200" dirty="0">
              <a:solidFill>
                <a:schemeClr val="bg1"/>
              </a:solidFill>
              <a:latin typeface="Hadassah Friedlaender" panose="02020603050405020304" pitchFamily="18" charset="-79"/>
              <a:ea typeface="Tahoma" pitchFamily="34" charset="0"/>
              <a:cs typeface="Hadassah Friedlaender" panose="02020603050405020304" pitchFamily="18" charset="-79"/>
            </a:endParaRPr>
          </a:p>
          <a:p>
            <a:r>
              <a:rPr lang="nl-NL" sz="3200" b="1" dirty="0">
                <a:solidFill>
                  <a:schemeClr val="bg1"/>
                </a:solidFill>
                <a:latin typeface="Hadassah Friedlaender" panose="02020603050405020304" pitchFamily="18" charset="-79"/>
                <a:ea typeface="Tahoma" pitchFamily="34" charset="0"/>
                <a:cs typeface="Hadassah Friedlaender" panose="02020603050405020304" pitchFamily="18" charset="-79"/>
              </a:rPr>
              <a:t>T</a:t>
            </a:r>
            <a:r>
              <a:rPr lang="nl-NL" sz="3200" dirty="0">
                <a:solidFill>
                  <a:schemeClr val="bg1"/>
                </a:solidFill>
                <a:latin typeface="Hadassah Friedlaender" panose="02020603050405020304" pitchFamily="18" charset="-79"/>
                <a:ea typeface="Tahoma" pitchFamily="34" charset="0"/>
                <a:cs typeface="Hadassah Friedlaender" panose="02020603050405020304" pitchFamily="18" charset="-79"/>
              </a:rPr>
              <a:t>issue = weefsel</a:t>
            </a:r>
          </a:p>
          <a:p>
            <a:r>
              <a:rPr lang="nl-NL" sz="3200" b="1" dirty="0">
                <a:solidFill>
                  <a:schemeClr val="bg1"/>
                </a:solidFill>
                <a:latin typeface="Hadassah Friedlaender" panose="02020603050405020304" pitchFamily="18" charset="-79"/>
                <a:ea typeface="Tahoma" pitchFamily="34" charset="0"/>
                <a:cs typeface="Hadassah Friedlaender" panose="02020603050405020304" pitchFamily="18" charset="-79"/>
              </a:rPr>
              <a:t>I</a:t>
            </a:r>
            <a:r>
              <a:rPr lang="nl-NL" sz="3200" dirty="0">
                <a:solidFill>
                  <a:schemeClr val="bg1"/>
                </a:solidFill>
                <a:latin typeface="Hadassah Friedlaender" panose="02020603050405020304" pitchFamily="18" charset="-79"/>
                <a:ea typeface="Tahoma" pitchFamily="34" charset="0"/>
                <a:cs typeface="Hadassah Friedlaender" panose="02020603050405020304" pitchFamily="18" charset="-79"/>
              </a:rPr>
              <a:t>nfection = infectie</a:t>
            </a:r>
          </a:p>
          <a:p>
            <a:r>
              <a:rPr lang="nl-NL" sz="3200" b="1" dirty="0">
                <a:solidFill>
                  <a:schemeClr val="bg1"/>
                </a:solidFill>
                <a:latin typeface="Hadassah Friedlaender" panose="02020603050405020304" pitchFamily="18" charset="-79"/>
                <a:ea typeface="Tahoma" pitchFamily="34" charset="0"/>
                <a:cs typeface="Hadassah Friedlaender" panose="02020603050405020304" pitchFamily="18" charset="-79"/>
              </a:rPr>
              <a:t>M</a:t>
            </a:r>
            <a:r>
              <a:rPr lang="nl-NL" sz="3200" dirty="0">
                <a:solidFill>
                  <a:schemeClr val="bg1"/>
                </a:solidFill>
                <a:latin typeface="Hadassah Friedlaender" panose="02020603050405020304" pitchFamily="18" charset="-79"/>
                <a:ea typeface="Tahoma" pitchFamily="34" charset="0"/>
                <a:cs typeface="Hadassah Friedlaender" panose="02020603050405020304" pitchFamily="18" charset="-79"/>
              </a:rPr>
              <a:t>oisture = vocht</a:t>
            </a:r>
          </a:p>
          <a:p>
            <a:r>
              <a:rPr lang="nl-NL" sz="3200" b="1" dirty="0">
                <a:solidFill>
                  <a:schemeClr val="bg1"/>
                </a:solidFill>
                <a:latin typeface="Hadassah Friedlaender" panose="02020603050405020304" pitchFamily="18" charset="-79"/>
                <a:ea typeface="Tahoma" pitchFamily="34" charset="0"/>
                <a:cs typeface="Hadassah Friedlaender" panose="02020603050405020304" pitchFamily="18" charset="-79"/>
              </a:rPr>
              <a:t>E</a:t>
            </a:r>
            <a:r>
              <a:rPr lang="nl-NL" sz="3200" dirty="0">
                <a:solidFill>
                  <a:schemeClr val="bg1"/>
                </a:solidFill>
                <a:latin typeface="Hadassah Friedlaender" panose="02020603050405020304" pitchFamily="18" charset="-79"/>
                <a:ea typeface="Tahoma" pitchFamily="34" charset="0"/>
                <a:cs typeface="Hadassah Friedlaender" panose="02020603050405020304" pitchFamily="18" charset="-79"/>
              </a:rPr>
              <a:t>dge = wondranden</a:t>
            </a:r>
          </a:p>
          <a:p>
            <a:endParaRPr lang="nl-NL" sz="4800" dirty="0">
              <a:solidFill>
                <a:schemeClr val="bg1"/>
              </a:solidFill>
              <a:latin typeface="Hadassah Friedlaender" panose="02020603050405020304" pitchFamily="18" charset="-79"/>
              <a:cs typeface="Hadassah Friedlaender" panose="02020603050405020304" pitchFamily="18" charset="-79"/>
            </a:endParaRPr>
          </a:p>
        </p:txBody>
      </p:sp>
    </p:spTree>
    <p:extLst>
      <p:ext uri="{BB962C8B-B14F-4D97-AF65-F5344CB8AC3E}">
        <p14:creationId xmlns:p14="http://schemas.microsoft.com/office/powerpoint/2010/main" val="17182498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1115616" y="2967335"/>
            <a:ext cx="7272808" cy="584775"/>
          </a:xfrm>
          <a:prstGeom prst="rect">
            <a:avLst/>
          </a:prstGeom>
        </p:spPr>
        <p:txBody>
          <a:bodyPr wrap="square">
            <a:spAutoFit/>
          </a:bodyPr>
          <a:lstStyle/>
          <a:p>
            <a:r>
              <a:rPr lang="nl-NL" sz="3200" dirty="0" err="1">
                <a:latin typeface="Tahoma" pitchFamily="34" charset="0"/>
                <a:ea typeface="Tahoma" pitchFamily="34" charset="0"/>
                <a:cs typeface="Tahoma" pitchFamily="34" charset="0"/>
                <a:hlinkClick r:id="rId2"/>
              </a:rPr>
              <a:t>wondbeslisboom</a:t>
            </a:r>
            <a:r>
              <a:rPr lang="nl-NL" sz="3200" dirty="0">
                <a:latin typeface="Tahoma" pitchFamily="34" charset="0"/>
                <a:ea typeface="Tahoma" pitchFamily="34" charset="0"/>
                <a:cs typeface="Tahoma" pitchFamily="34" charset="0"/>
                <a:hlinkClick r:id="rId2"/>
              </a:rPr>
              <a:t> volgens TIME</a:t>
            </a:r>
            <a:endParaRPr lang="nl-NL" sz="3200" dirty="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3410685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467544" y="476672"/>
            <a:ext cx="8208912" cy="7940635"/>
          </a:xfrm>
          <a:prstGeom prst="rect">
            <a:avLst/>
          </a:prstGeom>
          <a:noFill/>
        </p:spPr>
        <p:txBody>
          <a:bodyPr wrap="square" rtlCol="0">
            <a:spAutoFit/>
          </a:bodyPr>
          <a:lstStyle/>
          <a:p>
            <a:r>
              <a:rPr lang="nl-NL" sz="3200" b="1" u="sng" dirty="0">
                <a:solidFill>
                  <a:schemeClr val="bg1"/>
                </a:solidFill>
                <a:latin typeface="Hadassah Friedlaender" panose="02020603050405020304" pitchFamily="18" charset="-79"/>
                <a:ea typeface="Tahoma" pitchFamily="34" charset="0"/>
                <a:cs typeface="Hadassah Friedlaender" panose="02020603050405020304" pitchFamily="18" charset="-79"/>
              </a:rPr>
              <a:t>Lesdoelen</a:t>
            </a:r>
          </a:p>
          <a:p>
            <a:endParaRPr lang="nl-NL" sz="3200" dirty="0">
              <a:solidFill>
                <a:schemeClr val="bg1"/>
              </a:solidFill>
              <a:latin typeface="Hadassah Friedlaender" panose="02020603050405020304" pitchFamily="18" charset="-79"/>
              <a:ea typeface="Tahoma" pitchFamily="34" charset="0"/>
              <a:cs typeface="Hadassah Friedlaender" panose="02020603050405020304" pitchFamily="18" charset="-79"/>
            </a:endParaRPr>
          </a:p>
          <a:p>
            <a:pPr marL="457200" indent="-457200">
              <a:buFont typeface="Arial" pitchFamily="34" charset="0"/>
              <a:buChar char="•"/>
            </a:pPr>
            <a:r>
              <a:rPr lang="nl-NL" sz="3200" dirty="0">
                <a:solidFill>
                  <a:schemeClr val="bg1"/>
                </a:solidFill>
                <a:latin typeface="Hadassah Friedlaender" panose="02020603050405020304" pitchFamily="18" charset="-79"/>
                <a:ea typeface="Tahoma" pitchFamily="34" charset="0"/>
                <a:cs typeface="Hadassah Friedlaender" panose="02020603050405020304" pitchFamily="18" charset="-79"/>
              </a:rPr>
              <a:t>Indeling van wonden </a:t>
            </a:r>
          </a:p>
          <a:p>
            <a:r>
              <a:rPr lang="nl-NL" sz="3200" dirty="0">
                <a:solidFill>
                  <a:schemeClr val="bg1"/>
                </a:solidFill>
                <a:latin typeface="Hadassah Friedlaender" panose="02020603050405020304" pitchFamily="18" charset="-79"/>
                <a:ea typeface="Tahoma" pitchFamily="34" charset="0"/>
                <a:cs typeface="Hadassah Friedlaender" panose="02020603050405020304" pitchFamily="18" charset="-79"/>
              </a:rPr>
              <a:t>	</a:t>
            </a:r>
            <a:r>
              <a:rPr lang="nl-NL" sz="3200" i="1" dirty="0">
                <a:solidFill>
                  <a:schemeClr val="bg1"/>
                </a:solidFill>
                <a:latin typeface="Hadassah Friedlaender" panose="02020603050405020304" pitchFamily="18" charset="-79"/>
                <a:ea typeface="Tahoma" pitchFamily="34" charset="0"/>
                <a:cs typeface="Hadassah Friedlaender" panose="02020603050405020304" pitchFamily="18" charset="-79"/>
              </a:rPr>
              <a:t>in deze les de gele en zwarte wond</a:t>
            </a:r>
            <a:endParaRPr lang="nl-NL" sz="3200" dirty="0">
              <a:solidFill>
                <a:schemeClr val="bg1"/>
              </a:solidFill>
              <a:latin typeface="Hadassah Friedlaender" panose="02020603050405020304" pitchFamily="18" charset="-79"/>
              <a:ea typeface="Tahoma" pitchFamily="34" charset="0"/>
              <a:cs typeface="Hadassah Friedlaender" panose="02020603050405020304" pitchFamily="18" charset="-79"/>
            </a:endParaRPr>
          </a:p>
          <a:p>
            <a:pPr marL="457200" indent="-457200">
              <a:buFont typeface="Arial" pitchFamily="34" charset="0"/>
              <a:buChar char="•"/>
            </a:pPr>
            <a:endParaRPr lang="nl-NL" sz="3200" dirty="0">
              <a:solidFill>
                <a:schemeClr val="bg1"/>
              </a:solidFill>
              <a:latin typeface="Hadassah Friedlaender" panose="02020603050405020304" pitchFamily="18" charset="-79"/>
              <a:ea typeface="Tahoma" pitchFamily="34" charset="0"/>
              <a:cs typeface="Hadassah Friedlaender" panose="02020603050405020304" pitchFamily="18" charset="-79"/>
            </a:endParaRPr>
          </a:p>
          <a:p>
            <a:pPr marL="457200" indent="-457200">
              <a:buFont typeface="Arial" pitchFamily="34" charset="0"/>
              <a:buChar char="•"/>
            </a:pPr>
            <a:r>
              <a:rPr lang="nl-NL" sz="3200" dirty="0">
                <a:solidFill>
                  <a:schemeClr val="bg1"/>
                </a:solidFill>
                <a:latin typeface="Hadassah Friedlaender" panose="02020603050405020304" pitchFamily="18" charset="-79"/>
                <a:ea typeface="Tahoma" pitchFamily="34" charset="0"/>
                <a:cs typeface="Hadassah Friedlaender" panose="02020603050405020304" pitchFamily="18" charset="-79"/>
              </a:rPr>
              <a:t>Wondmateriaal gele wond</a:t>
            </a:r>
          </a:p>
          <a:p>
            <a:pPr marL="457200" indent="-457200">
              <a:buFont typeface="Arial" pitchFamily="34" charset="0"/>
              <a:buChar char="•"/>
            </a:pPr>
            <a:endParaRPr lang="nl-NL" sz="3200" dirty="0">
              <a:solidFill>
                <a:schemeClr val="bg1"/>
              </a:solidFill>
              <a:latin typeface="Hadassah Friedlaender" panose="02020603050405020304" pitchFamily="18" charset="-79"/>
              <a:ea typeface="Tahoma" pitchFamily="34" charset="0"/>
              <a:cs typeface="Hadassah Friedlaender" panose="02020603050405020304" pitchFamily="18" charset="-79"/>
            </a:endParaRPr>
          </a:p>
          <a:p>
            <a:pPr marL="457200" indent="-457200">
              <a:buFont typeface="Arial" pitchFamily="34" charset="0"/>
              <a:buChar char="•"/>
            </a:pPr>
            <a:r>
              <a:rPr lang="nl-NL" sz="3200" dirty="0">
                <a:solidFill>
                  <a:schemeClr val="bg1"/>
                </a:solidFill>
                <a:latin typeface="Hadassah Friedlaender" panose="02020603050405020304" pitchFamily="18" charset="-79"/>
                <a:ea typeface="Tahoma" pitchFamily="34" charset="0"/>
                <a:cs typeface="Hadassah Friedlaender" panose="02020603050405020304" pitchFamily="18" charset="-79"/>
              </a:rPr>
              <a:t>Debrideren</a:t>
            </a:r>
          </a:p>
          <a:p>
            <a:pPr marL="457200" indent="-457200">
              <a:buFont typeface="Arial" pitchFamily="34" charset="0"/>
              <a:buChar char="•"/>
            </a:pPr>
            <a:endParaRPr lang="nl-NL" sz="3200" dirty="0">
              <a:solidFill>
                <a:schemeClr val="bg1"/>
              </a:solidFill>
              <a:latin typeface="Hadassah Friedlaender" panose="02020603050405020304" pitchFamily="18" charset="-79"/>
              <a:ea typeface="Tahoma" pitchFamily="34" charset="0"/>
              <a:cs typeface="Hadassah Friedlaender" panose="02020603050405020304" pitchFamily="18" charset="-79"/>
            </a:endParaRPr>
          </a:p>
          <a:p>
            <a:pPr marL="457200" indent="-457200">
              <a:buFont typeface="Arial" pitchFamily="34" charset="0"/>
              <a:buChar char="•"/>
            </a:pPr>
            <a:r>
              <a:rPr lang="nl-NL" sz="3200" dirty="0">
                <a:solidFill>
                  <a:schemeClr val="bg1"/>
                </a:solidFill>
                <a:latin typeface="Hadassah Friedlaender" panose="02020603050405020304" pitchFamily="18" charset="-79"/>
                <a:ea typeface="Tahoma" pitchFamily="34" charset="0"/>
                <a:cs typeface="Hadassah Friedlaender" panose="02020603050405020304" pitchFamily="18" charset="-79"/>
              </a:rPr>
              <a:t>TIME model</a:t>
            </a:r>
          </a:p>
          <a:p>
            <a:pPr marL="457200" indent="-457200">
              <a:buFont typeface="Arial" pitchFamily="34" charset="0"/>
              <a:buChar char="•"/>
            </a:pPr>
            <a:endParaRPr lang="nl-NL" sz="3200" dirty="0">
              <a:solidFill>
                <a:schemeClr val="bg1"/>
              </a:solidFill>
              <a:latin typeface="Hadassah Friedlaender" panose="02020603050405020304" pitchFamily="18" charset="-79"/>
              <a:ea typeface="Tahoma" pitchFamily="34" charset="0"/>
              <a:cs typeface="Hadassah Friedlaender" panose="02020603050405020304" pitchFamily="18" charset="-79"/>
            </a:endParaRPr>
          </a:p>
          <a:p>
            <a:pPr marL="457200" indent="-457200">
              <a:buFont typeface="Arial" pitchFamily="34" charset="0"/>
              <a:buChar char="•"/>
            </a:pPr>
            <a:endParaRPr lang="nl-NL" sz="3200" dirty="0">
              <a:solidFill>
                <a:schemeClr val="bg1"/>
              </a:solidFill>
              <a:latin typeface="Hadassah Friedlaender" panose="02020603050405020304" pitchFamily="18" charset="-79"/>
              <a:cs typeface="Hadassah Friedlaender" panose="02020603050405020304" pitchFamily="18" charset="-79"/>
            </a:endParaRPr>
          </a:p>
          <a:p>
            <a:pPr marL="571500" indent="-571500">
              <a:buFont typeface="Arial" pitchFamily="34" charset="0"/>
              <a:buChar char="•"/>
            </a:pPr>
            <a:endParaRPr lang="nl-NL" sz="3600" dirty="0">
              <a:solidFill>
                <a:schemeClr val="bg1"/>
              </a:solidFill>
              <a:latin typeface="Hadassah Friedlaender" panose="02020603050405020304" pitchFamily="18" charset="-79"/>
              <a:cs typeface="Hadassah Friedlaender" panose="02020603050405020304" pitchFamily="18" charset="-79"/>
            </a:endParaRPr>
          </a:p>
          <a:p>
            <a:pPr marL="571500" indent="-571500">
              <a:buFont typeface="Arial" pitchFamily="34" charset="0"/>
              <a:buChar char="•"/>
            </a:pPr>
            <a:endParaRPr lang="nl-NL" sz="3600" dirty="0">
              <a:solidFill>
                <a:schemeClr val="bg1"/>
              </a:solidFill>
              <a:latin typeface="Hadassah Friedlaender" panose="02020603050405020304" pitchFamily="18" charset="-79"/>
              <a:cs typeface="Hadassah Friedlaender" panose="02020603050405020304" pitchFamily="18" charset="-79"/>
            </a:endParaRPr>
          </a:p>
          <a:p>
            <a:pPr marL="571500" indent="-571500">
              <a:buFont typeface="Arial" pitchFamily="34" charset="0"/>
              <a:buChar char="•"/>
            </a:pPr>
            <a:endParaRPr lang="nl-NL" sz="3600" dirty="0">
              <a:solidFill>
                <a:schemeClr val="bg1"/>
              </a:solidFill>
              <a:latin typeface="Hadassah Friedlaender" panose="02020603050405020304" pitchFamily="18" charset="-79"/>
              <a:cs typeface="Hadassah Friedlaender" panose="02020603050405020304" pitchFamily="18" charset="-79"/>
            </a:endParaRPr>
          </a:p>
          <a:p>
            <a:pPr marL="571500" indent="-571500">
              <a:buFont typeface="Arial" pitchFamily="34" charset="0"/>
              <a:buChar char="•"/>
            </a:pPr>
            <a:endParaRPr lang="nl-NL" dirty="0">
              <a:solidFill>
                <a:schemeClr val="bg1"/>
              </a:solidFill>
              <a:latin typeface="Hadassah Friedlaender" panose="02020603050405020304" pitchFamily="18" charset="-79"/>
              <a:cs typeface="Hadassah Friedlaender" panose="02020603050405020304" pitchFamily="18" charset="-79"/>
            </a:endParaRPr>
          </a:p>
        </p:txBody>
      </p:sp>
    </p:spTree>
    <p:extLst>
      <p:ext uri="{BB962C8B-B14F-4D97-AF65-F5344CB8AC3E}">
        <p14:creationId xmlns:p14="http://schemas.microsoft.com/office/powerpoint/2010/main" val="2367295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395536" y="692696"/>
            <a:ext cx="7920880" cy="5447645"/>
          </a:xfrm>
          <a:prstGeom prst="rect">
            <a:avLst/>
          </a:prstGeom>
          <a:noFill/>
        </p:spPr>
        <p:txBody>
          <a:bodyPr wrap="square" rtlCol="0">
            <a:spAutoFit/>
          </a:bodyPr>
          <a:lstStyle/>
          <a:p>
            <a:r>
              <a:rPr lang="nl-NL" sz="3200" dirty="0">
                <a:solidFill>
                  <a:schemeClr val="bg1"/>
                </a:solidFill>
                <a:latin typeface="Arial" pitchFamily="34" charset="0"/>
                <a:cs typeface="Arial" pitchFamily="34" charset="0"/>
              </a:rPr>
              <a:t>                       </a:t>
            </a:r>
            <a:r>
              <a:rPr lang="nl-NL" sz="6000" dirty="0">
                <a:solidFill>
                  <a:schemeClr val="bg1"/>
                </a:solidFill>
                <a:latin typeface="Tahoma" pitchFamily="34" charset="0"/>
                <a:ea typeface="Tahoma" pitchFamily="34" charset="0"/>
                <a:cs typeface="Tahoma" pitchFamily="34" charset="0"/>
              </a:rPr>
              <a:t>W</a:t>
            </a:r>
            <a:r>
              <a:rPr lang="nl-NL" sz="6000" dirty="0">
                <a:solidFill>
                  <a:srgbClr val="FFFF00"/>
                </a:solidFill>
                <a:latin typeface="Tahoma" pitchFamily="34" charset="0"/>
                <a:ea typeface="Tahoma" pitchFamily="34" charset="0"/>
                <a:cs typeface="Tahoma" pitchFamily="34" charset="0"/>
              </a:rPr>
              <a:t>C</a:t>
            </a:r>
            <a:r>
              <a:rPr lang="nl-NL" sz="6000" dirty="0">
                <a:solidFill>
                  <a:srgbClr val="FF0000"/>
                </a:solidFill>
                <a:latin typeface="Tahoma" pitchFamily="34" charset="0"/>
                <a:ea typeface="Tahoma" pitchFamily="34" charset="0"/>
                <a:cs typeface="Tahoma" pitchFamily="34" charset="0"/>
              </a:rPr>
              <a:t>S</a:t>
            </a:r>
            <a:endParaRPr lang="nl-NL" sz="6000" dirty="0">
              <a:latin typeface="Tahoma" pitchFamily="34" charset="0"/>
              <a:ea typeface="Tahoma" pitchFamily="34" charset="0"/>
              <a:cs typeface="Tahoma" pitchFamily="34" charset="0"/>
            </a:endParaRPr>
          </a:p>
          <a:p>
            <a:r>
              <a:rPr lang="nl-NL" sz="3200" dirty="0">
                <a:latin typeface="Tahoma" pitchFamily="34" charset="0"/>
                <a:ea typeface="Tahoma" pitchFamily="34" charset="0"/>
                <a:cs typeface="Tahoma" pitchFamily="34" charset="0"/>
              </a:rPr>
              <a:t>                  </a:t>
            </a:r>
            <a:r>
              <a:rPr lang="nl-NL" sz="3200" dirty="0">
                <a:solidFill>
                  <a:schemeClr val="bg1"/>
                </a:solidFill>
                <a:latin typeface="Hadassah Friedlaender" panose="02020603050405020304" pitchFamily="18" charset="-79"/>
                <a:ea typeface="Tahoma" pitchFamily="34" charset="0"/>
                <a:cs typeface="Hadassah Friedlaender" panose="02020603050405020304" pitchFamily="18" charset="-79"/>
              </a:rPr>
              <a:t>classificatie</a:t>
            </a:r>
          </a:p>
          <a:p>
            <a:endParaRPr lang="nl-NL" sz="3200" u="sng" dirty="0">
              <a:solidFill>
                <a:schemeClr val="bg1"/>
              </a:solidFill>
              <a:latin typeface="Hadassah Friedlaender" panose="02020603050405020304" pitchFamily="18" charset="-79"/>
              <a:ea typeface="Tahoma" pitchFamily="34" charset="0"/>
              <a:cs typeface="Hadassah Friedlaender" panose="02020603050405020304" pitchFamily="18" charset="-79"/>
            </a:endParaRPr>
          </a:p>
          <a:p>
            <a:r>
              <a:rPr lang="nl-NL" sz="3200" dirty="0">
                <a:solidFill>
                  <a:schemeClr val="bg1"/>
                </a:solidFill>
                <a:latin typeface="Hadassah Friedlaender" panose="02020603050405020304" pitchFamily="18" charset="-79"/>
                <a:ea typeface="Tahoma" pitchFamily="34" charset="0"/>
                <a:cs typeface="Hadassah Friedlaender" panose="02020603050405020304" pitchFamily="18" charset="-79"/>
                <a:sym typeface="Wingdings" pitchFamily="2" charset="2"/>
              </a:rPr>
              <a:t>hiermee wordt structuur aangebracht in de wondbehandeling</a:t>
            </a:r>
          </a:p>
          <a:p>
            <a:endParaRPr lang="nl-NL" sz="3200" dirty="0">
              <a:solidFill>
                <a:schemeClr val="bg1"/>
              </a:solidFill>
              <a:latin typeface="Hadassah Friedlaender" panose="02020603050405020304" pitchFamily="18" charset="-79"/>
              <a:ea typeface="Tahoma" pitchFamily="34" charset="0"/>
              <a:cs typeface="Hadassah Friedlaender" panose="02020603050405020304" pitchFamily="18" charset="-79"/>
              <a:sym typeface="Wingdings" pitchFamily="2" charset="2"/>
            </a:endParaRPr>
          </a:p>
          <a:p>
            <a:r>
              <a:rPr lang="nl-NL" sz="3200" dirty="0">
                <a:solidFill>
                  <a:schemeClr val="bg1"/>
                </a:solidFill>
                <a:latin typeface="Hadassah Friedlaender" panose="02020603050405020304" pitchFamily="18" charset="-79"/>
                <a:ea typeface="Tahoma" pitchFamily="34" charset="0"/>
                <a:cs typeface="Hadassah Friedlaender" panose="02020603050405020304" pitchFamily="18" charset="-79"/>
                <a:sym typeface="Wingdings" pitchFamily="2" charset="2"/>
              </a:rPr>
              <a:t>           wonden worden ingedeeld in:</a:t>
            </a:r>
          </a:p>
          <a:p>
            <a:endParaRPr lang="nl-NL" sz="3200" dirty="0">
              <a:latin typeface="Tahoma" pitchFamily="34" charset="0"/>
              <a:ea typeface="Tahoma" pitchFamily="34" charset="0"/>
              <a:cs typeface="Tahoma" pitchFamily="34" charset="0"/>
              <a:sym typeface="Wingdings" pitchFamily="2" charset="2"/>
            </a:endParaRPr>
          </a:p>
          <a:p>
            <a:r>
              <a:rPr lang="nl-NL" sz="3200" dirty="0">
                <a:latin typeface="Tahoma" pitchFamily="34" charset="0"/>
                <a:ea typeface="Tahoma" pitchFamily="34" charset="0"/>
                <a:cs typeface="Tahoma" pitchFamily="34" charset="0"/>
                <a:sym typeface="Wingdings" pitchFamily="2" charset="2"/>
              </a:rPr>
              <a:t>                   </a:t>
            </a:r>
            <a:r>
              <a:rPr lang="nl-NL" sz="3200" dirty="0">
                <a:solidFill>
                  <a:schemeClr val="bg1"/>
                </a:solidFill>
                <a:latin typeface="Tahoma" pitchFamily="34" charset="0"/>
                <a:ea typeface="Tahoma" pitchFamily="34" charset="0"/>
                <a:cs typeface="Tahoma" pitchFamily="34" charset="0"/>
                <a:sym typeface="Wingdings" pitchFamily="2" charset="2"/>
              </a:rPr>
              <a:t>zwart</a:t>
            </a:r>
            <a:r>
              <a:rPr lang="nl-NL" sz="3200" dirty="0">
                <a:latin typeface="Tahoma" pitchFamily="34" charset="0"/>
                <a:ea typeface="Tahoma" pitchFamily="34" charset="0"/>
                <a:cs typeface="Tahoma" pitchFamily="34" charset="0"/>
                <a:sym typeface="Wingdings" pitchFamily="2" charset="2"/>
              </a:rPr>
              <a:t> – </a:t>
            </a:r>
            <a:r>
              <a:rPr lang="nl-NL" sz="3200" dirty="0">
                <a:solidFill>
                  <a:srgbClr val="FFFF00"/>
                </a:solidFill>
                <a:latin typeface="Tahoma" pitchFamily="34" charset="0"/>
                <a:ea typeface="Tahoma" pitchFamily="34" charset="0"/>
                <a:cs typeface="Tahoma" pitchFamily="34" charset="0"/>
                <a:sym typeface="Wingdings" pitchFamily="2" charset="2"/>
              </a:rPr>
              <a:t>geel </a:t>
            </a:r>
            <a:r>
              <a:rPr lang="nl-NL" sz="3200" dirty="0">
                <a:latin typeface="Tahoma" pitchFamily="34" charset="0"/>
                <a:ea typeface="Tahoma" pitchFamily="34" charset="0"/>
                <a:cs typeface="Tahoma" pitchFamily="34" charset="0"/>
                <a:sym typeface="Wingdings" pitchFamily="2" charset="2"/>
              </a:rPr>
              <a:t>- </a:t>
            </a:r>
            <a:r>
              <a:rPr lang="nl-NL" sz="3200" dirty="0">
                <a:solidFill>
                  <a:srgbClr val="FF0000"/>
                </a:solidFill>
                <a:latin typeface="Tahoma" pitchFamily="34" charset="0"/>
                <a:ea typeface="Tahoma" pitchFamily="34" charset="0"/>
                <a:cs typeface="Tahoma" pitchFamily="34" charset="0"/>
                <a:sym typeface="Wingdings" pitchFamily="2" charset="2"/>
              </a:rPr>
              <a:t>rood</a:t>
            </a:r>
          </a:p>
          <a:p>
            <a:endParaRPr lang="nl-NL" sz="3200" dirty="0">
              <a:latin typeface="Arial" pitchFamily="34" charset="0"/>
              <a:cs typeface="Arial" pitchFamily="34" charset="0"/>
              <a:sym typeface="Wingdings" pitchFamily="2" charset="2"/>
            </a:endParaRPr>
          </a:p>
        </p:txBody>
      </p:sp>
    </p:spTree>
    <p:extLst>
      <p:ext uri="{BB962C8B-B14F-4D97-AF65-F5344CB8AC3E}">
        <p14:creationId xmlns:p14="http://schemas.microsoft.com/office/powerpoint/2010/main" val="35355196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WCS classificatiemode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698135"/>
            <a:ext cx="8382693" cy="48245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21528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539552" y="707347"/>
            <a:ext cx="3881191" cy="1200329"/>
          </a:xfrm>
          <a:prstGeom prst="rect">
            <a:avLst/>
          </a:prstGeom>
          <a:noFill/>
        </p:spPr>
        <p:txBody>
          <a:bodyPr wrap="none" rtlCol="0">
            <a:spAutoFit/>
          </a:bodyPr>
          <a:lstStyle/>
          <a:p>
            <a:r>
              <a:rPr lang="nl-NL" sz="3600" dirty="0">
                <a:solidFill>
                  <a:schemeClr val="bg1"/>
                </a:solidFill>
                <a:latin typeface="Hadassah Friedlaender" panose="02020603050405020304" pitchFamily="18" charset="-79"/>
                <a:cs typeface="Hadassah Friedlaender" panose="02020603050405020304" pitchFamily="18" charset="-79"/>
              </a:rPr>
              <a:t>               </a:t>
            </a:r>
            <a:r>
              <a:rPr lang="nl-NL" sz="3600" u="sng" dirty="0">
                <a:solidFill>
                  <a:schemeClr val="bg1"/>
                </a:solidFill>
                <a:latin typeface="Hadassah Friedlaender" panose="02020603050405020304" pitchFamily="18" charset="-79"/>
                <a:ea typeface="Tahoma" pitchFamily="34" charset="0"/>
                <a:cs typeface="Hadassah Friedlaender" panose="02020603050405020304" pitchFamily="18" charset="-79"/>
              </a:rPr>
              <a:t>gele wond:</a:t>
            </a:r>
          </a:p>
          <a:p>
            <a:endParaRPr lang="nl-NL" dirty="0">
              <a:solidFill>
                <a:schemeClr val="bg1"/>
              </a:solidFill>
              <a:latin typeface="Hadassah Friedlaender" panose="02020603050405020304" pitchFamily="18" charset="-79"/>
              <a:cs typeface="Hadassah Friedlaender" panose="02020603050405020304" pitchFamily="18" charset="-79"/>
            </a:endParaRPr>
          </a:p>
          <a:p>
            <a:endParaRPr lang="nl-NL" dirty="0">
              <a:solidFill>
                <a:schemeClr val="bg1"/>
              </a:solidFill>
              <a:latin typeface="Hadassah Friedlaender" panose="02020603050405020304" pitchFamily="18" charset="-79"/>
              <a:cs typeface="Hadassah Friedlaender" panose="02020603050405020304" pitchFamily="18" charset="-79"/>
            </a:endParaRPr>
          </a:p>
        </p:txBody>
      </p:sp>
      <p:pic>
        <p:nvPicPr>
          <p:cNvPr id="4" name="Picture 2" descr="https://encrypted-tbn2.gstatic.com/images?q=tbn:ANd9GcRAZSALoH2av6mXZM0zvPlltce1q7R4ek7z1mRQQPikLEtJOc03OA">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24809" y="1772816"/>
            <a:ext cx="5438775" cy="40767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35440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sz="quarter" idx="13"/>
          </p:nvPr>
        </p:nvSpPr>
        <p:spPr>
          <a:xfrm>
            <a:off x="323528" y="260648"/>
            <a:ext cx="8568952" cy="6192688"/>
          </a:xfrm>
        </p:spPr>
        <p:txBody>
          <a:bodyPr>
            <a:noAutofit/>
          </a:bodyPr>
          <a:lstStyle/>
          <a:p>
            <a:pPr marL="0" indent="0" eaLnBrk="1" hangingPunct="1">
              <a:lnSpc>
                <a:spcPct val="90000"/>
              </a:lnSpc>
              <a:buNone/>
              <a:defRPr/>
            </a:pPr>
            <a:endParaRPr lang="nl-NL" sz="3200" i="0" dirty="0">
              <a:solidFill>
                <a:schemeClr val="bg1"/>
              </a:solidFill>
              <a:latin typeface="Hadassah Friedlaender" panose="02020603050405020304" pitchFamily="18" charset="-79"/>
              <a:cs typeface="Hadassah Friedlaender" panose="02020603050405020304" pitchFamily="18" charset="-79"/>
            </a:endParaRPr>
          </a:p>
          <a:p>
            <a:pPr marL="0" indent="0" eaLnBrk="1" hangingPunct="1">
              <a:lnSpc>
                <a:spcPct val="90000"/>
              </a:lnSpc>
              <a:buNone/>
              <a:defRPr/>
            </a:pPr>
            <a:endParaRPr lang="nl-NL" sz="3200" b="1" i="0" dirty="0">
              <a:solidFill>
                <a:schemeClr val="bg1"/>
              </a:solidFill>
              <a:latin typeface="Hadassah Friedlaender" panose="02020603050405020304" pitchFamily="18" charset="-79"/>
              <a:cs typeface="Hadassah Friedlaender" panose="02020603050405020304" pitchFamily="18" charset="-79"/>
            </a:endParaRPr>
          </a:p>
          <a:p>
            <a:pPr marL="0" indent="0" eaLnBrk="1" hangingPunct="1">
              <a:lnSpc>
                <a:spcPct val="90000"/>
              </a:lnSpc>
              <a:buNone/>
              <a:defRPr/>
            </a:pPr>
            <a:r>
              <a:rPr lang="nl-NL" sz="3200" b="1" i="0" dirty="0">
                <a:solidFill>
                  <a:schemeClr val="bg1"/>
                </a:solidFill>
                <a:latin typeface="Hadassah Friedlaender" panose="02020603050405020304" pitchFamily="18" charset="-79"/>
                <a:ea typeface="Tahoma" pitchFamily="34" charset="0"/>
                <a:cs typeface="Hadassah Friedlaender" panose="02020603050405020304" pitchFamily="18" charset="-79"/>
              </a:rPr>
              <a:t>de gele wond </a:t>
            </a:r>
            <a:r>
              <a:rPr lang="nl-NL" sz="3200" i="0" dirty="0">
                <a:solidFill>
                  <a:schemeClr val="bg1"/>
                </a:solidFill>
                <a:latin typeface="Hadassah Friedlaender" panose="02020603050405020304" pitchFamily="18" charset="-79"/>
                <a:ea typeface="Tahoma" pitchFamily="34" charset="0"/>
                <a:cs typeface="Hadassah Friedlaender" panose="02020603050405020304" pitchFamily="18" charset="-79"/>
              </a:rPr>
              <a:t>= een wond met geel beslag (pus en debris)</a:t>
            </a:r>
          </a:p>
          <a:p>
            <a:pPr marL="0" indent="0" eaLnBrk="1" hangingPunct="1">
              <a:lnSpc>
                <a:spcPct val="90000"/>
              </a:lnSpc>
              <a:buNone/>
              <a:defRPr/>
            </a:pPr>
            <a:endParaRPr lang="nl-NL" sz="3200" i="0" dirty="0">
              <a:solidFill>
                <a:schemeClr val="bg1"/>
              </a:solidFill>
              <a:latin typeface="Hadassah Friedlaender" panose="02020603050405020304" pitchFamily="18" charset="-79"/>
              <a:ea typeface="Tahoma" pitchFamily="34" charset="0"/>
              <a:cs typeface="Hadassah Friedlaender" panose="02020603050405020304" pitchFamily="18" charset="-79"/>
            </a:endParaRPr>
          </a:p>
          <a:p>
            <a:pPr marL="0" indent="0" eaLnBrk="1" hangingPunct="1">
              <a:lnSpc>
                <a:spcPct val="90000"/>
              </a:lnSpc>
              <a:buNone/>
              <a:defRPr/>
            </a:pPr>
            <a:endParaRPr lang="nl-NL" sz="3200" i="0" dirty="0">
              <a:solidFill>
                <a:schemeClr val="bg1"/>
              </a:solidFill>
              <a:latin typeface="Hadassah Friedlaender" panose="02020603050405020304" pitchFamily="18" charset="-79"/>
              <a:ea typeface="Tahoma" pitchFamily="34" charset="0"/>
              <a:cs typeface="Hadassah Friedlaender" panose="02020603050405020304" pitchFamily="18" charset="-79"/>
            </a:endParaRPr>
          </a:p>
          <a:p>
            <a:pPr>
              <a:buNone/>
              <a:defRPr/>
            </a:pPr>
            <a:r>
              <a:rPr lang="nl-NL" sz="3200" i="0" u="sng" dirty="0">
                <a:solidFill>
                  <a:schemeClr val="bg1"/>
                </a:solidFill>
                <a:latin typeface="Hadassah Friedlaender" panose="02020603050405020304" pitchFamily="18" charset="-79"/>
                <a:ea typeface="Tahoma" pitchFamily="34" charset="0"/>
                <a:cs typeface="Hadassah Friedlaender" panose="02020603050405020304" pitchFamily="18" charset="-79"/>
              </a:rPr>
              <a:t>Doel:</a:t>
            </a:r>
            <a:r>
              <a:rPr lang="nl-NL" sz="3200" i="0" dirty="0">
                <a:solidFill>
                  <a:schemeClr val="bg1"/>
                </a:solidFill>
                <a:latin typeface="Hadassah Friedlaender" panose="02020603050405020304" pitchFamily="18" charset="-79"/>
                <a:ea typeface="Tahoma" pitchFamily="34" charset="0"/>
                <a:cs typeface="Hadassah Friedlaender" panose="02020603050405020304" pitchFamily="18" charset="-79"/>
              </a:rPr>
              <a:t> </a:t>
            </a:r>
          </a:p>
          <a:p>
            <a:pPr marL="0" indent="0">
              <a:buNone/>
              <a:defRPr/>
            </a:pPr>
            <a:r>
              <a:rPr lang="nl-NL" sz="3200" i="0" dirty="0">
                <a:solidFill>
                  <a:schemeClr val="bg1"/>
                </a:solidFill>
                <a:latin typeface="Hadassah Friedlaender" panose="02020603050405020304" pitchFamily="18" charset="-79"/>
                <a:ea typeface="Tahoma" pitchFamily="34" charset="0"/>
                <a:cs typeface="Hadassah Friedlaender" panose="02020603050405020304" pitchFamily="18" charset="-79"/>
              </a:rPr>
              <a:t>reiniging van het wondbed</a:t>
            </a:r>
          </a:p>
          <a:p>
            <a:pPr marL="0" indent="0" eaLnBrk="1" hangingPunct="1">
              <a:lnSpc>
                <a:spcPct val="90000"/>
              </a:lnSpc>
              <a:buNone/>
              <a:defRPr/>
            </a:pPr>
            <a:endParaRPr lang="nl-NL" sz="3200" i="0" dirty="0">
              <a:solidFill>
                <a:schemeClr val="bg1"/>
              </a:solidFill>
              <a:latin typeface="Hadassah Friedlaender" panose="02020603050405020304" pitchFamily="18" charset="-79"/>
              <a:ea typeface="Tahoma" pitchFamily="34" charset="0"/>
              <a:cs typeface="Hadassah Friedlaender" panose="02020603050405020304" pitchFamily="18" charset="-79"/>
            </a:endParaRPr>
          </a:p>
          <a:p>
            <a:pPr marL="0" indent="0" eaLnBrk="1" hangingPunct="1">
              <a:lnSpc>
                <a:spcPct val="90000"/>
              </a:lnSpc>
              <a:buNone/>
              <a:defRPr/>
            </a:pPr>
            <a:endParaRPr lang="nl-NL" sz="3200" i="0" dirty="0">
              <a:solidFill>
                <a:schemeClr val="bg1"/>
              </a:solidFill>
              <a:latin typeface="Hadassah Friedlaender" panose="02020603050405020304" pitchFamily="18" charset="-79"/>
              <a:ea typeface="Tahoma" pitchFamily="34" charset="0"/>
              <a:cs typeface="Hadassah Friedlaender" panose="02020603050405020304" pitchFamily="18" charset="-79"/>
            </a:endParaRPr>
          </a:p>
          <a:p>
            <a:pPr marL="0" indent="0" eaLnBrk="1" hangingPunct="1">
              <a:lnSpc>
                <a:spcPct val="90000"/>
              </a:lnSpc>
              <a:buNone/>
              <a:defRPr/>
            </a:pPr>
            <a:r>
              <a:rPr lang="nl-NL" sz="3200" i="0" dirty="0">
                <a:solidFill>
                  <a:schemeClr val="bg1"/>
                </a:solidFill>
                <a:latin typeface="Hadassah Friedlaender" panose="02020603050405020304" pitchFamily="18" charset="-79"/>
                <a:ea typeface="Tahoma" pitchFamily="34" charset="0"/>
                <a:cs typeface="Hadassah Friedlaender" panose="02020603050405020304" pitchFamily="18" charset="-79"/>
              </a:rPr>
              <a:t>(debris  = weefsel- en bloedresten)</a:t>
            </a:r>
          </a:p>
        </p:txBody>
      </p:sp>
    </p:spTree>
    <p:extLst>
      <p:ext uri="{BB962C8B-B14F-4D97-AF65-F5344CB8AC3E}">
        <p14:creationId xmlns:p14="http://schemas.microsoft.com/office/powerpoint/2010/main" val="39227817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323528" y="620688"/>
            <a:ext cx="8352928" cy="5509200"/>
          </a:xfrm>
          <a:prstGeom prst="rect">
            <a:avLst/>
          </a:prstGeom>
          <a:noFill/>
        </p:spPr>
        <p:txBody>
          <a:bodyPr wrap="square" rtlCol="0">
            <a:spAutoFit/>
          </a:bodyPr>
          <a:lstStyle/>
          <a:p>
            <a:r>
              <a:rPr lang="nl-NL" sz="3200" dirty="0">
                <a:solidFill>
                  <a:schemeClr val="bg1"/>
                </a:solidFill>
                <a:latin typeface="Hadassah Friedlaender" panose="02020603050405020304" pitchFamily="18" charset="-79"/>
                <a:ea typeface="Tahoma" pitchFamily="34" charset="0"/>
                <a:cs typeface="Hadassah Friedlaender" panose="02020603050405020304" pitchFamily="18" charset="-79"/>
              </a:rPr>
              <a:t>Een gele wond wordt gespoeld.</a:t>
            </a:r>
          </a:p>
          <a:p>
            <a:endParaRPr lang="nl-NL" sz="3200" dirty="0">
              <a:solidFill>
                <a:schemeClr val="bg1"/>
              </a:solidFill>
              <a:latin typeface="Hadassah Friedlaender" panose="02020603050405020304" pitchFamily="18" charset="-79"/>
              <a:ea typeface="Tahoma" pitchFamily="34" charset="0"/>
              <a:cs typeface="Hadassah Friedlaender" panose="02020603050405020304" pitchFamily="18" charset="-79"/>
            </a:endParaRPr>
          </a:p>
          <a:p>
            <a:r>
              <a:rPr lang="nl-NL" sz="3200" u="sng" dirty="0">
                <a:solidFill>
                  <a:schemeClr val="bg1"/>
                </a:solidFill>
                <a:latin typeface="Hadassah Friedlaender" panose="02020603050405020304" pitchFamily="18" charset="-79"/>
                <a:ea typeface="Tahoma" pitchFamily="34" charset="0"/>
                <a:cs typeface="Hadassah Friedlaender" panose="02020603050405020304" pitchFamily="18" charset="-79"/>
              </a:rPr>
              <a:t>Doel</a:t>
            </a:r>
            <a:r>
              <a:rPr lang="nl-NL" sz="3200" dirty="0">
                <a:solidFill>
                  <a:schemeClr val="bg1"/>
                </a:solidFill>
                <a:latin typeface="Hadassah Friedlaender" panose="02020603050405020304" pitchFamily="18" charset="-79"/>
                <a:ea typeface="Tahoma" pitchFamily="34" charset="0"/>
                <a:cs typeface="Hadassah Friedlaender" panose="02020603050405020304" pitchFamily="18" charset="-79"/>
              </a:rPr>
              <a:t> = debris, pus en overtollig wondvocht afvoeren</a:t>
            </a:r>
          </a:p>
          <a:p>
            <a:endParaRPr lang="nl-NL" sz="3200" dirty="0">
              <a:solidFill>
                <a:schemeClr val="bg1"/>
              </a:solidFill>
              <a:latin typeface="Hadassah Friedlaender" panose="02020603050405020304" pitchFamily="18" charset="-79"/>
              <a:ea typeface="Tahoma" pitchFamily="34" charset="0"/>
              <a:cs typeface="Hadassah Friedlaender" panose="02020603050405020304" pitchFamily="18" charset="-79"/>
            </a:endParaRPr>
          </a:p>
          <a:p>
            <a:r>
              <a:rPr lang="nl-NL" sz="3200" dirty="0">
                <a:solidFill>
                  <a:schemeClr val="bg1"/>
                </a:solidFill>
                <a:latin typeface="Hadassah Friedlaender" panose="02020603050405020304" pitchFamily="18" charset="-79"/>
                <a:ea typeface="Tahoma" pitchFamily="34" charset="0"/>
                <a:cs typeface="Hadassah Friedlaender" panose="02020603050405020304" pitchFamily="18" charset="-79"/>
              </a:rPr>
              <a:t>Gebruikte vloeistoffen:</a:t>
            </a:r>
          </a:p>
          <a:p>
            <a:pPr marL="457200" indent="-457200">
              <a:buFont typeface="Arial" pitchFamily="34" charset="0"/>
              <a:buChar char="•"/>
            </a:pPr>
            <a:r>
              <a:rPr lang="nl-NL" sz="3200" dirty="0">
                <a:solidFill>
                  <a:schemeClr val="bg1"/>
                </a:solidFill>
                <a:latin typeface="Hadassah Friedlaender" panose="02020603050405020304" pitchFamily="18" charset="-79"/>
                <a:ea typeface="Tahoma" pitchFamily="34" charset="0"/>
                <a:cs typeface="Hadassah Friedlaender" panose="02020603050405020304" pitchFamily="18" charset="-79"/>
              </a:rPr>
              <a:t>Kraanwater</a:t>
            </a:r>
          </a:p>
          <a:p>
            <a:pPr marL="457200" indent="-457200">
              <a:buFont typeface="Arial" pitchFamily="34" charset="0"/>
              <a:buChar char="•"/>
            </a:pPr>
            <a:r>
              <a:rPr lang="nl-NL" sz="3200" dirty="0" err="1">
                <a:solidFill>
                  <a:schemeClr val="bg1"/>
                </a:solidFill>
                <a:latin typeface="Hadassah Friedlaender" panose="02020603050405020304" pitchFamily="18" charset="-79"/>
                <a:ea typeface="Tahoma" pitchFamily="34" charset="0"/>
                <a:cs typeface="Hadassah Friedlaender" panose="02020603050405020304" pitchFamily="18" charset="-79"/>
              </a:rPr>
              <a:t>NaCl</a:t>
            </a:r>
            <a:r>
              <a:rPr lang="nl-NL" sz="3200" dirty="0">
                <a:solidFill>
                  <a:schemeClr val="bg1"/>
                </a:solidFill>
                <a:latin typeface="Hadassah Friedlaender" panose="02020603050405020304" pitchFamily="18" charset="-79"/>
                <a:ea typeface="Tahoma" pitchFamily="34" charset="0"/>
                <a:cs typeface="Hadassah Friedlaender" panose="02020603050405020304" pitchFamily="18" charset="-79"/>
              </a:rPr>
              <a:t> (fysiologisch zout)</a:t>
            </a:r>
          </a:p>
          <a:p>
            <a:pPr marL="457200" indent="-457200">
              <a:buFont typeface="Arial" pitchFamily="34" charset="0"/>
              <a:buChar char="•"/>
            </a:pPr>
            <a:r>
              <a:rPr lang="nl-NL" sz="3200" dirty="0">
                <a:solidFill>
                  <a:schemeClr val="bg1"/>
                </a:solidFill>
                <a:latin typeface="Hadassah Friedlaender" panose="02020603050405020304" pitchFamily="18" charset="-79"/>
                <a:ea typeface="Tahoma" pitchFamily="34" charset="0"/>
                <a:cs typeface="Hadassah Friedlaender" panose="02020603050405020304" pitchFamily="18" charset="-79"/>
              </a:rPr>
              <a:t>Azijnzuur</a:t>
            </a:r>
          </a:p>
          <a:p>
            <a:pPr marL="457200" indent="-457200">
              <a:buFont typeface="Arial" pitchFamily="34" charset="0"/>
              <a:buChar char="•"/>
            </a:pPr>
            <a:r>
              <a:rPr lang="nl-NL" sz="3200" dirty="0" err="1">
                <a:solidFill>
                  <a:schemeClr val="bg1"/>
                </a:solidFill>
                <a:latin typeface="Hadassah Friedlaender" panose="02020603050405020304" pitchFamily="18" charset="-79"/>
                <a:ea typeface="Tahoma" pitchFamily="34" charset="0"/>
                <a:cs typeface="Hadassah Friedlaender" panose="02020603050405020304" pitchFamily="18" charset="-79"/>
              </a:rPr>
              <a:t>Chloorhexedine</a:t>
            </a:r>
            <a:endParaRPr lang="nl-NL" sz="3200" dirty="0">
              <a:solidFill>
                <a:schemeClr val="bg1"/>
              </a:solidFill>
              <a:latin typeface="Hadassah Friedlaender" panose="02020603050405020304" pitchFamily="18" charset="-79"/>
              <a:ea typeface="Tahoma" pitchFamily="34" charset="0"/>
              <a:cs typeface="Hadassah Friedlaender" panose="02020603050405020304" pitchFamily="18" charset="-79"/>
            </a:endParaRPr>
          </a:p>
          <a:p>
            <a:pPr marL="457200" indent="-457200">
              <a:buFont typeface="Arial" pitchFamily="34" charset="0"/>
              <a:buChar char="•"/>
            </a:pPr>
            <a:r>
              <a:rPr lang="nl-NL" sz="3200" dirty="0" err="1">
                <a:solidFill>
                  <a:schemeClr val="bg1"/>
                </a:solidFill>
                <a:latin typeface="Hadassah Friedlaender" panose="02020603050405020304" pitchFamily="18" charset="-79"/>
                <a:ea typeface="Tahoma" pitchFamily="34" charset="0"/>
                <a:cs typeface="Hadassah Friedlaender" panose="02020603050405020304" pitchFamily="18" charset="-79"/>
              </a:rPr>
              <a:t>Eusol</a:t>
            </a:r>
            <a:endParaRPr lang="nl-NL" sz="3200" dirty="0">
              <a:solidFill>
                <a:schemeClr val="bg1"/>
              </a:solidFill>
              <a:latin typeface="Hadassah Friedlaender" panose="02020603050405020304" pitchFamily="18" charset="-79"/>
              <a:ea typeface="Tahoma" pitchFamily="34" charset="0"/>
              <a:cs typeface="Hadassah Friedlaender" panose="02020603050405020304" pitchFamily="18" charset="-79"/>
            </a:endParaRPr>
          </a:p>
        </p:txBody>
      </p:sp>
    </p:spTree>
    <p:extLst>
      <p:ext uri="{BB962C8B-B14F-4D97-AF65-F5344CB8AC3E}">
        <p14:creationId xmlns:p14="http://schemas.microsoft.com/office/powerpoint/2010/main" val="35958501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611561" y="1340768"/>
            <a:ext cx="7776864" cy="2062103"/>
          </a:xfrm>
          <a:prstGeom prst="rect">
            <a:avLst/>
          </a:prstGeom>
          <a:noFill/>
        </p:spPr>
        <p:txBody>
          <a:bodyPr wrap="square" rtlCol="0">
            <a:spAutoFit/>
          </a:bodyPr>
          <a:lstStyle/>
          <a:p>
            <a:r>
              <a:rPr lang="nl-NL" sz="3200" dirty="0">
                <a:solidFill>
                  <a:schemeClr val="bg1"/>
                </a:solidFill>
                <a:latin typeface="Hadassah Friedlaender" panose="02020603050405020304" pitchFamily="18" charset="-79"/>
                <a:ea typeface="Tahoma" pitchFamily="34" charset="0"/>
                <a:cs typeface="Hadassah Friedlaender" panose="02020603050405020304" pitchFamily="18" charset="-79"/>
              </a:rPr>
              <a:t>Soms moet een gele wond gekweekt worden.</a:t>
            </a:r>
          </a:p>
          <a:p>
            <a:endParaRPr lang="nl-NL" sz="3200" dirty="0">
              <a:solidFill>
                <a:schemeClr val="bg1"/>
              </a:solidFill>
              <a:latin typeface="Hadassah Friedlaender" panose="02020603050405020304" pitchFamily="18" charset="-79"/>
              <a:ea typeface="Tahoma" pitchFamily="34" charset="0"/>
              <a:cs typeface="Hadassah Friedlaender" panose="02020603050405020304" pitchFamily="18" charset="-79"/>
            </a:endParaRPr>
          </a:p>
          <a:p>
            <a:r>
              <a:rPr lang="nl-NL" sz="3200" dirty="0">
                <a:solidFill>
                  <a:schemeClr val="bg1"/>
                </a:solidFill>
                <a:latin typeface="Hadassah Friedlaender" panose="02020603050405020304" pitchFamily="18" charset="-79"/>
                <a:ea typeface="Tahoma" pitchFamily="34" charset="0"/>
                <a:cs typeface="Hadassah Friedlaender" panose="02020603050405020304" pitchFamily="18" charset="-79"/>
              </a:rPr>
              <a:t>Let op: kweek afnemen </a:t>
            </a:r>
            <a:r>
              <a:rPr lang="nl-NL" sz="3200" b="1" u="sng" dirty="0">
                <a:solidFill>
                  <a:schemeClr val="bg1"/>
                </a:solidFill>
                <a:latin typeface="Hadassah Friedlaender" panose="02020603050405020304" pitchFamily="18" charset="-79"/>
                <a:ea typeface="Tahoma" pitchFamily="34" charset="0"/>
                <a:cs typeface="Hadassah Friedlaender" panose="02020603050405020304" pitchFamily="18" charset="-79"/>
              </a:rPr>
              <a:t>vóór</a:t>
            </a:r>
            <a:r>
              <a:rPr lang="nl-NL" sz="3200" dirty="0">
                <a:solidFill>
                  <a:schemeClr val="bg1"/>
                </a:solidFill>
                <a:latin typeface="Hadassah Friedlaender" panose="02020603050405020304" pitchFamily="18" charset="-79"/>
                <a:ea typeface="Tahoma" pitchFamily="34" charset="0"/>
                <a:cs typeface="Hadassah Friedlaender" panose="02020603050405020304" pitchFamily="18" charset="-79"/>
              </a:rPr>
              <a:t> het spoelen</a:t>
            </a:r>
          </a:p>
        </p:txBody>
      </p:sp>
      <p:pic>
        <p:nvPicPr>
          <p:cNvPr id="1026" name="Picture 2" descr="https://encrypted-tbn0.gstatic.com/images?q=tbn:ANd9GcRTzXNz4fx99cKMfTm1w4X0guNc-7a3-AyWPIxbt4ujvhIxrFIY5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3573016"/>
            <a:ext cx="2000250" cy="2286001"/>
          </a:xfrm>
          <a:prstGeom prst="rect">
            <a:avLst/>
          </a:prstGeom>
          <a:noFill/>
          <a:extLst>
            <a:ext uri="{909E8E84-426E-40DD-AFC4-6F175D3DCCD1}">
              <a14:hiddenFill xmlns:a14="http://schemas.microsoft.com/office/drawing/2010/main">
                <a:solidFill>
                  <a:srgbClr val="FFFFFF"/>
                </a:solidFill>
              </a14:hiddenFill>
            </a:ext>
          </a:extLst>
        </p:spPr>
      </p:pic>
      <p:sp>
        <p:nvSpPr>
          <p:cNvPr id="3" name="AutoShape 4" descr="data:image/jpeg;base64,/9j/4AAQSkZJRgABAQAAAQABAAD/2wCEAAkGBg8QDxAPDxAQDQ8ODxAUDw0QDA8NEBAPFBAVFBgVFBUXHSchGBkkGRIVHy8gIycpLSwsFR8xNTAqNSYsLSkBCQoKDQwOFA8PFDUkHRwsKioqLzApMyksLS4pKS8qNTUpKSwpLCwpKS42KTYrLiksKSwpKSkpKSkpKSkpKSkpKf/AABEIAJcAeAMBIgACEQEDEQH/xAAcAAACAgMBAQAAAAAAAAAAAAAAAQIEAwYIBwX/xAA5EAACAgECAwUEBwcFAAAAAAAAAQIRAwQhBRIxEyJBUXEyQmGxBjNyssHR8BQjUoGCkaEVYpLC4f/EABkBAQEBAQEBAAAAAAAAAAAAAAABAgMFBv/EABwRAQACAwEBAQAAAAAAAAAAAAABAgMRIQQSBf/aAAwDAQACEQMRAD8A86odDoKOjJUFDoKAVFjFw3NL2cc36QZZ4FiUtRC90uZ0/hE2zNpoPvylNr+C7j0vzXgYtbT0vH4654m1paVl4bmj7WLJFebgyubrzwjJNOaS93mSj4/FmscXaeabSpOnS6dBW2+N+vwRgp9xKjQUSCjbyUaCh0FAIB0FAIB0AEqCiVBQVGh0Oh0Bf4B9fH7M/umzZ33P7/cZqnDdT2eWMmuZbppdd1RukuHTljuKbX8vFV5nO0Pc/Ny460mtp1O3xMz3/qf3mfD4j9Y/RG15OCZqcnCXKt/dW1t7b79TVNbPmyS2qtq9CVjrv+lnx2xfMW7tWoKJUFHV82hQ6JUICNBRKgoCNASoAJUFEqCgqNBRKgoCWFd5eq+Z0Tn4RiqU8kMbi2mnG4Or8Wtn/bwOeMC70fVfM6XnigqW8ZSulGUo3St7LYitZXZqajCEKUldc+R06ad1XR2/I8O1n1mT7c/vM6JzYY30b396Tl/hnPGq+sn9uX3mIRXoKJUBURoKJUKgFQUSoKAjQDACdBRKgoKjQUSoKAMbpp+TOh9BqXN4067ksqTuTbTg35bHPKR0BweUZSuKlFwyZItNxlusfw9f8EVY1WSpRVXzZGutVs3/AD6HPGpXfn9qXzZ0PqsdtPfu5L9XVfic8513pfafzEIxUKidCoqIgSoKAiBJoVAIRIAJDAApDCh0AI984JFuTdNrt8u9bJPFS3XXc8EidCaLh/ZPG1K1klKVNpV+6b6e9uyLER1lzdf6/wATnfN7UvV/M6B1eXeNPZ5WnT8lLr6NHP8Ak6v1EIxgMCiIxiAQhlz/AEjL2D1Djy4k1UpNRct67q8UEUhDGBIB0AUAJsVgSTPbOHfT3D2MO2xZIyhCKbglkT2SteKPEbN5x8XUcHZSx33Yd5Sq9vIg2vN9KcPKuzhkm+aUk5qOOPNJt7/8mePy6s3zR8Zj2bxLF7Tvncr5f5GhNgKgBsTZQColjxuTUYpyk3SilbbfgkbXpOE4tDGOXUpZNTLfFprTUfjL9bfFgVeF8BhjgtTrO7B/V4PeyP4ry+BS45xmed06jBezjXsxS6erFxTieTLNym7k/LZRXlH8/E+c4hGOgMnIACET5Q5CKxMizN2YuxAwcx6N+wYMmCGTHPvdli58clTi+Rbp+KNB/ZzZdJrpKK3cXGEYpprolXRgfb4bpMONOeSXT2Yx3cn+R507Nsnrus+ZylXiklVeSNdeFJgVlEtaHh2TNOOPHFznJ7RXzfkviXeD8Ey6rIseGO/vTe0YLzb/AFZ9vXrFo5xxaLJKWaCa1Go2cVLyj4X126fIqx1nx4MHDI8seXUa+Ud31x4E/wBer+CNa1mqlOUpSk5zl7U31f8A58B583Wm2225Sk7lKT6tvxZWCINBykqHQEeUCVCCFQ0hgRSodDodAJFzHLZlaMS3jjsAost8A+jmTWZGk1jxQ3yZZbKK8l5yr8y1w3gqlF588uw00es3tKf+2C8WR4hxV5ksUF+z6OD7uFOnkf8AFk87AvcR41jhjek0H7rBHbLqk+/ml0fK/wDt/aka3lyJLliqivAlnz3stkuiKzAjQUSCiojQUSoKAjQE6ADGADIoSGkKxwatW6V9fJX1IPocK4Tm1M1DBjlll8Fsl5yfRL1Noy/RRaGKza1xyLbkw423zz3fLJ+C2N60mTR6DRrllCGKMU5ZLV5HXtN+82ecfSHj89bk594YYX2WN9ftS+LJtVHiXEsmokpZKUY/V4Y7QxryS/E+XmmW8iKeRGkYmJobEAhgABQAMAAAAx0AAAcpKONPZ7gAH1sengox6tRXdTk5KPon0JOdgBmFYshUyABUYWIYFAIYAIYAEIYAB//Z">
            <a:hlinkClick r:id="rId4"/>
          </p:cNvPr>
          <p:cNvSpPr>
            <a:spLocks noChangeAspect="1" noChangeArrowheads="1"/>
          </p:cNvSpPr>
          <p:nvPr/>
        </p:nvSpPr>
        <p:spPr bwMode="auto">
          <a:xfrm>
            <a:off x="82550" y="-860425"/>
            <a:ext cx="1428750" cy="18002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pic>
        <p:nvPicPr>
          <p:cNvPr id="1030" name="Picture 6" descr="E-Swab"/>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68144" y="3944490"/>
            <a:ext cx="2808312" cy="25088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9999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323529" y="591062"/>
            <a:ext cx="8352928" cy="4524315"/>
          </a:xfrm>
          <a:prstGeom prst="rect">
            <a:avLst/>
          </a:prstGeom>
          <a:noFill/>
        </p:spPr>
        <p:txBody>
          <a:bodyPr wrap="square" rtlCol="0">
            <a:spAutoFit/>
          </a:bodyPr>
          <a:lstStyle/>
          <a:p>
            <a:r>
              <a:rPr lang="nl-NL" sz="3200" dirty="0">
                <a:solidFill>
                  <a:schemeClr val="bg1"/>
                </a:solidFill>
                <a:latin typeface="Hadassah Friedlaender" panose="02020603050405020304" pitchFamily="18" charset="-79"/>
                <a:ea typeface="Tahoma" pitchFamily="34" charset="0"/>
                <a:cs typeface="Hadassah Friedlaender" panose="02020603050405020304" pitchFamily="18" charset="-79"/>
              </a:rPr>
              <a:t>Producten die gebruikt kunnen worden bij gele wonden:</a:t>
            </a:r>
          </a:p>
          <a:p>
            <a:endParaRPr lang="nl-NL" sz="3200" dirty="0">
              <a:solidFill>
                <a:schemeClr val="bg1"/>
              </a:solidFill>
              <a:latin typeface="Hadassah Friedlaender" panose="02020603050405020304" pitchFamily="18" charset="-79"/>
              <a:ea typeface="Tahoma" pitchFamily="34" charset="0"/>
              <a:cs typeface="Hadassah Friedlaender" panose="02020603050405020304" pitchFamily="18" charset="-79"/>
            </a:endParaRPr>
          </a:p>
          <a:p>
            <a:pPr marL="457200" indent="-457200">
              <a:buFont typeface="Arial" pitchFamily="34" charset="0"/>
              <a:buChar char="•"/>
            </a:pPr>
            <a:r>
              <a:rPr lang="nl-NL" sz="3200" dirty="0">
                <a:solidFill>
                  <a:schemeClr val="bg1"/>
                </a:solidFill>
                <a:latin typeface="Hadassah Friedlaender" panose="02020603050405020304" pitchFamily="18" charset="-79"/>
                <a:ea typeface="Tahoma" pitchFamily="34" charset="0"/>
                <a:cs typeface="Hadassah Friedlaender" panose="02020603050405020304" pitchFamily="18" charset="-79"/>
              </a:rPr>
              <a:t>Schuimverbanden</a:t>
            </a:r>
          </a:p>
          <a:p>
            <a:pPr marL="457200" indent="-457200">
              <a:buFont typeface="Arial" pitchFamily="34" charset="0"/>
              <a:buChar char="•"/>
            </a:pPr>
            <a:r>
              <a:rPr lang="nl-NL" sz="3200" dirty="0">
                <a:solidFill>
                  <a:schemeClr val="bg1"/>
                </a:solidFill>
                <a:latin typeface="Hadassah Friedlaender" panose="02020603050405020304" pitchFamily="18" charset="-79"/>
                <a:ea typeface="Tahoma" pitchFamily="34" charset="0"/>
                <a:cs typeface="Hadassah Friedlaender" panose="02020603050405020304" pitchFamily="18" charset="-79"/>
              </a:rPr>
              <a:t>Hydrogel</a:t>
            </a:r>
          </a:p>
          <a:p>
            <a:pPr marL="457200" indent="-457200">
              <a:buFont typeface="Arial" pitchFamily="34" charset="0"/>
              <a:buChar char="•"/>
            </a:pPr>
            <a:r>
              <a:rPr lang="nl-NL" sz="3200" dirty="0">
                <a:solidFill>
                  <a:schemeClr val="bg1"/>
                </a:solidFill>
                <a:latin typeface="Hadassah Friedlaender" panose="02020603050405020304" pitchFamily="18" charset="-79"/>
                <a:ea typeface="Tahoma" pitchFamily="34" charset="0"/>
                <a:cs typeface="Hadassah Friedlaender" panose="02020603050405020304" pitchFamily="18" charset="-79"/>
              </a:rPr>
              <a:t>Alginaat</a:t>
            </a:r>
          </a:p>
          <a:p>
            <a:pPr marL="457200" indent="-457200">
              <a:buFont typeface="Arial" pitchFamily="34" charset="0"/>
              <a:buChar char="•"/>
            </a:pPr>
            <a:r>
              <a:rPr lang="nl-NL" sz="3200" dirty="0">
                <a:solidFill>
                  <a:schemeClr val="bg1"/>
                </a:solidFill>
                <a:latin typeface="Hadassah Friedlaender" panose="02020603050405020304" pitchFamily="18" charset="-79"/>
                <a:ea typeface="Tahoma" pitchFamily="34" charset="0"/>
                <a:cs typeface="Hadassah Friedlaender" panose="02020603050405020304" pitchFamily="18" charset="-79"/>
              </a:rPr>
              <a:t>Hydrocolloïd</a:t>
            </a:r>
          </a:p>
          <a:p>
            <a:pPr marL="457200" indent="-457200">
              <a:buFont typeface="Arial" pitchFamily="34" charset="0"/>
              <a:buChar char="•"/>
            </a:pPr>
            <a:r>
              <a:rPr lang="nl-NL" sz="3200" dirty="0">
                <a:solidFill>
                  <a:schemeClr val="bg1"/>
                </a:solidFill>
                <a:latin typeface="Hadassah Friedlaender" panose="02020603050405020304" pitchFamily="18" charset="-79"/>
                <a:ea typeface="Tahoma" pitchFamily="34" charset="0"/>
                <a:cs typeface="Hadassah Friedlaender" panose="02020603050405020304" pitchFamily="18" charset="-79"/>
              </a:rPr>
              <a:t>Antibacteriële zalven en zalfgazen</a:t>
            </a:r>
          </a:p>
          <a:p>
            <a:endParaRPr lang="nl-NL" sz="3200" dirty="0">
              <a:solidFill>
                <a:schemeClr val="bg1"/>
              </a:solidFill>
              <a:latin typeface="Hadassah Friedlaender" panose="02020603050405020304" pitchFamily="18" charset="-79"/>
              <a:ea typeface="Tahoma" pitchFamily="34" charset="0"/>
              <a:cs typeface="Hadassah Friedlaender" panose="02020603050405020304" pitchFamily="18" charset="-79"/>
            </a:endParaRPr>
          </a:p>
        </p:txBody>
      </p:sp>
      <p:sp>
        <p:nvSpPr>
          <p:cNvPr id="3" name="Rechthoek 2"/>
          <p:cNvSpPr/>
          <p:nvPr/>
        </p:nvSpPr>
        <p:spPr>
          <a:xfrm>
            <a:off x="3059832" y="5445224"/>
            <a:ext cx="5904656" cy="461665"/>
          </a:xfrm>
          <a:prstGeom prst="rect">
            <a:avLst/>
          </a:prstGeom>
        </p:spPr>
        <p:txBody>
          <a:bodyPr wrap="square">
            <a:spAutoFit/>
          </a:bodyPr>
          <a:lstStyle/>
          <a:p>
            <a:r>
              <a:rPr lang="nl-NL" sz="2400" dirty="0">
                <a:latin typeface="Tahoma" pitchFamily="34" charset="0"/>
                <a:ea typeface="Tahoma" pitchFamily="34" charset="0"/>
                <a:cs typeface="Tahoma" pitchFamily="34" charset="0"/>
                <a:hlinkClick r:id="rId2"/>
              </a:rPr>
              <a:t>achtergrondinformatie wondbedekkers</a:t>
            </a:r>
            <a:endParaRPr lang="nl-NL" sz="2400" dirty="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2424100875"/>
      </p:ext>
    </p:extLst>
  </p:cSld>
  <p:clrMapOvr>
    <a:masterClrMapping/>
  </p:clrMapOvr>
</p:sld>
</file>

<file path=ppt/theme/theme1.xml><?xml version="1.0" encoding="utf-8"?>
<a:theme xmlns:a="http://schemas.openxmlformats.org/drawingml/2006/main" name="Tradeshow">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radeshow">
      <a:majorFont>
        <a:latin typeface="Arial Black"/>
        <a:ea typeface=""/>
        <a:cs typeface=""/>
        <a:font script="Jpan" typeface="ＭＳ Ｐゴシック"/>
        <a:font script="Hang" typeface="HY견고딕"/>
        <a:font script="Hans" typeface="宋体"/>
        <a:font script="Hant" typeface="新細明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ndara"/>
        <a:ea typeface=""/>
        <a:cs typeface=""/>
        <a:font script="Jpan" typeface="ＭＳ Ｐゴシック"/>
        <a:font script="Hang" typeface="HY견명조"/>
        <a:font script="Hans" typeface="华文楷体"/>
        <a:font script="Hant" typeface="新細明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radeshow">
      <a:fillStyleLst>
        <a:solidFill>
          <a:schemeClr val="phClr"/>
        </a:solidFill>
        <a:gradFill rotWithShape="1">
          <a:gsLst>
            <a:gs pos="0">
              <a:schemeClr val="phClr">
                <a:tint val="45000"/>
                <a:satMod val="300000"/>
              </a:schemeClr>
            </a:gs>
            <a:gs pos="35000">
              <a:schemeClr val="phClr">
                <a:tint val="45000"/>
                <a:satMod val="300000"/>
              </a:schemeClr>
            </a:gs>
            <a:gs pos="69000">
              <a:schemeClr val="phClr">
                <a:tint val="45000"/>
                <a:satMod val="350000"/>
              </a:schemeClr>
            </a:gs>
            <a:gs pos="100000">
              <a:schemeClr val="phClr">
                <a:tint val="60000"/>
                <a:satMod val="350000"/>
              </a:schemeClr>
            </a:gs>
          </a:gsLst>
          <a:path path="circle">
            <a:fillToRect l="50000" t="50000" r="100000" b="100000"/>
          </a:path>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9525" cap="rnd" cmpd="sng" algn="ctr">
          <a:solidFill>
            <a:schemeClr val="phClr"/>
          </a:solidFill>
          <a:prstDash val="solid"/>
        </a:ln>
        <a:ln w="38475" cap="flat" cmpd="sng" algn="ctr">
          <a:solidFill>
            <a:schemeClr val="phClr"/>
          </a:solidFill>
          <a:prstDash val="solid"/>
        </a:ln>
        <a:ln w="54850" cap="flat" cmpd="sng" algn="ctr">
          <a:solidFill>
            <a:schemeClr val="phClr"/>
          </a:solidFill>
          <a:prstDash val="solid"/>
        </a:ln>
      </a:lnStyleLst>
      <a:effectStyleLst>
        <a:effectStyle>
          <a:effectLst>
            <a:outerShdw blurRad="50800" dist="25400" dir="5400000" rotWithShape="0">
              <a:srgbClr val="000000">
                <a:alpha val="55000"/>
              </a:srgbClr>
            </a:outerShdw>
          </a:effectLst>
        </a:effectStyle>
        <a:effectStyle>
          <a:effectLst>
            <a:outerShdw blurRad="50800" dist="25400" dir="5400000" rotWithShape="0">
              <a:srgbClr val="000000">
                <a:alpha val="44000"/>
              </a:srgbClr>
            </a:outerShdw>
          </a:effectLst>
        </a:effectStyle>
        <a:effectStyle>
          <a:effectLst>
            <a:outerShdw blurRad="50800" dist="25400" dir="5400000" rotWithShape="0">
              <a:srgbClr val="000000">
                <a:alpha val="55000"/>
              </a:srgbClr>
            </a:outerShdw>
          </a:effectLst>
          <a:scene3d>
            <a:camera prst="orthographicFront">
              <a:rot lat="0" lon="0" rev="0"/>
            </a:camera>
            <a:lightRig rig="brightRoom" dir="tl">
              <a:rot lat="0" lon="0" rev="3600000"/>
            </a:lightRig>
          </a:scene3d>
          <a:sp3d contourW="31750" prstMaterial="flat">
            <a:bevelT w="127000" h="254000" prst="angle"/>
            <a:contourClr>
              <a:schemeClr val="phClr">
                <a:shade val="20000"/>
              </a:schemeClr>
            </a:contourClr>
          </a:sp3d>
        </a:effectStyle>
      </a:effectStyleLst>
      <a:bgFillStyleLst>
        <a:solidFill>
          <a:schemeClr val="phClr"/>
        </a:solidFill>
        <a:gradFill rotWithShape="1">
          <a:gsLst>
            <a:gs pos="20000">
              <a:schemeClr val="phClr">
                <a:tint val="80000"/>
                <a:lumMod val="100000"/>
              </a:schemeClr>
            </a:gs>
            <a:gs pos="100000">
              <a:schemeClr val="phClr">
                <a:tint val="100000"/>
                <a:lumMod val="80000"/>
              </a:schemeClr>
            </a:gs>
          </a:gsLst>
          <a:path path="circle">
            <a:fillToRect l="50000" t="20000" r="100000" b="100000"/>
          </a:path>
        </a:gradFill>
        <a:gradFill rotWithShape="1">
          <a:gsLst>
            <a:gs pos="0">
              <a:schemeClr val="phClr">
                <a:tint val="100000"/>
                <a:lumMod val="100000"/>
              </a:schemeClr>
            </a:gs>
            <a:gs pos="100000">
              <a:schemeClr val="phClr">
                <a:shade val="100000"/>
                <a:lumMod val="60000"/>
              </a:schemeClr>
            </a:gs>
          </a:gsLst>
          <a:path path="circle">
            <a:fillToRect l="50000" t="20000" r="100000" b="100000"/>
          </a:path>
        </a:grad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Beurspresentatie</Template>
  <TotalTime>582</TotalTime>
  <Words>364</Words>
  <Application>Microsoft Office PowerPoint</Application>
  <PresentationFormat>Diavoorstelling (4:3)</PresentationFormat>
  <Paragraphs>96</Paragraphs>
  <Slides>17</Slides>
  <Notes>3</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17</vt:i4>
      </vt:variant>
    </vt:vector>
  </HeadingPairs>
  <TitlesOfParts>
    <vt:vector size="24" baseType="lpstr">
      <vt:lpstr>Arial</vt:lpstr>
      <vt:lpstr>Arial Black</vt:lpstr>
      <vt:lpstr>Calibri</vt:lpstr>
      <vt:lpstr>Candara</vt:lpstr>
      <vt:lpstr>Hadassah Friedlaender</vt:lpstr>
      <vt:lpstr>Tahoma</vt:lpstr>
      <vt:lpstr>Tradeshow</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Summa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Laure, Debby de</dc:creator>
  <cp:lastModifiedBy>Jolanda Vermeulen</cp:lastModifiedBy>
  <cp:revision>72</cp:revision>
  <dcterms:created xsi:type="dcterms:W3CDTF">2014-02-16T18:21:01Z</dcterms:created>
  <dcterms:modified xsi:type="dcterms:W3CDTF">2020-11-21T04:38:39Z</dcterms:modified>
</cp:coreProperties>
</file>