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6" r:id="rId2"/>
    <p:sldId id="270" r:id="rId3"/>
    <p:sldId id="257" r:id="rId4"/>
    <p:sldId id="267" r:id="rId5"/>
    <p:sldId id="269" r:id="rId6"/>
    <p:sldId id="268" r:id="rId7"/>
    <p:sldId id="271" r:id="rId8"/>
    <p:sldId id="272" r:id="rId9"/>
    <p:sldId id="273" r:id="rId10"/>
    <p:sldId id="274" r:id="rId11"/>
  </p:sldIdLst>
  <p:sldSz cx="12192000"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p:cViewPr varScale="1">
        <p:scale>
          <a:sx n="79" d="100"/>
          <a:sy n="79" d="100"/>
        </p:scale>
        <p:origin x="101" y="221"/>
      </p:cViewPr>
      <p:guideLst>
        <p:guide pos="3840"/>
        <p:guide orient="horz" pos="2160"/>
      </p:guideLst>
    </p:cSldViewPr>
  </p:slideViewPr>
  <p:notesTextViewPr>
    <p:cViewPr>
      <p:scale>
        <a:sx n="1" d="1"/>
        <a:sy n="1" d="1"/>
      </p:scale>
      <p:origin x="0" y="0"/>
    </p:cViewPr>
  </p:notesTextViewPr>
  <p:notesViewPr>
    <p:cSldViewPr showGuides="1">
      <p:cViewPr varScale="1">
        <p:scale>
          <a:sx n="88" d="100"/>
          <a:sy n="88" d="100"/>
        </p:scale>
        <p:origin x="2838"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4382DC47-4B76-46F0-94DF-A0E92CFEA1FA}" type="datetime1">
              <a:rPr lang="nl-NL" smtClean="0"/>
              <a:t>30-11-2020</a:t>
            </a:fld>
            <a:endParaRPr lang="nl-NL" dirty="0"/>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E861E8E-D392-497B-BB21-122DD7C27CF3}" type="slidenum">
              <a:rPr lang="nl-NL" smtClean="0"/>
              <a:t>‹nr.›</a:t>
            </a:fld>
            <a:endParaRPr lang="nl-NL" dirty="0"/>
          </a:p>
        </p:txBody>
      </p:sp>
    </p:spTree>
    <p:extLst>
      <p:ext uri="{BB962C8B-B14F-4D97-AF65-F5344CB8AC3E}">
        <p14:creationId xmlns:p14="http://schemas.microsoft.com/office/powerpoint/2010/main" val="1208353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nl-NL" noProof="0"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AF70CF72-BF53-4BF5-A6A1-75284CE73E4C}" type="datetime1">
              <a:rPr lang="nl-NL" noProof="0" smtClean="0"/>
              <a:t>30-11-2020</a:t>
            </a:fld>
            <a:endParaRPr lang="nl-NL" noProof="0"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nl-NL" noProof="0"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noProof="0" dirty="0"/>
              <a:t>Tekststijl van het model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nl-NL" noProof="0"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555D449-B875-4B8D-8E66-224D27E54C9A}" type="slidenum">
              <a:rPr lang="nl-NL" noProof="0" smtClean="0"/>
              <a:t>‹nr.›</a:t>
            </a:fld>
            <a:endParaRPr lang="nl-NL" noProof="0" dirty="0"/>
          </a:p>
        </p:txBody>
      </p:sp>
    </p:spTree>
    <p:extLst>
      <p:ext uri="{BB962C8B-B14F-4D97-AF65-F5344CB8AC3E}">
        <p14:creationId xmlns:p14="http://schemas.microsoft.com/office/powerpoint/2010/main" val="134997999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pPr rtl="0"/>
            <a:fld id="{9555D449-B875-4B8D-8E66-224D27E54C9A}" type="slidenum">
              <a:rPr lang="nl-NL" noProof="0" smtClean="0"/>
              <a:t>1</a:t>
            </a:fld>
            <a:endParaRPr lang="nl-NL" noProof="0" dirty="0"/>
          </a:p>
        </p:txBody>
      </p:sp>
    </p:spTree>
    <p:extLst>
      <p:ext uri="{BB962C8B-B14F-4D97-AF65-F5344CB8AC3E}">
        <p14:creationId xmlns:p14="http://schemas.microsoft.com/office/powerpoint/2010/main" val="1196599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pPr rtl="0"/>
            <a:fld id="{9555D449-B875-4B8D-8E66-224D27E54C9A}" type="slidenum">
              <a:rPr lang="nl-NL" noProof="0" smtClean="0"/>
              <a:t>3</a:t>
            </a:fld>
            <a:endParaRPr lang="nl-NL" noProof="0" dirty="0"/>
          </a:p>
        </p:txBody>
      </p:sp>
    </p:spTree>
    <p:extLst>
      <p:ext uri="{BB962C8B-B14F-4D97-AF65-F5344CB8AC3E}">
        <p14:creationId xmlns:p14="http://schemas.microsoft.com/office/powerpoint/2010/main" val="7057179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gradFill flip="none" rotWithShape="1">
          <a:gsLst>
            <a:gs pos="0">
              <a:srgbClr val="D9D9D9"/>
            </a:gs>
            <a:gs pos="100000">
              <a:schemeClr val="bg1"/>
            </a:gs>
          </a:gsLst>
          <a:lin ang="8100000" scaled="0"/>
          <a:tileRect/>
        </a:gra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626225" y="1828800"/>
            <a:ext cx="4098175" cy="3177380"/>
          </a:xfrm>
        </p:spPr>
        <p:txBody>
          <a:bodyPr rtlCol="0" anchor="b">
            <a:normAutofit/>
          </a:bodyPr>
          <a:lstStyle>
            <a:lvl1pPr algn="l" rtl="0">
              <a:lnSpc>
                <a:spcPct val="80000"/>
              </a:lnSpc>
              <a:defRPr sz="5400">
                <a:solidFill>
                  <a:schemeClr val="accent1"/>
                </a:solidFill>
              </a:defRPr>
            </a:lvl1pPr>
          </a:lstStyle>
          <a:p>
            <a:pPr rtl="0"/>
            <a:r>
              <a:rPr lang="nl-NL"/>
              <a:t>Klik om stijl te bewerken</a:t>
            </a:r>
            <a:endParaRPr lang="nl-NL" dirty="0"/>
          </a:p>
        </p:txBody>
      </p:sp>
      <p:sp>
        <p:nvSpPr>
          <p:cNvPr id="3" name="Subtitel 2"/>
          <p:cNvSpPr>
            <a:spLocks noGrp="1"/>
          </p:cNvSpPr>
          <p:nvPr>
            <p:ph type="subTitle" idx="1"/>
          </p:nvPr>
        </p:nvSpPr>
        <p:spPr>
          <a:xfrm>
            <a:off x="626225" y="5181600"/>
            <a:ext cx="4098175" cy="685800"/>
          </a:xfrm>
        </p:spPr>
        <p:txBody>
          <a:bodyPr rtlCol="0">
            <a:normAutofit/>
          </a:bodyPr>
          <a:lstStyle>
            <a:lvl1pPr marL="0" indent="0" algn="l">
              <a:buNone/>
              <a:defRPr sz="2000" cap="all" baseline="0">
                <a:solidFill>
                  <a:schemeClr val="tx1">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7" name="Afbeelding 6" descr="ECG-lijn"/>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188688" y="-1"/>
            <a:ext cx="7000137" cy="6858001"/>
          </a:xfrm>
          <a:prstGeom prst="rect">
            <a:avLst/>
          </a:prstGeom>
        </p:spPr>
      </p:pic>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lvl1pPr rtl="0">
              <a:defRPr/>
            </a:lvl1pPr>
          </a:lstStyle>
          <a:p>
            <a:pPr rtl="0"/>
            <a:r>
              <a:rPr lang="nl-NL"/>
              <a:t>Klik om stijl te bewerken</a:t>
            </a:r>
            <a:endParaRPr lang="nl-NL" dirty="0"/>
          </a:p>
        </p:txBody>
      </p:sp>
      <p:sp>
        <p:nvSpPr>
          <p:cNvPr id="3" name="Tijdelijke aanduiding voor verticale tekst 2"/>
          <p:cNvSpPr>
            <a:spLocks noGrp="1"/>
          </p:cNvSpPr>
          <p:nvPr>
            <p:ph type="body" orient="vert" idx="1"/>
          </p:nvPr>
        </p:nvSpPr>
        <p:spPr/>
        <p:txBody>
          <a:bodyPr vert="eaVert"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63589579-FBCA-4B65-86AF-3289074A703B}" type="datetime1">
              <a:rPr lang="nl-NL" smtClean="0"/>
              <a:t>30-11-2020</a:t>
            </a:fld>
            <a:endParaRPr lang="nl-NL" dirty="0"/>
          </a:p>
        </p:txBody>
      </p:sp>
      <p:sp>
        <p:nvSpPr>
          <p:cNvPr id="6" name="Tijdelijke aanduiding voor dianummer 5"/>
          <p:cNvSpPr>
            <a:spLocks noGrp="1"/>
          </p:cNvSpPr>
          <p:nvPr>
            <p:ph type="sldNum" sz="quarter" idx="12"/>
          </p:nvPr>
        </p:nvSpPr>
        <p:spPr/>
        <p:txBody>
          <a:bodyPr rtlCol="0"/>
          <a:lstStyle/>
          <a:p>
            <a:pPr rtl="0"/>
            <a:fld id="{E31375A4-56A4-47D6-9801-1991572033F7}" type="slidenum">
              <a:rPr lang="nl-NL" smtClean="0"/>
              <a:t>‹nr.›</a:t>
            </a:fld>
            <a:endParaRPr lang="nl-NL" dirty="0"/>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hthoek 6" descr="Rechthoek"/>
          <p:cNvSpPr/>
          <p:nvPr/>
        </p:nvSpPr>
        <p:spPr>
          <a:xfrm>
            <a:off x="9982200" y="0"/>
            <a:ext cx="2209800" cy="6858000"/>
          </a:xfrm>
          <a:prstGeom prst="rect">
            <a:avLst/>
          </a:prstGeom>
          <a:gradFill flip="none" rotWithShape="1">
            <a:gsLst>
              <a:gs pos="0">
                <a:schemeClr val="accent1"/>
              </a:gs>
              <a:gs pos="100000">
                <a:schemeClr val="accent1">
                  <a:lumMod val="7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dirty="0"/>
          </a:p>
        </p:txBody>
      </p:sp>
      <p:sp>
        <p:nvSpPr>
          <p:cNvPr id="2" name="Verticale titel 1"/>
          <p:cNvSpPr>
            <a:spLocks noGrp="1"/>
          </p:cNvSpPr>
          <p:nvPr>
            <p:ph type="title" orient="vert"/>
          </p:nvPr>
        </p:nvSpPr>
        <p:spPr>
          <a:xfrm>
            <a:off x="10058399" y="457201"/>
            <a:ext cx="2057401" cy="5943600"/>
          </a:xfrm>
        </p:spPr>
        <p:txBody>
          <a:bodyPr vert="eaVert" rtlCol="0"/>
          <a:lstStyle>
            <a:lvl1pPr rtl="0">
              <a:defRPr/>
            </a:lvl1pPr>
          </a:lstStyle>
          <a:p>
            <a:pPr rtl="0"/>
            <a:r>
              <a:rPr lang="nl-NL"/>
              <a:t>Klik om stijl te bewerken</a:t>
            </a:r>
            <a:endParaRPr lang="nl-NL" dirty="0"/>
          </a:p>
        </p:txBody>
      </p:sp>
      <p:sp>
        <p:nvSpPr>
          <p:cNvPr id="3" name="Tijdelijke aanduiding voor verticale tekst 2"/>
          <p:cNvSpPr>
            <a:spLocks noGrp="1"/>
          </p:cNvSpPr>
          <p:nvPr>
            <p:ph type="body" orient="vert" idx="1"/>
          </p:nvPr>
        </p:nvSpPr>
        <p:spPr>
          <a:xfrm>
            <a:off x="609600" y="457200"/>
            <a:ext cx="9067800" cy="5943599"/>
          </a:xfrm>
        </p:spPr>
        <p:txBody>
          <a:bodyPr vert="eaVert"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EFAB6B0A-E006-4DCC-9665-CE9B76E85A04}" type="datetime1">
              <a:rPr lang="nl-NL" smtClean="0"/>
              <a:t>30-11-2020</a:t>
            </a:fld>
            <a:endParaRPr lang="nl-NL" dirty="0"/>
          </a:p>
        </p:txBody>
      </p:sp>
      <p:sp>
        <p:nvSpPr>
          <p:cNvPr id="6" name="Tijdelijke aanduiding voor dianummer 5"/>
          <p:cNvSpPr>
            <a:spLocks noGrp="1"/>
          </p:cNvSpPr>
          <p:nvPr>
            <p:ph type="sldNum" sz="quarter" idx="12"/>
          </p:nvPr>
        </p:nvSpPr>
        <p:spPr/>
        <p:txBody>
          <a:bodyPr rtlCol="0"/>
          <a:lstStyle/>
          <a:p>
            <a:pPr rtl="0"/>
            <a:fld id="{E31375A4-56A4-47D6-9801-1991572033F7}" type="slidenum">
              <a:rPr lang="nl-NL" smtClean="0"/>
              <a:t>‹nr.›</a:t>
            </a:fld>
            <a:endParaRPr lang="nl-NL" dirty="0"/>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lvl1pPr rtl="0">
              <a:defRPr/>
            </a:lvl1pPr>
          </a:lstStyle>
          <a:p>
            <a:pPr rtl="0"/>
            <a:r>
              <a:rPr lang="nl-NL"/>
              <a:t>Klik om stijl te bewerken</a:t>
            </a:r>
            <a:endParaRPr lang="nl-NL" dirty="0"/>
          </a:p>
        </p:txBody>
      </p:sp>
      <p:sp>
        <p:nvSpPr>
          <p:cNvPr id="3" name="Tijdelijke aanduiding voor inhoud 2"/>
          <p:cNvSpPr>
            <a:spLocks noGrp="1"/>
          </p:cNvSpPr>
          <p:nvPr>
            <p:ph idx="1"/>
          </p:nvPr>
        </p:nvSpPr>
        <p:spPr/>
        <p:txBody>
          <a:bodyPr rtlCol="0"/>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856E0C39-CFC8-4E2D-BE76-D330EE5C4944}" type="datetime1">
              <a:rPr lang="nl-NL" smtClean="0"/>
              <a:t>30-11-2020</a:t>
            </a:fld>
            <a:endParaRPr lang="nl-NL" dirty="0"/>
          </a:p>
        </p:txBody>
      </p:sp>
      <p:sp>
        <p:nvSpPr>
          <p:cNvPr id="6" name="Tijdelijke aanduiding voor dianummer 5"/>
          <p:cNvSpPr>
            <a:spLocks noGrp="1"/>
          </p:cNvSpPr>
          <p:nvPr>
            <p:ph type="sldNum" sz="quarter" idx="12"/>
          </p:nvPr>
        </p:nvSpPr>
        <p:spPr/>
        <p:txBody>
          <a:bodyPr rtlCol="0"/>
          <a:lstStyle/>
          <a:p>
            <a:pPr rtl="0"/>
            <a:fld id="{E31375A4-56A4-47D6-9801-1991572033F7}" type="slidenum">
              <a:rPr lang="nl-NL" smtClean="0"/>
              <a:t>‹nr.›</a:t>
            </a:fld>
            <a:endParaRPr lang="nl-NL" dirty="0"/>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ekop">
    <p:bg>
      <p:bgPr>
        <a:gradFill flip="none" rotWithShape="1">
          <a:gsLst>
            <a:gs pos="0">
              <a:schemeClr val="accent1"/>
            </a:gs>
            <a:gs pos="100000">
              <a:schemeClr val="accent1">
                <a:lumMod val="75000"/>
              </a:schemeClr>
            </a:gs>
          </a:gsLst>
          <a:lin ang="5400000" scaled="0"/>
          <a:tileRect/>
        </a:gradFill>
        <a:effectLst/>
      </p:bgPr>
    </p:bg>
    <p:spTree>
      <p:nvGrpSpPr>
        <p:cNvPr id="1" name=""/>
        <p:cNvGrpSpPr/>
        <p:nvPr/>
      </p:nvGrpSpPr>
      <p:grpSpPr>
        <a:xfrm>
          <a:off x="0" y="0"/>
          <a:ext cx="0" cy="0"/>
          <a:chOff x="0" y="0"/>
          <a:chExt cx="0" cy="0"/>
        </a:xfrm>
      </p:grpSpPr>
      <p:sp>
        <p:nvSpPr>
          <p:cNvPr id="7" name="Rechthoek 6" descr="Rechthoek"/>
          <p:cNvSpPr/>
          <p:nvPr/>
        </p:nvSpPr>
        <p:spPr>
          <a:xfrm>
            <a:off x="265112" y="228600"/>
            <a:ext cx="11658600" cy="6400800"/>
          </a:xfrm>
          <a:prstGeom prst="rect">
            <a:avLst/>
          </a:prstGeom>
          <a:noFill/>
          <a:ln w="15875">
            <a:gradFill flip="none" rotWithShape="1">
              <a:gsLst>
                <a:gs pos="0">
                  <a:schemeClr val="bg1">
                    <a:lumMod val="75000"/>
                  </a:schemeClr>
                </a:gs>
                <a:gs pos="100000">
                  <a:schemeClr val="bg1"/>
                </a:gs>
              </a:gsLst>
              <a:lin ang="2700000" scaled="1"/>
              <a:tileRect/>
            </a:gra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dirty="0"/>
          </a:p>
        </p:txBody>
      </p:sp>
      <p:sp>
        <p:nvSpPr>
          <p:cNvPr id="2" name="Titel 1"/>
          <p:cNvSpPr>
            <a:spLocks noGrp="1"/>
          </p:cNvSpPr>
          <p:nvPr>
            <p:ph type="title"/>
          </p:nvPr>
        </p:nvSpPr>
        <p:spPr>
          <a:xfrm>
            <a:off x="1066800" y="1828800"/>
            <a:ext cx="7772400" cy="3177380"/>
          </a:xfrm>
        </p:spPr>
        <p:txBody>
          <a:bodyPr rtlCol="0" anchor="b">
            <a:normAutofit/>
          </a:bodyPr>
          <a:lstStyle>
            <a:lvl1pPr rtl="0">
              <a:lnSpc>
                <a:spcPct val="80000"/>
              </a:lnSpc>
              <a:defRPr sz="5400"/>
            </a:lvl1pPr>
          </a:lstStyle>
          <a:p>
            <a:pPr rtl="0"/>
            <a:r>
              <a:rPr lang="nl-NL"/>
              <a:t>Klik om stijl te bewerken</a:t>
            </a:r>
            <a:endParaRPr lang="nl-NL" dirty="0"/>
          </a:p>
        </p:txBody>
      </p:sp>
      <p:sp>
        <p:nvSpPr>
          <p:cNvPr id="3" name="Tijdelijke aanduiding voor tekst 2"/>
          <p:cNvSpPr>
            <a:spLocks noGrp="1"/>
          </p:cNvSpPr>
          <p:nvPr>
            <p:ph type="body" idx="1"/>
          </p:nvPr>
        </p:nvSpPr>
        <p:spPr>
          <a:xfrm>
            <a:off x="1066800" y="5181600"/>
            <a:ext cx="7772400" cy="685800"/>
          </a:xfrm>
        </p:spPr>
        <p:txBody>
          <a:bodyPr rtlCol="0">
            <a:normAutofit/>
          </a:bodyPr>
          <a:lstStyle>
            <a:lvl1pPr marL="0" indent="0">
              <a:buNone/>
              <a:defRPr sz="2000" cap="all" baseline="0">
                <a:solidFill>
                  <a:schemeClr val="bg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nl-NL"/>
              <a:t>Klikken om de tekststijl van het model te bewerken</a:t>
            </a:r>
          </a:p>
        </p:txBody>
      </p:sp>
    </p:spTree>
    <p:extLst>
      <p:ext uri="{BB962C8B-B14F-4D97-AF65-F5344CB8AC3E}">
        <p14:creationId xmlns:p14="http://schemas.microsoft.com/office/powerpoint/2010/main" val="3506778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lvl1pPr rtl="0">
              <a:defRPr/>
            </a:lvl1pPr>
          </a:lstStyle>
          <a:p>
            <a:pPr rtl="0"/>
            <a:r>
              <a:rPr lang="nl-NL"/>
              <a:t>Klik om stijl te bewerken</a:t>
            </a:r>
            <a:endParaRPr lang="nl-NL" dirty="0"/>
          </a:p>
        </p:txBody>
      </p:sp>
      <p:sp>
        <p:nvSpPr>
          <p:cNvPr id="3" name="Tijdelijke aanduiding voor inhoud 2"/>
          <p:cNvSpPr>
            <a:spLocks noGrp="1"/>
          </p:cNvSpPr>
          <p:nvPr>
            <p:ph sz="half" idx="1"/>
          </p:nvPr>
        </p:nvSpPr>
        <p:spPr>
          <a:xfrm>
            <a:off x="1066800" y="1825624"/>
            <a:ext cx="4800600" cy="4575175"/>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inhoud 3"/>
          <p:cNvSpPr>
            <a:spLocks noGrp="1"/>
          </p:cNvSpPr>
          <p:nvPr>
            <p:ph sz="half" idx="2"/>
          </p:nvPr>
        </p:nvSpPr>
        <p:spPr>
          <a:xfrm>
            <a:off x="6324600" y="1825624"/>
            <a:ext cx="4800600" cy="4575175"/>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3C91BF31-E325-4506-9612-6C9A7D412E19}" type="datetime1">
              <a:rPr lang="nl-NL" smtClean="0"/>
              <a:t>30-11-2020</a:t>
            </a:fld>
            <a:endParaRPr lang="nl-NL" dirty="0"/>
          </a:p>
        </p:txBody>
      </p:sp>
      <p:sp>
        <p:nvSpPr>
          <p:cNvPr id="7" name="Tijdelijke aanduiding voor dianummer 6"/>
          <p:cNvSpPr>
            <a:spLocks noGrp="1"/>
          </p:cNvSpPr>
          <p:nvPr>
            <p:ph type="sldNum" sz="quarter" idx="12"/>
          </p:nvPr>
        </p:nvSpPr>
        <p:spPr/>
        <p:txBody>
          <a:bodyPr rtlCol="0"/>
          <a:lstStyle/>
          <a:p>
            <a:pPr rtl="0"/>
            <a:fld id="{E31375A4-56A4-47D6-9801-1991572033F7}" type="slidenum">
              <a:rPr lang="nl-NL" smtClean="0"/>
              <a:t>‹nr.›</a:t>
            </a:fld>
            <a:endParaRPr lang="nl-NL" dirty="0"/>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lvl1pPr rtl="0">
              <a:defRPr/>
            </a:lvl1pPr>
          </a:lstStyle>
          <a:p>
            <a:pPr rtl="0"/>
            <a:r>
              <a:rPr lang="nl-NL"/>
              <a:t>Klik om stijl te bewerken</a:t>
            </a:r>
            <a:endParaRPr lang="nl-NL" dirty="0"/>
          </a:p>
        </p:txBody>
      </p:sp>
      <p:sp>
        <p:nvSpPr>
          <p:cNvPr id="3" name="Tijdelijke aanduiding voor tekst 2"/>
          <p:cNvSpPr>
            <a:spLocks noGrp="1"/>
          </p:cNvSpPr>
          <p:nvPr>
            <p:ph type="body" idx="1"/>
          </p:nvPr>
        </p:nvSpPr>
        <p:spPr>
          <a:xfrm>
            <a:off x="1066800" y="1828799"/>
            <a:ext cx="4800600" cy="762000"/>
          </a:xfrm>
        </p:spPr>
        <p:txBody>
          <a:bodyPr rtlCol="0" anchor="ctr">
            <a:noAutofit/>
          </a:bodyPr>
          <a:lstStyle>
            <a:lvl1pPr marL="0" indent="0">
              <a:buNone/>
              <a:defRPr sz="2400" b="0" cap="none" baseline="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p:cNvSpPr>
            <a:spLocks noGrp="1"/>
          </p:cNvSpPr>
          <p:nvPr>
            <p:ph sz="half" idx="2"/>
          </p:nvPr>
        </p:nvSpPr>
        <p:spPr>
          <a:xfrm>
            <a:off x="1066800" y="2590799"/>
            <a:ext cx="4800600" cy="3810033"/>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5" name="Tijdelijke aanduiding voor tekst 4"/>
          <p:cNvSpPr>
            <a:spLocks noGrp="1"/>
          </p:cNvSpPr>
          <p:nvPr>
            <p:ph type="body" sz="quarter" idx="3"/>
          </p:nvPr>
        </p:nvSpPr>
        <p:spPr>
          <a:xfrm>
            <a:off x="6324600" y="1828799"/>
            <a:ext cx="4800600" cy="762000"/>
          </a:xfrm>
        </p:spPr>
        <p:txBody>
          <a:bodyPr rtlCol="0" anchor="ctr">
            <a:noAutofit/>
          </a:bodyPr>
          <a:lstStyle>
            <a:lvl1pPr marL="0" indent="0">
              <a:buNone/>
              <a:defRPr sz="2400" b="0" cap="none" baseline="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p:cNvSpPr>
            <a:spLocks noGrp="1"/>
          </p:cNvSpPr>
          <p:nvPr>
            <p:ph sz="quarter" idx="4"/>
          </p:nvPr>
        </p:nvSpPr>
        <p:spPr>
          <a:xfrm>
            <a:off x="6324600" y="2590799"/>
            <a:ext cx="4800600" cy="3810033"/>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8" name="Tijdelijke aanduiding voor voettekst 7"/>
          <p:cNvSpPr>
            <a:spLocks noGrp="1"/>
          </p:cNvSpPr>
          <p:nvPr>
            <p:ph type="ftr" sz="quarter" idx="11"/>
          </p:nvPr>
        </p:nvSpPr>
        <p:spPr/>
        <p:txBody>
          <a:bodyPr rtlCol="0"/>
          <a:lstStyle/>
          <a:p>
            <a:pPr rtl="0"/>
            <a:endParaRPr lang="nl-NL" dirty="0"/>
          </a:p>
        </p:txBody>
      </p:sp>
      <p:sp>
        <p:nvSpPr>
          <p:cNvPr id="7" name="Tijdelijke aanduiding voor datum 6"/>
          <p:cNvSpPr>
            <a:spLocks noGrp="1"/>
          </p:cNvSpPr>
          <p:nvPr>
            <p:ph type="dt" sz="half" idx="10"/>
          </p:nvPr>
        </p:nvSpPr>
        <p:spPr/>
        <p:txBody>
          <a:bodyPr rtlCol="0"/>
          <a:lstStyle/>
          <a:p>
            <a:pPr rtl="0"/>
            <a:fld id="{0D2BBBC0-ACF5-40F4-8888-0541E41B163E}" type="datetime1">
              <a:rPr lang="nl-NL" smtClean="0"/>
              <a:t>30-11-2020</a:t>
            </a:fld>
            <a:endParaRPr lang="nl-NL" dirty="0"/>
          </a:p>
        </p:txBody>
      </p:sp>
      <p:sp>
        <p:nvSpPr>
          <p:cNvPr id="9" name="Tijdelijke aanduiding voor dianummer 8"/>
          <p:cNvSpPr>
            <a:spLocks noGrp="1"/>
          </p:cNvSpPr>
          <p:nvPr>
            <p:ph type="sldNum" sz="quarter" idx="12"/>
          </p:nvPr>
        </p:nvSpPr>
        <p:spPr/>
        <p:txBody>
          <a:bodyPr rtlCol="0"/>
          <a:lstStyle/>
          <a:p>
            <a:pPr rtl="0"/>
            <a:fld id="{E31375A4-56A4-47D6-9801-1991572033F7}" type="slidenum">
              <a:rPr lang="nl-NL" smtClean="0"/>
              <a:t>‹nr.›</a:t>
            </a:fld>
            <a:endParaRPr lang="nl-NL" dirty="0"/>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lvl1pPr rtl="0">
              <a:defRPr/>
            </a:lvl1pPr>
          </a:lstStyle>
          <a:p>
            <a:pPr rtl="0"/>
            <a:r>
              <a:rPr lang="nl-NL"/>
              <a:t>Klik om stijl te bewerken</a:t>
            </a:r>
            <a:endParaRPr lang="nl-NL" dirty="0"/>
          </a:p>
        </p:txBody>
      </p:sp>
      <p:sp>
        <p:nvSpPr>
          <p:cNvPr id="4" name="Tijdelijke aanduiding voor voettekst 3"/>
          <p:cNvSpPr>
            <a:spLocks noGrp="1"/>
          </p:cNvSpPr>
          <p:nvPr>
            <p:ph type="ftr" sz="quarter" idx="11"/>
          </p:nvPr>
        </p:nvSpPr>
        <p:spPr/>
        <p:txBody>
          <a:bodyPr rtlCol="0"/>
          <a:lstStyle/>
          <a:p>
            <a:pPr rtl="0"/>
            <a:endParaRPr lang="nl-NL" dirty="0"/>
          </a:p>
        </p:txBody>
      </p:sp>
      <p:sp>
        <p:nvSpPr>
          <p:cNvPr id="3" name="Tijdelijke aanduiding voor datum 2"/>
          <p:cNvSpPr>
            <a:spLocks noGrp="1"/>
          </p:cNvSpPr>
          <p:nvPr>
            <p:ph type="dt" sz="half" idx="10"/>
          </p:nvPr>
        </p:nvSpPr>
        <p:spPr/>
        <p:txBody>
          <a:bodyPr rtlCol="0"/>
          <a:lstStyle/>
          <a:p>
            <a:pPr rtl="0"/>
            <a:fld id="{BB434AB2-C1B6-4B96-8E8C-73F0D6C85054}" type="datetime1">
              <a:rPr lang="nl-NL" smtClean="0"/>
              <a:t>30-11-2020</a:t>
            </a:fld>
            <a:endParaRPr lang="nl-NL" dirty="0"/>
          </a:p>
        </p:txBody>
      </p:sp>
      <p:sp>
        <p:nvSpPr>
          <p:cNvPr id="5" name="Tijdelijke aanduiding voor dianummer 4"/>
          <p:cNvSpPr>
            <a:spLocks noGrp="1"/>
          </p:cNvSpPr>
          <p:nvPr>
            <p:ph type="sldNum" sz="quarter" idx="12"/>
          </p:nvPr>
        </p:nvSpPr>
        <p:spPr/>
        <p:txBody>
          <a:bodyPr rtlCol="0"/>
          <a:lstStyle/>
          <a:p>
            <a:pPr rtl="0"/>
            <a:fld id="{E31375A4-56A4-47D6-9801-1991572033F7}" type="slidenum">
              <a:rPr lang="nl-NL" smtClean="0"/>
              <a:t>‹nr.›</a:t>
            </a:fld>
            <a:endParaRPr lang="nl-NL" dirty="0"/>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rtlCol="0"/>
          <a:lstStyle/>
          <a:p>
            <a:pPr rtl="0"/>
            <a:endParaRPr lang="nl-NL" dirty="0"/>
          </a:p>
        </p:txBody>
      </p:sp>
      <p:sp>
        <p:nvSpPr>
          <p:cNvPr id="2" name="Tijdelijke aanduiding voor datum 1"/>
          <p:cNvSpPr>
            <a:spLocks noGrp="1"/>
          </p:cNvSpPr>
          <p:nvPr>
            <p:ph type="dt" sz="half" idx="10"/>
          </p:nvPr>
        </p:nvSpPr>
        <p:spPr/>
        <p:txBody>
          <a:bodyPr rtlCol="0"/>
          <a:lstStyle/>
          <a:p>
            <a:pPr rtl="0"/>
            <a:fld id="{7C56B5A5-22A8-418B-8001-145EBAAE8E55}" type="datetime1">
              <a:rPr lang="nl-NL" smtClean="0"/>
              <a:t>30-11-2020</a:t>
            </a:fld>
            <a:endParaRPr lang="nl-NL" dirty="0"/>
          </a:p>
        </p:txBody>
      </p:sp>
      <p:sp>
        <p:nvSpPr>
          <p:cNvPr id="4" name="Tijdelijke aanduiding voor dianummer 3"/>
          <p:cNvSpPr>
            <a:spLocks noGrp="1"/>
          </p:cNvSpPr>
          <p:nvPr>
            <p:ph type="sldNum" sz="quarter" idx="12"/>
          </p:nvPr>
        </p:nvSpPr>
        <p:spPr/>
        <p:txBody>
          <a:bodyPr rtlCol="0"/>
          <a:lstStyle/>
          <a:p>
            <a:pPr rtl="0"/>
            <a:fld id="{E31375A4-56A4-47D6-9801-1991572033F7}" type="slidenum">
              <a:rPr lang="nl-NL" smtClean="0"/>
              <a:t>‹nr.›</a:t>
            </a:fld>
            <a:endParaRPr lang="nl-NL" dirty="0"/>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hthoek 7" descr="Rechthoek"/>
          <p:cNvSpPr/>
          <p:nvPr/>
        </p:nvSpPr>
        <p:spPr>
          <a:xfrm>
            <a:off x="7008812" y="0"/>
            <a:ext cx="5180013" cy="6858000"/>
          </a:xfrm>
          <a:prstGeom prst="rect">
            <a:avLst/>
          </a:prstGeom>
          <a:gradFill flip="none" rotWithShape="1">
            <a:gsLst>
              <a:gs pos="0">
                <a:schemeClr val="accent1"/>
              </a:gs>
              <a:gs pos="100000">
                <a:schemeClr val="accent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dirty="0"/>
          </a:p>
        </p:txBody>
      </p:sp>
      <p:sp>
        <p:nvSpPr>
          <p:cNvPr id="9" name="Rechthoek 8" descr="Rechthoek"/>
          <p:cNvSpPr/>
          <p:nvPr/>
        </p:nvSpPr>
        <p:spPr>
          <a:xfrm>
            <a:off x="7255668" y="228600"/>
            <a:ext cx="4686300" cy="6400800"/>
          </a:xfrm>
          <a:prstGeom prst="rect">
            <a:avLst/>
          </a:prstGeom>
          <a:noFill/>
          <a:ln w="15875">
            <a:gradFill flip="none" rotWithShape="1">
              <a:gsLst>
                <a:gs pos="0">
                  <a:schemeClr val="bg1">
                    <a:lumMod val="75000"/>
                  </a:schemeClr>
                </a:gs>
                <a:gs pos="100000">
                  <a:schemeClr val="bg1">
                    <a:lumMod val="95000"/>
                  </a:schemeClr>
                </a:gs>
              </a:gsLst>
              <a:lin ang="2700000" scaled="1"/>
              <a:tileRect/>
            </a:gra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dirty="0"/>
          </a:p>
        </p:txBody>
      </p:sp>
      <p:sp>
        <p:nvSpPr>
          <p:cNvPr id="2" name="Titel 1"/>
          <p:cNvSpPr>
            <a:spLocks noGrp="1"/>
          </p:cNvSpPr>
          <p:nvPr>
            <p:ph type="title"/>
          </p:nvPr>
        </p:nvSpPr>
        <p:spPr>
          <a:xfrm>
            <a:off x="7632700" y="3200400"/>
            <a:ext cx="3932237" cy="1752600"/>
          </a:xfrm>
        </p:spPr>
        <p:txBody>
          <a:bodyPr rtlCol="0" anchor="b">
            <a:normAutofit/>
          </a:bodyPr>
          <a:lstStyle>
            <a:lvl1pPr rtl="0">
              <a:defRPr sz="3600"/>
            </a:lvl1pPr>
          </a:lstStyle>
          <a:p>
            <a:pPr rtl="0"/>
            <a:r>
              <a:rPr lang="nl-NL"/>
              <a:t>Klik om stijl te bewerken</a:t>
            </a:r>
            <a:endParaRPr lang="nl-NL" dirty="0"/>
          </a:p>
        </p:txBody>
      </p:sp>
      <p:sp>
        <p:nvSpPr>
          <p:cNvPr id="3" name="Tijdelijke aanduiding voor inhoud 2"/>
          <p:cNvSpPr>
            <a:spLocks noGrp="1"/>
          </p:cNvSpPr>
          <p:nvPr>
            <p:ph idx="1"/>
          </p:nvPr>
        </p:nvSpPr>
        <p:spPr>
          <a:xfrm>
            <a:off x="609600" y="457201"/>
            <a:ext cx="5943600" cy="59436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tekst 3"/>
          <p:cNvSpPr>
            <a:spLocks noGrp="1"/>
          </p:cNvSpPr>
          <p:nvPr>
            <p:ph type="body" sz="half" idx="2"/>
          </p:nvPr>
        </p:nvSpPr>
        <p:spPr>
          <a:xfrm>
            <a:off x="7632699" y="5029200"/>
            <a:ext cx="3932237" cy="1371600"/>
          </a:xfrm>
        </p:spPr>
        <p:txBody>
          <a:bodyPr rtlCol="0">
            <a:normAutofit/>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8" name="Rechthoek 7" descr="Rechthoek"/>
          <p:cNvSpPr/>
          <p:nvPr/>
        </p:nvSpPr>
        <p:spPr>
          <a:xfrm>
            <a:off x="7008812" y="0"/>
            <a:ext cx="5180013" cy="6858000"/>
          </a:xfrm>
          <a:prstGeom prst="rect">
            <a:avLst/>
          </a:prstGeom>
          <a:gradFill flip="none" rotWithShape="1">
            <a:gsLst>
              <a:gs pos="0">
                <a:schemeClr val="accent1"/>
              </a:gs>
              <a:gs pos="100000">
                <a:schemeClr val="accent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dirty="0"/>
          </a:p>
        </p:txBody>
      </p:sp>
      <p:sp>
        <p:nvSpPr>
          <p:cNvPr id="9" name="Rechthoek 8" descr="Rechthoek"/>
          <p:cNvSpPr/>
          <p:nvPr/>
        </p:nvSpPr>
        <p:spPr>
          <a:xfrm>
            <a:off x="7255668" y="228600"/>
            <a:ext cx="4686300" cy="6400800"/>
          </a:xfrm>
          <a:prstGeom prst="rect">
            <a:avLst/>
          </a:prstGeom>
          <a:noFill/>
          <a:ln w="15875">
            <a:gradFill flip="none" rotWithShape="1">
              <a:gsLst>
                <a:gs pos="0">
                  <a:schemeClr val="bg1">
                    <a:lumMod val="75000"/>
                  </a:schemeClr>
                </a:gs>
                <a:gs pos="100000">
                  <a:schemeClr val="bg1">
                    <a:lumMod val="95000"/>
                  </a:schemeClr>
                </a:gs>
              </a:gsLst>
              <a:lin ang="2700000" scaled="1"/>
              <a:tileRect/>
            </a:gra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dirty="0"/>
          </a:p>
        </p:txBody>
      </p:sp>
      <p:sp>
        <p:nvSpPr>
          <p:cNvPr id="2" name="Titel 1"/>
          <p:cNvSpPr>
            <a:spLocks noGrp="1"/>
          </p:cNvSpPr>
          <p:nvPr>
            <p:ph type="title"/>
          </p:nvPr>
        </p:nvSpPr>
        <p:spPr>
          <a:xfrm>
            <a:off x="7635240" y="3200400"/>
            <a:ext cx="3932237" cy="1752600"/>
          </a:xfrm>
        </p:spPr>
        <p:txBody>
          <a:bodyPr rtlCol="0" anchor="b">
            <a:normAutofit/>
          </a:bodyPr>
          <a:lstStyle>
            <a:lvl1pPr rtl="0">
              <a:defRPr sz="3600"/>
            </a:lvl1pPr>
          </a:lstStyle>
          <a:p>
            <a:pPr rtl="0"/>
            <a:r>
              <a:rPr lang="nl-NL"/>
              <a:t>Klik om stijl te bewerken</a:t>
            </a:r>
            <a:endParaRPr lang="nl-NL" dirty="0"/>
          </a:p>
        </p:txBody>
      </p:sp>
      <p:sp>
        <p:nvSpPr>
          <p:cNvPr id="3" name="Tijdelijke aanduiding voor afbeelding 2" descr="Een lege tijdelijke aanduiding om een afbeelding toe te voegen. Klik op de tijdelijke aanduiding en selecteer de afbeelding die u wilt toevoegen."/>
          <p:cNvSpPr>
            <a:spLocks noGrp="1"/>
          </p:cNvSpPr>
          <p:nvPr>
            <p:ph type="pic" idx="1"/>
          </p:nvPr>
        </p:nvSpPr>
        <p:spPr>
          <a:xfrm>
            <a:off x="1" y="0"/>
            <a:ext cx="7008810" cy="6857999"/>
          </a:xfrm>
        </p:spPr>
        <p:txBody>
          <a:bodyPr tIns="4572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a:t>Klik op het pictogram als u een afbeelding wilt toevoegen</a:t>
            </a:r>
            <a:endParaRPr lang="nl-NL" dirty="0"/>
          </a:p>
        </p:txBody>
      </p:sp>
      <p:sp>
        <p:nvSpPr>
          <p:cNvPr id="4" name="Tijdelijke aanduiding voor tekst 3"/>
          <p:cNvSpPr>
            <a:spLocks noGrp="1"/>
          </p:cNvSpPr>
          <p:nvPr>
            <p:ph type="body" sz="half" idx="2"/>
          </p:nvPr>
        </p:nvSpPr>
        <p:spPr>
          <a:xfrm>
            <a:off x="7635240" y="5029200"/>
            <a:ext cx="3932237" cy="1374648"/>
          </a:xfrm>
        </p:spPr>
        <p:txBody>
          <a:bodyPr rtlCol="0"/>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Tree>
    <p:extLst>
      <p:ext uri="{BB962C8B-B14F-4D97-AF65-F5344CB8AC3E}">
        <p14:creationId xmlns:p14="http://schemas.microsoft.com/office/powerpoint/2010/main" val="2977249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9D9D9"/>
            </a:gs>
            <a:gs pos="100000">
              <a:schemeClr val="bg1"/>
            </a:gs>
          </a:gsLst>
          <a:lin ang="16200000" scaled="1"/>
          <a:tileRect/>
        </a:gradFill>
        <a:effectLst/>
      </p:bgPr>
    </p:bg>
    <p:spTree>
      <p:nvGrpSpPr>
        <p:cNvPr id="1" name=""/>
        <p:cNvGrpSpPr/>
        <p:nvPr/>
      </p:nvGrpSpPr>
      <p:grpSpPr>
        <a:xfrm>
          <a:off x="0" y="0"/>
          <a:ext cx="0" cy="0"/>
          <a:chOff x="0" y="0"/>
          <a:chExt cx="0" cy="0"/>
        </a:xfrm>
      </p:grpSpPr>
      <p:sp>
        <p:nvSpPr>
          <p:cNvPr id="7" name="rode balk" descr="Rode balk"/>
          <p:cNvSpPr/>
          <p:nvPr/>
        </p:nvSpPr>
        <p:spPr>
          <a:xfrm>
            <a:off x="1" y="1"/>
            <a:ext cx="12188824" cy="1524000"/>
          </a:xfrm>
          <a:prstGeom prst="rect">
            <a:avLst/>
          </a:prstGeom>
          <a:gradFill flip="none" rotWithShape="1">
            <a:gsLst>
              <a:gs pos="0">
                <a:schemeClr val="accent1"/>
              </a:gs>
              <a:gs pos="100000">
                <a:schemeClr val="accent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nl-NL" noProof="0" dirty="0"/>
          </a:p>
        </p:txBody>
      </p:sp>
      <p:sp>
        <p:nvSpPr>
          <p:cNvPr id="2" name="Tijdelijke aanduiding voor titel 1"/>
          <p:cNvSpPr>
            <a:spLocks noGrp="1"/>
          </p:cNvSpPr>
          <p:nvPr>
            <p:ph type="title"/>
          </p:nvPr>
        </p:nvSpPr>
        <p:spPr>
          <a:xfrm>
            <a:off x="1066800" y="99220"/>
            <a:ext cx="10058400" cy="1325563"/>
          </a:xfrm>
          <a:prstGeom prst="rect">
            <a:avLst/>
          </a:prstGeom>
        </p:spPr>
        <p:txBody>
          <a:bodyPr vert="horz" lIns="91440" tIns="45720" rIns="91440" bIns="45720" rtlCol="0" anchor="ctr">
            <a:normAutofit/>
          </a:bodyPr>
          <a:lstStyle/>
          <a:p>
            <a:pPr rtl="0"/>
            <a:r>
              <a:rPr lang="nl-NL" noProof="0" dirty="0"/>
              <a:t>Klik om de stijl te bewerken</a:t>
            </a:r>
          </a:p>
        </p:txBody>
      </p:sp>
      <p:sp>
        <p:nvSpPr>
          <p:cNvPr id="3" name="Tijdelijke aanduiding voor tekst 2"/>
          <p:cNvSpPr>
            <a:spLocks noGrp="1"/>
          </p:cNvSpPr>
          <p:nvPr>
            <p:ph type="body" idx="1"/>
          </p:nvPr>
        </p:nvSpPr>
        <p:spPr>
          <a:xfrm>
            <a:off x="1524000" y="1828799"/>
            <a:ext cx="9144000" cy="4572001"/>
          </a:xfrm>
          <a:prstGeom prst="rect">
            <a:avLst/>
          </a:prstGeom>
        </p:spPr>
        <p:txBody>
          <a:bodyPr vert="horz" lIns="91440" tIns="45720" rIns="91440" bIns="45720" rtlCol="0">
            <a:normAutofit/>
          </a:bodyPr>
          <a:lstStyle/>
          <a:p>
            <a:pPr lvl="0"/>
            <a:r>
              <a:rPr lang="nl-NL" noProof="0" dirty="0"/>
              <a:t>Tekststijl van het model bewerken</a:t>
            </a:r>
          </a:p>
          <a:p>
            <a:pPr lvl="1" rtl="0"/>
            <a:r>
              <a:rPr lang="nl-NL" noProof="0" dirty="0"/>
              <a:t>Tweede niveau</a:t>
            </a:r>
          </a:p>
          <a:p>
            <a:pPr lvl="2" rtl="0"/>
            <a:r>
              <a:rPr lang="nl-NL" noProof="0" dirty="0"/>
              <a:t>Derde niveau</a:t>
            </a:r>
          </a:p>
          <a:p>
            <a:pPr lvl="3" rtl="0"/>
            <a:r>
              <a:rPr lang="nl-NL" noProof="0" dirty="0"/>
              <a:t>Vierde niveau</a:t>
            </a:r>
          </a:p>
          <a:p>
            <a:pPr lvl="4" rtl="0"/>
            <a:r>
              <a:rPr lang="nl-NL" noProof="0" dirty="0"/>
              <a:t>Vijfde niveau</a:t>
            </a:r>
          </a:p>
        </p:txBody>
      </p:sp>
      <p:sp>
        <p:nvSpPr>
          <p:cNvPr id="5" name="Tijdelijke aanduiding voor voettekst 4"/>
          <p:cNvSpPr>
            <a:spLocks noGrp="1"/>
          </p:cNvSpPr>
          <p:nvPr>
            <p:ph type="ftr" sz="quarter" idx="3"/>
          </p:nvPr>
        </p:nvSpPr>
        <p:spPr>
          <a:xfrm>
            <a:off x="1066800" y="6481760"/>
            <a:ext cx="7848600" cy="239715"/>
          </a:xfrm>
          <a:prstGeom prst="rect">
            <a:avLst/>
          </a:prstGeom>
        </p:spPr>
        <p:txBody>
          <a:bodyPr vert="horz" lIns="91440" tIns="45720" rIns="91440" bIns="45720" rtlCol="0" anchor="ctr"/>
          <a:lstStyle>
            <a:lvl1pPr algn="l">
              <a:defRPr sz="1100">
                <a:solidFill>
                  <a:schemeClr val="tx1"/>
                </a:solidFill>
              </a:defRPr>
            </a:lvl1pPr>
          </a:lstStyle>
          <a:p>
            <a:pPr rtl="0"/>
            <a:endParaRPr lang="nl-NL" noProof="0" dirty="0"/>
          </a:p>
        </p:txBody>
      </p:sp>
      <p:sp>
        <p:nvSpPr>
          <p:cNvPr id="4" name="Tijdelijke aanduiding voor datum 3"/>
          <p:cNvSpPr>
            <a:spLocks noGrp="1"/>
          </p:cNvSpPr>
          <p:nvPr>
            <p:ph type="dt" sz="half" idx="2"/>
          </p:nvPr>
        </p:nvSpPr>
        <p:spPr>
          <a:xfrm>
            <a:off x="9067800" y="6465885"/>
            <a:ext cx="1066800" cy="239715"/>
          </a:xfrm>
          <a:prstGeom prst="rect">
            <a:avLst/>
          </a:prstGeom>
        </p:spPr>
        <p:txBody>
          <a:bodyPr vert="horz" lIns="91440" tIns="45720" rIns="91440" bIns="45720" rtlCol="0" anchor="ctr"/>
          <a:lstStyle>
            <a:lvl1pPr algn="r">
              <a:defRPr sz="1100">
                <a:solidFill>
                  <a:schemeClr val="tx1"/>
                </a:solidFill>
              </a:defRPr>
            </a:lvl1pPr>
          </a:lstStyle>
          <a:p>
            <a:pPr rtl="0"/>
            <a:fld id="{4FD7E93D-B638-43B6-BCE3-9698495EC92B}" type="datetime1">
              <a:rPr lang="nl-NL" noProof="0" smtClean="0"/>
              <a:t>30-11-2020</a:t>
            </a:fld>
            <a:endParaRPr lang="nl-NL" noProof="0" dirty="0"/>
          </a:p>
        </p:txBody>
      </p:sp>
      <p:sp>
        <p:nvSpPr>
          <p:cNvPr id="6" name="Tijdelijke aanduiding voor dianummer 5"/>
          <p:cNvSpPr>
            <a:spLocks noGrp="1"/>
          </p:cNvSpPr>
          <p:nvPr>
            <p:ph type="sldNum" sz="quarter" idx="4"/>
          </p:nvPr>
        </p:nvSpPr>
        <p:spPr>
          <a:xfrm>
            <a:off x="10287000" y="6481760"/>
            <a:ext cx="838200" cy="239715"/>
          </a:xfrm>
          <a:prstGeom prst="rect">
            <a:avLst/>
          </a:prstGeom>
        </p:spPr>
        <p:txBody>
          <a:bodyPr vert="horz" lIns="91440" tIns="45720" rIns="91440" bIns="45720" rtlCol="0" anchor="ctr"/>
          <a:lstStyle>
            <a:lvl1pPr algn="r">
              <a:defRPr sz="1100">
                <a:solidFill>
                  <a:schemeClr val="tx1"/>
                </a:solidFill>
              </a:defRPr>
            </a:lvl1pPr>
          </a:lstStyle>
          <a:p>
            <a:pPr rtl="0"/>
            <a:fld id="{E31375A4-56A4-47D6-9801-1991572033F7}" type="slidenum">
              <a:rPr lang="nl-NL" noProof="0" smtClean="0"/>
              <a:pPr rtl="0"/>
              <a:t>‹nr.›</a:t>
            </a:fld>
            <a:endParaRPr lang="nl-NL" noProof="0" dirty="0"/>
          </a:p>
        </p:txBody>
      </p: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6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800"/>
        </a:spcBef>
        <a:buSzPct val="100000"/>
        <a:buFont typeface="Arial" pitchFamily="34" charset="0"/>
        <a:buChar char="▪"/>
        <a:defRPr sz="2400" kern="1200">
          <a:solidFill>
            <a:schemeClr val="tx1">
              <a:lumMod val="75000"/>
              <a:lumOff val="25000"/>
            </a:schemeClr>
          </a:solidFill>
          <a:latin typeface="+mn-lt"/>
          <a:ea typeface="+mn-ea"/>
          <a:cs typeface="+mn-cs"/>
        </a:defRPr>
      </a:lvl1pPr>
      <a:lvl2pPr marL="457200" indent="-228600" algn="l" defTabSz="914400" rtl="0" eaLnBrk="1" latinLnBrk="0" hangingPunct="1">
        <a:lnSpc>
          <a:spcPct val="90000"/>
        </a:lnSpc>
        <a:spcBef>
          <a:spcPts val="600"/>
        </a:spcBef>
        <a:buSzPct val="100000"/>
        <a:buFont typeface="Arial" pitchFamily="34" charset="0"/>
        <a:buChar char="▪"/>
        <a:defRPr sz="2200" kern="1200">
          <a:solidFill>
            <a:schemeClr val="tx1">
              <a:lumMod val="75000"/>
              <a:lumOff val="25000"/>
            </a:schemeClr>
          </a:solidFill>
          <a:latin typeface="+mn-lt"/>
          <a:ea typeface="+mn-ea"/>
          <a:cs typeface="+mn-cs"/>
        </a:defRPr>
      </a:lvl2pPr>
      <a:lvl3pPr marL="685800" indent="-182880" algn="l" defTabSz="914400" rtl="0" eaLnBrk="1" latinLnBrk="0" hangingPunct="1">
        <a:lnSpc>
          <a:spcPct val="90000"/>
        </a:lnSpc>
        <a:spcBef>
          <a:spcPts val="600"/>
        </a:spcBef>
        <a:buSzPct val="100000"/>
        <a:buFont typeface="Arial" pitchFamily="34" charset="0"/>
        <a:buChar char="▪"/>
        <a:defRPr sz="2000" kern="1200">
          <a:solidFill>
            <a:schemeClr val="tx1">
              <a:lumMod val="75000"/>
              <a:lumOff val="25000"/>
            </a:schemeClr>
          </a:solidFill>
          <a:latin typeface="+mn-lt"/>
          <a:ea typeface="+mn-ea"/>
          <a:cs typeface="+mn-cs"/>
        </a:defRPr>
      </a:lvl3pPr>
      <a:lvl4pPr marL="868680" indent="-182563" algn="l" defTabSz="914400" rtl="0" eaLnBrk="1" latinLnBrk="0" hangingPunct="1">
        <a:lnSpc>
          <a:spcPct val="90000"/>
        </a:lnSpc>
        <a:spcBef>
          <a:spcPts val="600"/>
        </a:spcBef>
        <a:buSzPct val="100000"/>
        <a:buFont typeface="Arial" pitchFamily="34" charset="0"/>
        <a:buChar char="▪"/>
        <a:defRPr sz="1800" kern="1200">
          <a:solidFill>
            <a:schemeClr val="tx1">
              <a:lumMod val="75000"/>
              <a:lumOff val="25000"/>
            </a:schemeClr>
          </a:solidFill>
          <a:latin typeface="+mn-lt"/>
          <a:ea typeface="+mn-ea"/>
          <a:cs typeface="+mn-cs"/>
        </a:defRPr>
      </a:lvl4pPr>
      <a:lvl5pPr marL="1051560" indent="-182880" algn="l" defTabSz="914400" rtl="0" eaLnBrk="1" latinLnBrk="0" hangingPunct="1">
        <a:lnSpc>
          <a:spcPct val="90000"/>
        </a:lnSpc>
        <a:spcBef>
          <a:spcPts val="600"/>
        </a:spcBef>
        <a:buSzPct val="100000"/>
        <a:buFont typeface="Arial" pitchFamily="34" charset="0"/>
        <a:buChar char="▪"/>
        <a:defRPr sz="1600" kern="1200">
          <a:solidFill>
            <a:schemeClr val="tx1">
              <a:lumMod val="75000"/>
              <a:lumOff val="25000"/>
            </a:schemeClr>
          </a:solidFill>
          <a:latin typeface="+mn-lt"/>
          <a:ea typeface="+mn-ea"/>
          <a:cs typeface="+mn-cs"/>
        </a:defRPr>
      </a:lvl5pPr>
      <a:lvl6pPr marL="1234440" indent="-182880" algn="l" defTabSz="914400" rtl="0" eaLnBrk="1" latinLnBrk="0" hangingPunct="1">
        <a:lnSpc>
          <a:spcPct val="90000"/>
        </a:lnSpc>
        <a:spcBef>
          <a:spcPts val="400"/>
        </a:spcBef>
        <a:buSzPct val="100000"/>
        <a:buFont typeface="Arial" pitchFamily="34" charset="0"/>
        <a:buChar char="▪"/>
        <a:defRPr sz="1600" kern="1200">
          <a:solidFill>
            <a:schemeClr val="tx1">
              <a:lumMod val="75000"/>
              <a:lumOff val="25000"/>
            </a:schemeClr>
          </a:solidFill>
          <a:latin typeface="+mn-lt"/>
          <a:ea typeface="+mn-ea"/>
          <a:cs typeface="+mn-cs"/>
        </a:defRPr>
      </a:lvl6pPr>
      <a:lvl7pPr marL="1417320" indent="-182880" algn="l" defTabSz="914400" rtl="0" eaLnBrk="1" latinLnBrk="0" hangingPunct="1">
        <a:lnSpc>
          <a:spcPct val="90000"/>
        </a:lnSpc>
        <a:spcBef>
          <a:spcPts val="400"/>
        </a:spcBef>
        <a:buSzPct val="100000"/>
        <a:buFont typeface="Arial" pitchFamily="34" charset="0"/>
        <a:buChar char="▪"/>
        <a:defRPr sz="1600" kern="1200">
          <a:solidFill>
            <a:schemeClr val="tx1">
              <a:lumMod val="75000"/>
              <a:lumOff val="25000"/>
            </a:schemeClr>
          </a:solidFill>
          <a:latin typeface="+mn-lt"/>
          <a:ea typeface="+mn-ea"/>
          <a:cs typeface="+mn-cs"/>
        </a:defRPr>
      </a:lvl7pPr>
      <a:lvl8pPr marL="1600200" indent="-182880" algn="l" defTabSz="914400" rtl="0" eaLnBrk="1" latinLnBrk="0" hangingPunct="1">
        <a:lnSpc>
          <a:spcPct val="90000"/>
        </a:lnSpc>
        <a:spcBef>
          <a:spcPts val="400"/>
        </a:spcBef>
        <a:buSzPct val="100000"/>
        <a:buFont typeface="Arial" pitchFamily="34" charset="0"/>
        <a:buChar char="▪"/>
        <a:defRPr sz="1600" kern="1200">
          <a:solidFill>
            <a:schemeClr val="tx1">
              <a:lumMod val="75000"/>
              <a:lumOff val="25000"/>
            </a:schemeClr>
          </a:solidFill>
          <a:latin typeface="+mn-lt"/>
          <a:ea typeface="+mn-ea"/>
          <a:cs typeface="+mn-cs"/>
        </a:defRPr>
      </a:lvl8pPr>
      <a:lvl9pPr marL="1783080" indent="-182880" algn="l" defTabSz="914400" rtl="0" eaLnBrk="1" latinLnBrk="0" hangingPunct="1">
        <a:lnSpc>
          <a:spcPct val="90000"/>
        </a:lnSpc>
        <a:spcBef>
          <a:spcPts val="400"/>
        </a:spcBef>
        <a:buSzPct val="100000"/>
        <a:buFont typeface="Arial" pitchFamily="34" charset="0"/>
        <a:buChar char="▪"/>
        <a:defRPr sz="1600" kern="120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diabetesfonds.nl/over-diabetes/diabetes-voorkomen/kun-je-diabetes-voorkomen"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rtlCol="0"/>
          <a:lstStyle/>
          <a:p>
            <a:pPr rtl="0"/>
            <a:r>
              <a:rPr lang="nl-NL" dirty="0"/>
              <a:t>Ziekte van het hormoonstelsel</a:t>
            </a:r>
          </a:p>
        </p:txBody>
      </p:sp>
      <p:sp>
        <p:nvSpPr>
          <p:cNvPr id="3" name="Subtitel 2"/>
          <p:cNvSpPr>
            <a:spLocks noGrp="1"/>
          </p:cNvSpPr>
          <p:nvPr>
            <p:ph type="subTitle" idx="1"/>
          </p:nvPr>
        </p:nvSpPr>
        <p:spPr/>
        <p:txBody>
          <a:bodyPr rtlCol="0"/>
          <a:lstStyle/>
          <a:p>
            <a:pPr rtl="0"/>
            <a:r>
              <a:rPr lang="nl-NL" dirty="0"/>
              <a:t>Ondertitel</a:t>
            </a:r>
          </a:p>
        </p:txBody>
      </p:sp>
    </p:spTree>
    <p:extLst>
      <p:ext uri="{BB962C8B-B14F-4D97-AF65-F5344CB8AC3E}">
        <p14:creationId xmlns:p14="http://schemas.microsoft.com/office/powerpoint/2010/main" val="435141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D797EB-3552-4F30-84E9-39DDDD1158EF}"/>
              </a:ext>
            </a:extLst>
          </p:cNvPr>
          <p:cNvSpPr>
            <a:spLocks noGrp="1"/>
          </p:cNvSpPr>
          <p:nvPr>
            <p:ph type="title"/>
          </p:nvPr>
        </p:nvSpPr>
        <p:spPr/>
        <p:txBody>
          <a:bodyPr>
            <a:normAutofit/>
          </a:bodyPr>
          <a:lstStyle/>
          <a:p>
            <a:r>
              <a:rPr lang="nl-NL" dirty="0"/>
              <a:t>Aanbevelingen</a:t>
            </a:r>
          </a:p>
        </p:txBody>
      </p:sp>
      <p:sp>
        <p:nvSpPr>
          <p:cNvPr id="3" name="Tijdelijke aanduiding voor inhoud 2">
            <a:extLst>
              <a:ext uri="{FF2B5EF4-FFF2-40B4-BE49-F238E27FC236}">
                <a16:creationId xmlns:a16="http://schemas.microsoft.com/office/drawing/2014/main" id="{1BEE41FB-DB67-4392-B2E7-B64429767CB0}"/>
              </a:ext>
            </a:extLst>
          </p:cNvPr>
          <p:cNvSpPr>
            <a:spLocks noGrp="1"/>
          </p:cNvSpPr>
          <p:nvPr>
            <p:ph idx="1"/>
          </p:nvPr>
        </p:nvSpPr>
        <p:spPr/>
        <p:txBody>
          <a:bodyPr/>
          <a:lstStyle/>
          <a:p>
            <a:r>
              <a:rPr lang="nl-NL" dirty="0"/>
              <a:t>zelf- en samenredzaamheid van de zorgvrager met diabetes mellitus en zijn naasten te bevorderen</a:t>
            </a:r>
          </a:p>
          <a:p>
            <a:r>
              <a:rPr lang="nl-NL" dirty="0"/>
              <a:t>Educatie over gezond leefstijl</a:t>
            </a:r>
          </a:p>
          <a:p>
            <a:r>
              <a:rPr lang="nl-NL" dirty="0">
                <a:hlinkClick r:id="rId2"/>
              </a:rPr>
              <a:t>Kun je diabetes voorkomen? (diabetesfonds.nl)</a:t>
            </a:r>
            <a:endParaRPr lang="nl-NL" dirty="0"/>
          </a:p>
          <a:p>
            <a:endParaRPr lang="nl-NL" dirty="0"/>
          </a:p>
          <a:p>
            <a:r>
              <a:rPr lang="nl-NL" dirty="0"/>
              <a:t>Type 1 </a:t>
            </a:r>
            <a:r>
              <a:rPr lang="nl-NL" dirty="0">
                <a:sym typeface="Wingdings" panose="05000000000000000000" pitchFamily="2" charset="2"/>
              </a:rPr>
              <a:t> aanleren van meten en insuline prikken, begeleiding daarin.</a:t>
            </a:r>
            <a:endParaRPr lang="nl-NL" dirty="0"/>
          </a:p>
        </p:txBody>
      </p:sp>
    </p:spTree>
    <p:extLst>
      <p:ext uri="{BB962C8B-B14F-4D97-AF65-F5344CB8AC3E}">
        <p14:creationId xmlns:p14="http://schemas.microsoft.com/office/powerpoint/2010/main" val="1933718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871D90-D0D2-40A6-A362-79EECF0A4582}"/>
              </a:ext>
            </a:extLst>
          </p:cNvPr>
          <p:cNvSpPr>
            <a:spLocks noGrp="1"/>
          </p:cNvSpPr>
          <p:nvPr>
            <p:ph type="title"/>
          </p:nvPr>
        </p:nvSpPr>
        <p:spPr>
          <a:xfrm>
            <a:off x="1066800" y="99220"/>
            <a:ext cx="10058400" cy="1325563"/>
          </a:xfrm>
        </p:spPr>
        <p:txBody>
          <a:bodyPr anchor="ctr">
            <a:normAutofit/>
          </a:bodyPr>
          <a:lstStyle/>
          <a:p>
            <a:r>
              <a:rPr lang="nl-NL" dirty="0"/>
              <a:t>Hormoonstelsel</a:t>
            </a:r>
          </a:p>
        </p:txBody>
      </p:sp>
      <p:pic>
        <p:nvPicPr>
          <p:cNvPr id="4" name="Afbeelding 3">
            <a:extLst>
              <a:ext uri="{FF2B5EF4-FFF2-40B4-BE49-F238E27FC236}">
                <a16:creationId xmlns:a16="http://schemas.microsoft.com/office/drawing/2014/main" id="{A1AB49C4-400C-4C62-9FAE-BB67D1281C68}"/>
              </a:ext>
            </a:extLst>
          </p:cNvPr>
          <p:cNvPicPr>
            <a:picLocks noChangeAspect="1"/>
          </p:cNvPicPr>
          <p:nvPr/>
        </p:nvPicPr>
        <p:blipFill>
          <a:blip r:embed="rId2"/>
          <a:stretch>
            <a:fillRect/>
          </a:stretch>
        </p:blipFill>
        <p:spPr>
          <a:xfrm>
            <a:off x="911424" y="1290884"/>
            <a:ext cx="4035926" cy="5644654"/>
          </a:xfrm>
          <a:prstGeom prst="rect">
            <a:avLst/>
          </a:prstGeom>
          <a:noFill/>
        </p:spPr>
      </p:pic>
      <p:sp>
        <p:nvSpPr>
          <p:cNvPr id="3" name="Tijdelijke aanduiding voor inhoud 2">
            <a:extLst>
              <a:ext uri="{FF2B5EF4-FFF2-40B4-BE49-F238E27FC236}">
                <a16:creationId xmlns:a16="http://schemas.microsoft.com/office/drawing/2014/main" id="{D3A23D4F-3A30-459B-8080-A11CBA14C74E}"/>
              </a:ext>
            </a:extLst>
          </p:cNvPr>
          <p:cNvSpPr>
            <a:spLocks noGrp="1"/>
          </p:cNvSpPr>
          <p:nvPr>
            <p:ph sz="half" idx="2"/>
          </p:nvPr>
        </p:nvSpPr>
        <p:spPr>
          <a:xfrm>
            <a:off x="6324600" y="1825624"/>
            <a:ext cx="4800600" cy="4575175"/>
          </a:xfrm>
        </p:spPr>
        <p:txBody>
          <a:bodyPr>
            <a:normAutofit/>
          </a:bodyPr>
          <a:lstStyle/>
          <a:p>
            <a:r>
              <a:rPr lang="nl-NL" dirty="0"/>
              <a:t>Schildklier </a:t>
            </a:r>
            <a:r>
              <a:rPr lang="nl-NL" dirty="0">
                <a:sym typeface="Wingdings" panose="05000000000000000000" pitchFamily="2" charset="2"/>
              </a:rPr>
              <a:t></a:t>
            </a:r>
            <a:r>
              <a:rPr lang="nl-NL" dirty="0"/>
              <a:t> stofwisseling</a:t>
            </a:r>
          </a:p>
          <a:p>
            <a:r>
              <a:rPr lang="nl-NL" dirty="0"/>
              <a:t>Bijnierschors </a:t>
            </a:r>
            <a:r>
              <a:rPr lang="nl-NL" dirty="0">
                <a:sym typeface="Wingdings" panose="05000000000000000000" pitchFamily="2" charset="2"/>
              </a:rPr>
              <a:t></a:t>
            </a:r>
            <a:r>
              <a:rPr lang="nl-NL" dirty="0"/>
              <a:t> adrenaline</a:t>
            </a:r>
          </a:p>
          <a:p>
            <a:r>
              <a:rPr lang="nl-NL" dirty="0"/>
              <a:t>Alvleesklier </a:t>
            </a:r>
            <a:r>
              <a:rPr lang="nl-NL" dirty="0">
                <a:sym typeface="Wingdings" panose="05000000000000000000" pitchFamily="2" charset="2"/>
              </a:rPr>
              <a:t></a:t>
            </a:r>
            <a:r>
              <a:rPr lang="nl-NL" dirty="0"/>
              <a:t> bloedsuiker spiegel (insuline)</a:t>
            </a:r>
          </a:p>
          <a:p>
            <a:pPr marL="0" indent="0">
              <a:buNone/>
            </a:pPr>
            <a:endParaRPr lang="nl-NL" dirty="0"/>
          </a:p>
        </p:txBody>
      </p:sp>
    </p:spTree>
    <p:extLst>
      <p:ext uri="{BB962C8B-B14F-4D97-AF65-F5344CB8AC3E}">
        <p14:creationId xmlns:p14="http://schemas.microsoft.com/office/powerpoint/2010/main" val="2325341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dirty="0"/>
              <a:t>Diabetes Type II</a:t>
            </a:r>
          </a:p>
        </p:txBody>
      </p:sp>
      <p:sp>
        <p:nvSpPr>
          <p:cNvPr id="3" name="Tijdelijke aanduiding voor inhoud 2"/>
          <p:cNvSpPr>
            <a:spLocks noGrp="1"/>
          </p:cNvSpPr>
          <p:nvPr>
            <p:ph idx="1"/>
          </p:nvPr>
        </p:nvSpPr>
        <p:spPr/>
        <p:txBody>
          <a:bodyPr rtlCol="0"/>
          <a:lstStyle/>
          <a:p>
            <a:pPr rtl="0"/>
            <a:r>
              <a:rPr lang="nl-NL" b="0" i="0" dirty="0">
                <a:solidFill>
                  <a:srgbClr val="444444"/>
                </a:solidFill>
                <a:effectLst/>
                <a:latin typeface="Maax Nava"/>
              </a:rPr>
              <a:t>Vroeger heette diabetes type 2 ouderdomssuiker, </a:t>
            </a:r>
          </a:p>
          <a:p>
            <a:pPr rtl="0"/>
            <a:r>
              <a:rPr lang="nl-NL" b="0" i="0" dirty="0">
                <a:solidFill>
                  <a:srgbClr val="444444"/>
                </a:solidFill>
                <a:effectLst/>
                <a:latin typeface="Maax Nava"/>
              </a:rPr>
              <a:t>maar ook jonge mensen kunnen het krijgen. </a:t>
            </a:r>
          </a:p>
          <a:p>
            <a:pPr rtl="0"/>
            <a:r>
              <a:rPr lang="nl-NL" b="0" i="0" dirty="0">
                <a:solidFill>
                  <a:srgbClr val="444444"/>
                </a:solidFill>
                <a:effectLst/>
                <a:latin typeface="Maax Nava"/>
              </a:rPr>
              <a:t>Deze vorm van diabetes komt het meest voor: 1,1 miljoen mensen in Nederland hebben diabetes type 2. </a:t>
            </a:r>
          </a:p>
          <a:p>
            <a:pPr rtl="0"/>
            <a:r>
              <a:rPr lang="nl-NL" b="0" i="0" dirty="0">
                <a:solidFill>
                  <a:srgbClr val="444444"/>
                </a:solidFill>
                <a:effectLst/>
                <a:latin typeface="Maax Nava"/>
              </a:rPr>
              <a:t>Er zijn verschillende manieren om diabetes type 2 te behandelen.</a:t>
            </a:r>
            <a:endParaRPr lang="nl-NL" dirty="0"/>
          </a:p>
        </p:txBody>
      </p:sp>
    </p:spTree>
    <p:extLst>
      <p:ext uri="{BB962C8B-B14F-4D97-AF65-F5344CB8AC3E}">
        <p14:creationId xmlns:p14="http://schemas.microsoft.com/office/powerpoint/2010/main" val="1772969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4B5BF8-5A3E-4C5F-87AB-CCA7F87908F5}"/>
              </a:ext>
            </a:extLst>
          </p:cNvPr>
          <p:cNvSpPr>
            <a:spLocks noGrp="1"/>
          </p:cNvSpPr>
          <p:nvPr>
            <p:ph type="title"/>
          </p:nvPr>
        </p:nvSpPr>
        <p:spPr/>
        <p:txBody>
          <a:bodyPr/>
          <a:lstStyle/>
          <a:p>
            <a:r>
              <a:rPr lang="nl-NL" dirty="0"/>
              <a:t>Oorzaken DM type II</a:t>
            </a:r>
          </a:p>
        </p:txBody>
      </p:sp>
      <p:sp>
        <p:nvSpPr>
          <p:cNvPr id="3" name="Tijdelijke aanduiding voor inhoud 2">
            <a:extLst>
              <a:ext uri="{FF2B5EF4-FFF2-40B4-BE49-F238E27FC236}">
                <a16:creationId xmlns:a16="http://schemas.microsoft.com/office/drawing/2014/main" id="{090EE3EE-F6DC-4EFF-B4AD-80D86BE2F504}"/>
              </a:ext>
            </a:extLst>
          </p:cNvPr>
          <p:cNvSpPr>
            <a:spLocks noGrp="1"/>
          </p:cNvSpPr>
          <p:nvPr>
            <p:ph idx="1"/>
          </p:nvPr>
        </p:nvSpPr>
        <p:spPr/>
        <p:txBody>
          <a:bodyPr/>
          <a:lstStyle/>
          <a:p>
            <a:pPr algn="l">
              <a:buFont typeface="Arial" panose="020B0604020202020204" pitchFamily="34" charset="0"/>
              <a:buChar char="•"/>
            </a:pPr>
            <a:r>
              <a:rPr lang="nl-NL" b="0" i="0" dirty="0">
                <a:solidFill>
                  <a:srgbClr val="444444"/>
                </a:solidFill>
                <a:effectLst/>
                <a:latin typeface="Maax Nava"/>
              </a:rPr>
              <a:t>weinig lichaamsbeweging</a:t>
            </a:r>
          </a:p>
          <a:p>
            <a:pPr algn="l">
              <a:buFont typeface="Arial" panose="020B0604020202020204" pitchFamily="34" charset="0"/>
              <a:buChar char="•"/>
            </a:pPr>
            <a:r>
              <a:rPr lang="nl-NL" b="0" i="0" dirty="0">
                <a:solidFill>
                  <a:srgbClr val="444444"/>
                </a:solidFill>
                <a:effectLst/>
                <a:latin typeface="Maax Nava"/>
              </a:rPr>
              <a:t>overgewicht</a:t>
            </a:r>
          </a:p>
          <a:p>
            <a:pPr algn="l">
              <a:buFont typeface="Arial" panose="020B0604020202020204" pitchFamily="34" charset="0"/>
              <a:buChar char="•"/>
            </a:pPr>
            <a:r>
              <a:rPr lang="nl-NL" b="0" i="0" dirty="0">
                <a:solidFill>
                  <a:srgbClr val="444444"/>
                </a:solidFill>
                <a:effectLst/>
                <a:latin typeface="Maax Nava"/>
              </a:rPr>
              <a:t>ongezond eten</a:t>
            </a:r>
          </a:p>
          <a:p>
            <a:pPr algn="l">
              <a:buFont typeface="Arial" panose="020B0604020202020204" pitchFamily="34" charset="0"/>
              <a:buChar char="•"/>
            </a:pPr>
            <a:r>
              <a:rPr lang="nl-NL" b="0" i="0" dirty="0">
                <a:solidFill>
                  <a:srgbClr val="444444"/>
                </a:solidFill>
                <a:effectLst/>
                <a:latin typeface="Maax Nava"/>
              </a:rPr>
              <a:t>roken</a:t>
            </a:r>
          </a:p>
          <a:p>
            <a:pPr algn="l">
              <a:buFont typeface="Arial" panose="020B0604020202020204" pitchFamily="34" charset="0"/>
              <a:buChar char="•"/>
            </a:pPr>
            <a:r>
              <a:rPr lang="nl-NL" b="0" i="0" dirty="0">
                <a:solidFill>
                  <a:srgbClr val="444444"/>
                </a:solidFill>
                <a:effectLst/>
                <a:latin typeface="Maax Nava"/>
              </a:rPr>
              <a:t>ouder worden</a:t>
            </a:r>
          </a:p>
          <a:p>
            <a:pPr algn="l">
              <a:buFont typeface="Arial" panose="020B0604020202020204" pitchFamily="34" charset="0"/>
              <a:buChar char="•"/>
            </a:pPr>
            <a:r>
              <a:rPr lang="nl-NL" b="0" i="0" dirty="0">
                <a:solidFill>
                  <a:srgbClr val="444444"/>
                </a:solidFill>
                <a:effectLst/>
                <a:latin typeface="Maax Nava"/>
              </a:rPr>
              <a:t>erfelijkheid</a:t>
            </a:r>
          </a:p>
          <a:p>
            <a:endParaRPr lang="nl-NL" dirty="0"/>
          </a:p>
        </p:txBody>
      </p:sp>
    </p:spTree>
    <p:extLst>
      <p:ext uri="{BB962C8B-B14F-4D97-AF65-F5344CB8AC3E}">
        <p14:creationId xmlns:p14="http://schemas.microsoft.com/office/powerpoint/2010/main" val="860515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2B2F99-2C80-4663-B4FF-BAA5CBDC47E7}"/>
              </a:ext>
            </a:extLst>
          </p:cNvPr>
          <p:cNvSpPr>
            <a:spLocks noGrp="1"/>
          </p:cNvSpPr>
          <p:nvPr>
            <p:ph type="title"/>
          </p:nvPr>
        </p:nvSpPr>
        <p:spPr>
          <a:xfrm>
            <a:off x="1066800" y="99220"/>
            <a:ext cx="10058400" cy="1325563"/>
          </a:xfrm>
        </p:spPr>
        <p:txBody>
          <a:bodyPr anchor="ctr">
            <a:normAutofit/>
          </a:bodyPr>
          <a:lstStyle/>
          <a:p>
            <a:r>
              <a:rPr lang="nl-NL"/>
              <a:t>B</a:t>
            </a:r>
            <a:r>
              <a:rPr lang="nl-NL" b="0" i="0">
                <a:effectLst/>
              </a:rPr>
              <a:t>ehandeling van diabetes type 2</a:t>
            </a:r>
            <a:endParaRPr lang="nl-NL" dirty="0"/>
          </a:p>
        </p:txBody>
      </p:sp>
      <p:sp>
        <p:nvSpPr>
          <p:cNvPr id="3" name="Tijdelijke aanduiding voor inhoud 2">
            <a:extLst>
              <a:ext uri="{FF2B5EF4-FFF2-40B4-BE49-F238E27FC236}">
                <a16:creationId xmlns:a16="http://schemas.microsoft.com/office/drawing/2014/main" id="{76E76004-6582-4BA5-8849-9AA0BFB8F85C}"/>
              </a:ext>
            </a:extLst>
          </p:cNvPr>
          <p:cNvSpPr>
            <a:spLocks noGrp="1"/>
          </p:cNvSpPr>
          <p:nvPr>
            <p:ph sz="half" idx="1"/>
          </p:nvPr>
        </p:nvSpPr>
        <p:spPr>
          <a:xfrm>
            <a:off x="1066800" y="1825624"/>
            <a:ext cx="4800600" cy="4575175"/>
          </a:xfrm>
        </p:spPr>
        <p:txBody>
          <a:bodyPr>
            <a:normAutofit/>
          </a:bodyPr>
          <a:lstStyle/>
          <a:p>
            <a:endParaRPr lang="nl-NL" b="0" i="0">
              <a:effectLst/>
            </a:endParaRPr>
          </a:p>
          <a:p>
            <a:r>
              <a:rPr lang="nl-NL" b="0" i="0">
                <a:effectLst/>
              </a:rPr>
              <a:t>gezond eten, </a:t>
            </a:r>
          </a:p>
          <a:p>
            <a:r>
              <a:rPr lang="nl-NL" b="0" i="0">
                <a:effectLst/>
              </a:rPr>
              <a:t>veel bewegen </a:t>
            </a:r>
          </a:p>
          <a:p>
            <a:r>
              <a:rPr lang="nl-NL" b="0" i="0">
                <a:effectLst/>
              </a:rPr>
              <a:t>vaak ook medicijnen voor bloedsuiker, </a:t>
            </a:r>
          </a:p>
          <a:p>
            <a:r>
              <a:rPr lang="nl-NL" b="0" i="0">
                <a:effectLst/>
              </a:rPr>
              <a:t>bloeddruk en cholesterol. </a:t>
            </a:r>
          </a:p>
          <a:p>
            <a:r>
              <a:rPr lang="nl-NL" b="0" i="0">
                <a:effectLst/>
              </a:rPr>
              <a:t>En soms ook met insuline spuiten bij jezelf.</a:t>
            </a:r>
            <a:endParaRPr lang="nl-NL" dirty="0"/>
          </a:p>
        </p:txBody>
      </p:sp>
      <p:pic>
        <p:nvPicPr>
          <p:cNvPr id="4" name="Afbeelding 3">
            <a:extLst>
              <a:ext uri="{FF2B5EF4-FFF2-40B4-BE49-F238E27FC236}">
                <a16:creationId xmlns:a16="http://schemas.microsoft.com/office/drawing/2014/main" id="{C2222CEB-EB87-4CC8-ABE1-B93BC0A90794}"/>
              </a:ext>
            </a:extLst>
          </p:cNvPr>
          <p:cNvPicPr>
            <a:picLocks noChangeAspect="1"/>
          </p:cNvPicPr>
          <p:nvPr/>
        </p:nvPicPr>
        <p:blipFill>
          <a:blip r:embed="rId2"/>
          <a:stretch>
            <a:fillRect/>
          </a:stretch>
        </p:blipFill>
        <p:spPr>
          <a:xfrm>
            <a:off x="6324600" y="2336989"/>
            <a:ext cx="4800600" cy="3552444"/>
          </a:xfrm>
          <a:prstGeom prst="rect">
            <a:avLst/>
          </a:prstGeom>
          <a:noFill/>
        </p:spPr>
      </p:pic>
    </p:spTree>
    <p:extLst>
      <p:ext uri="{BB962C8B-B14F-4D97-AF65-F5344CB8AC3E}">
        <p14:creationId xmlns:p14="http://schemas.microsoft.com/office/powerpoint/2010/main" val="802488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D340C2-20B5-4D39-A714-FC2AE48F7B91}"/>
              </a:ext>
            </a:extLst>
          </p:cNvPr>
          <p:cNvSpPr>
            <a:spLocks noGrp="1"/>
          </p:cNvSpPr>
          <p:nvPr>
            <p:ph type="title"/>
          </p:nvPr>
        </p:nvSpPr>
        <p:spPr/>
        <p:txBody>
          <a:bodyPr/>
          <a:lstStyle/>
          <a:p>
            <a:r>
              <a:rPr lang="nl-NL" dirty="0"/>
              <a:t>Oorzaken type I </a:t>
            </a:r>
          </a:p>
        </p:txBody>
      </p:sp>
      <p:sp>
        <p:nvSpPr>
          <p:cNvPr id="3" name="Tijdelijke aanduiding voor inhoud 2">
            <a:extLst>
              <a:ext uri="{FF2B5EF4-FFF2-40B4-BE49-F238E27FC236}">
                <a16:creationId xmlns:a16="http://schemas.microsoft.com/office/drawing/2014/main" id="{3A296AD4-8158-4629-BB16-9F94A3B9D620}"/>
              </a:ext>
            </a:extLst>
          </p:cNvPr>
          <p:cNvSpPr>
            <a:spLocks noGrp="1"/>
          </p:cNvSpPr>
          <p:nvPr>
            <p:ph idx="1"/>
          </p:nvPr>
        </p:nvSpPr>
        <p:spPr/>
        <p:txBody>
          <a:bodyPr/>
          <a:lstStyle/>
          <a:p>
            <a:r>
              <a:rPr lang="nl-NL" b="0" i="0" dirty="0">
                <a:solidFill>
                  <a:srgbClr val="444444"/>
                </a:solidFill>
                <a:effectLst/>
                <a:latin typeface="Maax Nava"/>
              </a:rPr>
              <a:t>Diabetes type 1 is een auto-immuunziekte. Dat betekent dat het afweersysteem het lichaam aanvalt. Normaal ruimt het afweersysteem alleen ziektes op. Maar bij sommige mensen vernielt het afweersysteem de cellen die insuline aanmaken, in de alvleesklier. Dan heb je diabetes type 1. Zonder de stof insuline kun je niet leven, want die regelt je bloedsuiker.</a:t>
            </a:r>
          </a:p>
          <a:p>
            <a:r>
              <a:rPr lang="nl-NL" b="0" i="0" dirty="0">
                <a:solidFill>
                  <a:srgbClr val="444444"/>
                </a:solidFill>
                <a:effectLst/>
                <a:latin typeface="Maax Nava"/>
              </a:rPr>
              <a:t>We weten niet precies waardoor diabetes type 1 ontstaat. Het begint met aanleg voor diabetes type 1, ook zonder diabetes in de familie. Vervolgens raken de cellen die insuline uit evenwicht waardoor het afweersysteem de cellen aanvalt die insuline maken</a:t>
            </a:r>
            <a:endParaRPr lang="nl-NL" dirty="0"/>
          </a:p>
        </p:txBody>
      </p:sp>
    </p:spTree>
    <p:extLst>
      <p:ext uri="{BB962C8B-B14F-4D97-AF65-F5344CB8AC3E}">
        <p14:creationId xmlns:p14="http://schemas.microsoft.com/office/powerpoint/2010/main" val="3859941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4CEDD5-C4E7-4C08-9BA2-18C5089B8CB3}"/>
              </a:ext>
            </a:extLst>
          </p:cNvPr>
          <p:cNvSpPr>
            <a:spLocks noGrp="1"/>
          </p:cNvSpPr>
          <p:nvPr>
            <p:ph type="title"/>
          </p:nvPr>
        </p:nvSpPr>
        <p:spPr/>
        <p:txBody>
          <a:bodyPr/>
          <a:lstStyle/>
          <a:p>
            <a:r>
              <a:rPr lang="nl-NL" dirty="0">
                <a:latin typeface="Maax Nava"/>
              </a:rPr>
              <a:t>B</a:t>
            </a:r>
            <a:r>
              <a:rPr lang="nl-NL" b="0" i="0" dirty="0">
                <a:effectLst/>
                <a:latin typeface="Maax Nava"/>
              </a:rPr>
              <a:t>ehandeling van diabetes type 1</a:t>
            </a:r>
            <a:endParaRPr lang="nl-NL" dirty="0"/>
          </a:p>
        </p:txBody>
      </p:sp>
      <p:sp>
        <p:nvSpPr>
          <p:cNvPr id="3" name="Tijdelijke aanduiding voor inhoud 2">
            <a:extLst>
              <a:ext uri="{FF2B5EF4-FFF2-40B4-BE49-F238E27FC236}">
                <a16:creationId xmlns:a16="http://schemas.microsoft.com/office/drawing/2014/main" id="{E3C17A42-4C90-44EA-BE7F-440BE1400221}"/>
              </a:ext>
            </a:extLst>
          </p:cNvPr>
          <p:cNvSpPr>
            <a:spLocks noGrp="1"/>
          </p:cNvSpPr>
          <p:nvPr>
            <p:ph idx="1"/>
          </p:nvPr>
        </p:nvSpPr>
        <p:spPr/>
        <p:txBody>
          <a:bodyPr/>
          <a:lstStyle/>
          <a:p>
            <a:r>
              <a:rPr lang="nl-NL" b="0" i="0" dirty="0">
                <a:solidFill>
                  <a:srgbClr val="444444"/>
                </a:solidFill>
                <a:effectLst/>
                <a:latin typeface="Maax Nava"/>
              </a:rPr>
              <a:t>elke dag bloedsuiker meten, </a:t>
            </a:r>
          </a:p>
          <a:p>
            <a:r>
              <a:rPr lang="nl-NL" b="0" i="0" dirty="0">
                <a:solidFill>
                  <a:srgbClr val="444444"/>
                </a:solidFill>
                <a:effectLst/>
                <a:latin typeface="Maax Nava"/>
              </a:rPr>
              <a:t>insuline spuiten of een pompje dragen.</a:t>
            </a:r>
          </a:p>
          <a:p>
            <a:r>
              <a:rPr lang="nl-NL" b="0" i="0" dirty="0">
                <a:solidFill>
                  <a:srgbClr val="444444"/>
                </a:solidFill>
                <a:effectLst/>
                <a:latin typeface="Maax Nava"/>
              </a:rPr>
              <a:t> Je kunt geen hap eten zonder te berekenen hoeveel insuline ervoor nodig is. </a:t>
            </a:r>
            <a:endParaRPr lang="nl-NL" dirty="0"/>
          </a:p>
        </p:txBody>
      </p:sp>
    </p:spTree>
    <p:extLst>
      <p:ext uri="{BB962C8B-B14F-4D97-AF65-F5344CB8AC3E}">
        <p14:creationId xmlns:p14="http://schemas.microsoft.com/office/powerpoint/2010/main" val="3937327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CB4065-7C3E-493E-812B-9ED59F5B7EA7}"/>
              </a:ext>
            </a:extLst>
          </p:cNvPr>
          <p:cNvSpPr>
            <a:spLocks noGrp="1"/>
          </p:cNvSpPr>
          <p:nvPr>
            <p:ph type="title"/>
          </p:nvPr>
        </p:nvSpPr>
        <p:spPr/>
        <p:txBody>
          <a:bodyPr/>
          <a:lstStyle/>
          <a:p>
            <a:r>
              <a:rPr lang="nl-NL" dirty="0"/>
              <a:t>Signalering overbelasting of depressie</a:t>
            </a:r>
          </a:p>
        </p:txBody>
      </p:sp>
      <p:sp>
        <p:nvSpPr>
          <p:cNvPr id="3" name="Tijdelijke aanduiding voor inhoud 2">
            <a:extLst>
              <a:ext uri="{FF2B5EF4-FFF2-40B4-BE49-F238E27FC236}">
                <a16:creationId xmlns:a16="http://schemas.microsoft.com/office/drawing/2014/main" id="{D9B451E8-92EF-45F1-976D-C6C7D4B1E124}"/>
              </a:ext>
            </a:extLst>
          </p:cNvPr>
          <p:cNvSpPr>
            <a:spLocks noGrp="1"/>
          </p:cNvSpPr>
          <p:nvPr>
            <p:ph idx="1"/>
          </p:nvPr>
        </p:nvSpPr>
        <p:spPr/>
        <p:txBody>
          <a:bodyPr/>
          <a:lstStyle/>
          <a:p>
            <a:r>
              <a:rPr lang="nl-NL" dirty="0"/>
              <a:t>Uit literatuuronderzoek is gebleken dat sommige diabetespatiënten meer risico lopen op het ontwikkelen van depressieve klachten. Voor deze mensen geldt dat extra alertheid op depressie gewenst is. </a:t>
            </a:r>
          </a:p>
          <a:p>
            <a:r>
              <a:rPr lang="nl-NL" dirty="0"/>
              <a:t>Het wordt aanbevolen het monitoren van welbevinden c.q. het signaleren van depressieve klachten met behulp van een signaleringsvragenlijst te starten bij het opstellen van het behandelplan (in </a:t>
            </a:r>
            <a:r>
              <a:rPr lang="nl-NL" dirty="0" err="1"/>
              <a:t>casu</a:t>
            </a:r>
            <a:r>
              <a:rPr lang="nl-NL" dirty="0"/>
              <a:t> individuele zorgplan)</a:t>
            </a:r>
          </a:p>
        </p:txBody>
      </p:sp>
    </p:spTree>
    <p:extLst>
      <p:ext uri="{BB962C8B-B14F-4D97-AF65-F5344CB8AC3E}">
        <p14:creationId xmlns:p14="http://schemas.microsoft.com/office/powerpoint/2010/main" val="383105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60F067-E6B6-4B4C-8E62-EE961097588D}"/>
              </a:ext>
            </a:extLst>
          </p:cNvPr>
          <p:cNvSpPr>
            <a:spLocks noGrp="1"/>
          </p:cNvSpPr>
          <p:nvPr>
            <p:ph type="title"/>
          </p:nvPr>
        </p:nvSpPr>
        <p:spPr/>
        <p:txBody>
          <a:bodyPr/>
          <a:lstStyle/>
          <a:p>
            <a:r>
              <a:rPr lang="nl-NL" dirty="0"/>
              <a:t>Let dan op signalen zoals:</a:t>
            </a:r>
          </a:p>
        </p:txBody>
      </p:sp>
      <p:sp>
        <p:nvSpPr>
          <p:cNvPr id="3" name="Tijdelijke aanduiding voor inhoud 2">
            <a:extLst>
              <a:ext uri="{FF2B5EF4-FFF2-40B4-BE49-F238E27FC236}">
                <a16:creationId xmlns:a16="http://schemas.microsoft.com/office/drawing/2014/main" id="{73BBE599-224C-4BAC-9D00-00E22F20A012}"/>
              </a:ext>
            </a:extLst>
          </p:cNvPr>
          <p:cNvSpPr>
            <a:spLocks noGrp="1"/>
          </p:cNvSpPr>
          <p:nvPr>
            <p:ph idx="1"/>
          </p:nvPr>
        </p:nvSpPr>
        <p:spPr/>
        <p:txBody>
          <a:bodyPr/>
          <a:lstStyle/>
          <a:p>
            <a:r>
              <a:rPr lang="nl-NL" dirty="0"/>
              <a:t> patiënten met een geschiedenis van (herhaalde) depressieve episoden en behandeling.</a:t>
            </a:r>
          </a:p>
          <a:p>
            <a:r>
              <a:rPr lang="nl-NL" dirty="0"/>
              <a:t>patiënten die momenteel onder behandeling zijn voor depressie. - recent gediagnosticeerde diabetespatiënten. </a:t>
            </a:r>
          </a:p>
          <a:p>
            <a:r>
              <a:rPr lang="nl-NL" dirty="0"/>
              <a:t>patiënten met een langdurig slecht gereguleerde diabetes en/of complicaties. </a:t>
            </a:r>
          </a:p>
          <a:p>
            <a:r>
              <a:rPr lang="nl-NL" dirty="0"/>
              <a:t>type 2 diabetespatiënten overstappen naar insulinetherapie.</a:t>
            </a:r>
          </a:p>
          <a:p>
            <a:r>
              <a:rPr lang="nl-NL" dirty="0"/>
              <a:t>patiënten die te maken hebben met ingrijpende (levens) gebeurtenissen.</a:t>
            </a:r>
          </a:p>
        </p:txBody>
      </p:sp>
    </p:spTree>
    <p:extLst>
      <p:ext uri="{BB962C8B-B14F-4D97-AF65-F5344CB8AC3E}">
        <p14:creationId xmlns:p14="http://schemas.microsoft.com/office/powerpoint/2010/main" val="2036599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Medisch ontwerp (16:9)">
  <a:themeElements>
    <a:clrScheme name="MedicalHealth">
      <a:dk1>
        <a:sysClr val="windowText" lastClr="000000"/>
      </a:dk1>
      <a:lt1>
        <a:sysClr val="window" lastClr="FFFFFF"/>
      </a:lt1>
      <a:dk2>
        <a:srgbClr val="656367"/>
      </a:dk2>
      <a:lt2>
        <a:srgbClr val="F2F2F2"/>
      </a:lt2>
      <a:accent1>
        <a:srgbClr val="B82D2F"/>
      </a:accent1>
      <a:accent2>
        <a:srgbClr val="333333"/>
      </a:accent2>
      <a:accent3>
        <a:srgbClr val="2B4A63"/>
      </a:accent3>
      <a:accent4>
        <a:srgbClr val="445E45"/>
      </a:accent4>
      <a:accent5>
        <a:srgbClr val="5A3A64"/>
      </a:accent5>
      <a:accent6>
        <a:srgbClr val="DB8526"/>
      </a:accent6>
      <a:hlink>
        <a:srgbClr val="164E6E"/>
      </a:hlink>
      <a:folHlink>
        <a:srgbClr val="667F6D"/>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9530163_TF02901024" id="{90B6D0ED-065E-48EA-8C07-0AD5B7937B3B}" vid="{822A3345-6D01-4F74-ABC3-578599EAA64E}"/>
    </a:ext>
  </a:extLst>
</a:theme>
</file>

<file path=ppt/theme/theme2.xml><?xml version="1.0" encoding="utf-8"?>
<a:theme xmlns:a="http://schemas.openxmlformats.org/drawingml/2006/main" name="Office-thema">
  <a:themeElements>
    <a:clrScheme name="MedicalHealth">
      <a:dk1>
        <a:sysClr val="windowText" lastClr="000000"/>
      </a:dk1>
      <a:lt1>
        <a:sysClr val="window" lastClr="FFFFFF"/>
      </a:lt1>
      <a:dk2>
        <a:srgbClr val="656367"/>
      </a:dk2>
      <a:lt2>
        <a:srgbClr val="F2F2F2"/>
      </a:lt2>
      <a:accent1>
        <a:srgbClr val="B82D2F"/>
      </a:accent1>
      <a:accent2>
        <a:srgbClr val="333333"/>
      </a:accent2>
      <a:accent3>
        <a:srgbClr val="2B4A63"/>
      </a:accent3>
      <a:accent4>
        <a:srgbClr val="445E45"/>
      </a:accent4>
      <a:accent5>
        <a:srgbClr val="5A3A64"/>
      </a:accent5>
      <a:accent6>
        <a:srgbClr val="DB8526"/>
      </a:accent6>
      <a:hlink>
        <a:srgbClr val="164E6E"/>
      </a:hlink>
      <a:folHlink>
        <a:srgbClr val="667F6D"/>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hema">
  <a:themeElements>
    <a:clrScheme name="MedicalHealth">
      <a:dk1>
        <a:sysClr val="windowText" lastClr="000000"/>
      </a:dk1>
      <a:lt1>
        <a:sysClr val="window" lastClr="FFFFFF"/>
      </a:lt1>
      <a:dk2>
        <a:srgbClr val="656367"/>
      </a:dk2>
      <a:lt2>
        <a:srgbClr val="F2F2F2"/>
      </a:lt2>
      <a:accent1>
        <a:srgbClr val="B82D2F"/>
      </a:accent1>
      <a:accent2>
        <a:srgbClr val="333333"/>
      </a:accent2>
      <a:accent3>
        <a:srgbClr val="2B4A63"/>
      </a:accent3>
      <a:accent4>
        <a:srgbClr val="445E45"/>
      </a:accent4>
      <a:accent5>
        <a:srgbClr val="5A3A64"/>
      </a:accent5>
      <a:accent6>
        <a:srgbClr val="DB8526"/>
      </a:accent6>
      <a:hlink>
        <a:srgbClr val="164E6E"/>
      </a:hlink>
      <a:folHlink>
        <a:srgbClr val="667F6D"/>
      </a:folHlink>
    </a:clrScheme>
    <a:fontScheme name="Franklin Gothic Medium">
      <a:maj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Medium"/>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427</Words>
  <Application>Microsoft Office PowerPoint</Application>
  <PresentationFormat>Breedbeeld</PresentationFormat>
  <Paragraphs>49</Paragraphs>
  <Slides>10</Slides>
  <Notes>2</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Franklin Gothic Medium</vt:lpstr>
      <vt:lpstr>Maax Nava</vt:lpstr>
      <vt:lpstr>Medisch ontwerp (16:9)</vt:lpstr>
      <vt:lpstr>Ziekte van het hormoonstelsel</vt:lpstr>
      <vt:lpstr>Hormoonstelsel</vt:lpstr>
      <vt:lpstr>Diabetes Type II</vt:lpstr>
      <vt:lpstr>Oorzaken DM type II</vt:lpstr>
      <vt:lpstr>Behandeling van diabetes type 2</vt:lpstr>
      <vt:lpstr>Oorzaken type I </vt:lpstr>
      <vt:lpstr>Behandeling van diabetes type 1</vt:lpstr>
      <vt:lpstr>Signalering overbelasting of depressie</vt:lpstr>
      <vt:lpstr>Let dan op signalen zoals:</vt:lpstr>
      <vt:lpstr>Aanbevelingen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Ziekte van het hormoonstelsel</dc:title>
  <dc:creator>Joanna Rodrigues</dc:creator>
  <cp:lastModifiedBy>Joanna Rodrigues</cp:lastModifiedBy>
  <cp:revision>2</cp:revision>
  <dcterms:created xsi:type="dcterms:W3CDTF">2020-11-30T09:18:56Z</dcterms:created>
  <dcterms:modified xsi:type="dcterms:W3CDTF">2020-11-30T09:23:36Z</dcterms:modified>
</cp:coreProperties>
</file>