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57" r:id="rId6"/>
    <p:sldId id="261" r:id="rId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4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hdphoto1.wdp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134951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0560104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534566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609876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671573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189291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738542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6445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107804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530047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94399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microsoft.com/office/2007/relationships/hdphoto" Target="../media/hdphoto1.wdp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alphaModFix amt="20000"/>
            <a:lum/>
            <a:extLst>
              <a:ext uri="{BEBA8EAE-BF5A-486C-A8C5-ECC9F3942E4B}">
                <a14:imgProps xmlns:a14="http://schemas.microsoft.com/office/drawing/2010/main">
                  <a14:imgLayer r:embed="rId14">
                    <a14:imgEffect>
                      <a14:sharpenSoften amount="-40000"/>
                    </a14:imgEffect>
                    <a14:imgEffect>
                      <a14:colorTemperature colorTemp="8800"/>
                    </a14:imgEffect>
                    <a14:imgEffect>
                      <a14:saturation sat="120000"/>
                    </a14:imgEffect>
                  </a14:imgLayer>
                </a14:imgProps>
              </a:ext>
            </a:extLst>
          </a:blip>
          <a:srcRect/>
          <a:stretch>
            <a:fillRect l="-6000" r="-6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8BA3C5-DB91-4543-BA9A-AA76B1235948}" type="datetimeFigureOut">
              <a:rPr lang="nl-NL" smtClean="0"/>
              <a:t>6-10-2014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24CA7C-D112-4346-BBAE-22603F239C3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80989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alphaModFix amt="51000"/>
            <a:lum/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harpenSoften amount="-40000"/>
                    </a14:imgEffect>
                    <a14:imgEffect>
                      <a14:colorTemperature colorTemp="8800"/>
                    </a14:imgEffect>
                    <a14:imgEffect>
                      <a14:saturation sat="120000"/>
                    </a14:imgEffect>
                  </a14:imgLayer>
                </a14:imgProps>
              </a:ext>
            </a:extLst>
          </a:blip>
          <a:srcRect/>
          <a:stretch>
            <a:fillRect l="-6000" r="-6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Je </a:t>
            </a:r>
            <a:r>
              <a:rPr lang="en-US" dirty="0" err="1" smtClean="0"/>
              <a:t>sectorwerkstuk</a:t>
            </a:r>
            <a:r>
              <a:rPr lang="en-US" dirty="0" smtClean="0"/>
              <a:t> </a:t>
            </a:r>
            <a:r>
              <a:rPr lang="en-US" dirty="0" err="1" smtClean="0"/>
              <a:t>presenteren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err="1" smtClean="0"/>
              <a:t>Sectorwerkstuk</a:t>
            </a:r>
            <a:r>
              <a:rPr lang="en-US" dirty="0" smtClean="0"/>
              <a:t> 4 </a:t>
            </a:r>
            <a:r>
              <a:rPr lang="en-US" dirty="0" err="1" smtClean="0"/>
              <a:t>mavo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0536595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Houding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err="1" smtClean="0"/>
              <a:t>Sta</a:t>
            </a:r>
            <a:r>
              <a:rPr lang="en-US" b="1" dirty="0" smtClean="0"/>
              <a:t> </a:t>
            </a:r>
            <a:r>
              <a:rPr lang="en-US" b="1" dirty="0" err="1" smtClean="0"/>
              <a:t>rechtop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2800" i="1" dirty="0" smtClean="0"/>
              <a:t>op </a:t>
            </a:r>
            <a:r>
              <a:rPr lang="en-US" sz="2800" i="1" dirty="0" err="1" smtClean="0"/>
              <a:t>eigen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benen</a:t>
            </a:r>
            <a:r>
              <a:rPr lang="en-US" sz="2800" i="1" dirty="0" smtClean="0"/>
              <a:t>, </a:t>
            </a:r>
            <a:r>
              <a:rPr lang="en-US" sz="2800" i="1" dirty="0" err="1" smtClean="0"/>
              <a:t>niet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leunen</a:t>
            </a:r>
            <a:r>
              <a:rPr lang="en-US" sz="2800" i="1" dirty="0" smtClean="0"/>
              <a:t>, </a:t>
            </a:r>
            <a:r>
              <a:rPr lang="en-US" sz="2800" i="1" dirty="0" err="1" smtClean="0"/>
              <a:t>vouw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jezelf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niet</a:t>
            </a:r>
            <a:r>
              <a:rPr lang="en-US" sz="2800" i="1" dirty="0" smtClean="0"/>
              <a:t> op</a:t>
            </a:r>
          </a:p>
          <a:p>
            <a:r>
              <a:rPr lang="en-US" b="1" dirty="0" err="1" smtClean="0"/>
              <a:t>Blijf</a:t>
            </a:r>
            <a:r>
              <a:rPr lang="en-US" b="1" dirty="0" smtClean="0"/>
              <a:t> </a:t>
            </a:r>
            <a:r>
              <a:rPr lang="en-US" b="1" dirty="0" err="1" smtClean="0"/>
              <a:t>rustig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2800" i="1" dirty="0" err="1" smtClean="0"/>
              <a:t>niet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wiebelen</a:t>
            </a:r>
            <a:r>
              <a:rPr lang="en-US" sz="2800" i="1" dirty="0" smtClean="0"/>
              <a:t> of </a:t>
            </a:r>
            <a:r>
              <a:rPr lang="en-US" sz="2800" i="1" dirty="0" err="1" smtClean="0"/>
              <a:t>draaien</a:t>
            </a:r>
            <a:endParaRPr lang="en-US" i="1" dirty="0" smtClean="0"/>
          </a:p>
          <a:p>
            <a:r>
              <a:rPr lang="en-US" b="1" dirty="0" err="1" smtClean="0"/>
              <a:t>Niet</a:t>
            </a:r>
            <a:r>
              <a:rPr lang="en-US" b="1" dirty="0" smtClean="0"/>
              <a:t> </a:t>
            </a:r>
            <a:r>
              <a:rPr lang="en-US" b="1" dirty="0" err="1" smtClean="0"/>
              <a:t>voorlezen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2800" i="1" dirty="0" err="1" smtClean="0"/>
              <a:t>niet</a:t>
            </a:r>
            <a:r>
              <a:rPr lang="en-US" sz="2800" i="1" dirty="0" smtClean="0"/>
              <a:t> van het </a:t>
            </a:r>
            <a:r>
              <a:rPr lang="en-US" sz="2800" i="1" dirty="0" err="1" smtClean="0"/>
              <a:t>bord</a:t>
            </a:r>
            <a:r>
              <a:rPr lang="en-US" sz="2800" i="1" dirty="0" smtClean="0"/>
              <a:t> en </a:t>
            </a:r>
            <a:r>
              <a:rPr lang="en-US" sz="2800" i="1" dirty="0" err="1" smtClean="0"/>
              <a:t>ook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niet</a:t>
            </a:r>
            <a:r>
              <a:rPr lang="en-US" sz="2800" i="1" dirty="0" smtClean="0"/>
              <a:t> van </a:t>
            </a:r>
            <a:r>
              <a:rPr lang="en-US" sz="2800" i="1" dirty="0" err="1" smtClean="0"/>
              <a:t>een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blaadje</a:t>
            </a:r>
            <a:endParaRPr lang="en-US" sz="2800" i="1" dirty="0" smtClean="0"/>
          </a:p>
          <a:p>
            <a:r>
              <a:rPr lang="en-US" b="1" dirty="0" err="1" smtClean="0"/>
              <a:t>Maak</a:t>
            </a:r>
            <a:r>
              <a:rPr lang="en-US" b="1" dirty="0" smtClean="0"/>
              <a:t> contact</a:t>
            </a:r>
            <a:br>
              <a:rPr lang="en-US" b="1" dirty="0" smtClean="0"/>
            </a:br>
            <a:r>
              <a:rPr lang="en-US" sz="2800" i="1" dirty="0" err="1" smtClean="0"/>
              <a:t>kijk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naar</a:t>
            </a:r>
            <a:r>
              <a:rPr lang="en-US" sz="2800" i="1" dirty="0" smtClean="0"/>
              <a:t> de </a:t>
            </a:r>
            <a:r>
              <a:rPr lang="en-US" sz="2800" i="1" dirty="0" err="1" smtClean="0"/>
              <a:t>mensen</a:t>
            </a:r>
            <a:r>
              <a:rPr lang="en-US" sz="2800" i="1" dirty="0" smtClean="0"/>
              <a:t>, let op </a:t>
            </a:r>
            <a:r>
              <a:rPr lang="en-US" sz="2800" i="1" dirty="0" err="1" smtClean="0"/>
              <a:t>signalen</a:t>
            </a:r>
            <a:endParaRPr lang="nl-NL" sz="2800" i="1" dirty="0"/>
          </a:p>
        </p:txBody>
      </p:sp>
    </p:spTree>
    <p:extLst>
      <p:ext uri="{BB962C8B-B14F-4D97-AF65-F5344CB8AC3E}">
        <p14:creationId xmlns:p14="http://schemas.microsoft.com/office/powerpoint/2010/main" val="380420552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med" p14:dur="700">
        <p:fade/>
      </p:transition>
    </mc:Choice>
    <mc:Fallback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Spraak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err="1" smtClean="0"/>
              <a:t>Spreek</a:t>
            </a:r>
            <a:r>
              <a:rPr lang="en-US" b="1" dirty="0" smtClean="0"/>
              <a:t> </a:t>
            </a:r>
            <a:r>
              <a:rPr lang="en-US" b="1" dirty="0" err="1" smtClean="0"/>
              <a:t>rustig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2800" i="1" dirty="0" err="1" smtClean="0"/>
              <a:t>trager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dan</a:t>
            </a:r>
            <a:r>
              <a:rPr lang="en-US" sz="2800" i="1" dirty="0" smtClean="0"/>
              <a:t> je </a:t>
            </a:r>
            <a:r>
              <a:rPr lang="en-US" sz="2800" i="1" dirty="0" err="1" smtClean="0"/>
              <a:t>zou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willen</a:t>
            </a:r>
            <a:endParaRPr lang="en-US" sz="2800" i="1" dirty="0" smtClean="0"/>
          </a:p>
          <a:p>
            <a:r>
              <a:rPr lang="en-US" b="1" dirty="0" err="1" smtClean="0"/>
              <a:t>Spreek</a:t>
            </a:r>
            <a:r>
              <a:rPr lang="en-US" b="1" dirty="0" smtClean="0"/>
              <a:t> </a:t>
            </a:r>
            <a:r>
              <a:rPr lang="en-US" b="1" dirty="0" err="1" smtClean="0"/>
              <a:t>levendig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2800" i="1" dirty="0" err="1" smtClean="0"/>
              <a:t>gebruik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toon</a:t>
            </a:r>
            <a:r>
              <a:rPr lang="en-US" sz="2800" i="1" dirty="0" smtClean="0"/>
              <a:t> en tempo</a:t>
            </a:r>
          </a:p>
          <a:p>
            <a:r>
              <a:rPr lang="en-US" b="1" dirty="0" err="1" smtClean="0"/>
              <a:t>Spreek</a:t>
            </a:r>
            <a:r>
              <a:rPr lang="en-US" b="1" dirty="0" smtClean="0"/>
              <a:t> </a:t>
            </a:r>
            <a:r>
              <a:rPr lang="en-US" b="1" dirty="0" err="1" smtClean="0"/>
              <a:t>duidelijk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2800" i="1" dirty="0" err="1" smtClean="0"/>
              <a:t>maak</a:t>
            </a:r>
            <a:r>
              <a:rPr lang="en-US" sz="2800" i="1" dirty="0" smtClean="0"/>
              <a:t> je </a:t>
            </a:r>
            <a:r>
              <a:rPr lang="en-US" sz="2800" i="1" dirty="0" err="1" smtClean="0"/>
              <a:t>woorden</a:t>
            </a:r>
            <a:r>
              <a:rPr lang="en-US" sz="2800" i="1" dirty="0" smtClean="0"/>
              <a:t> en </a:t>
            </a:r>
            <a:r>
              <a:rPr lang="en-US" sz="2800" i="1" dirty="0" err="1" smtClean="0"/>
              <a:t>zinnen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af</a:t>
            </a:r>
            <a:endParaRPr lang="en-US" sz="2800" i="1" dirty="0"/>
          </a:p>
          <a:p>
            <a:r>
              <a:rPr lang="en-US" b="1" dirty="0" err="1" smtClean="0"/>
              <a:t>Ehm</a:t>
            </a:r>
            <a:r>
              <a:rPr lang="en-US" b="1" dirty="0" smtClean="0"/>
              <a:t>…</a:t>
            </a:r>
            <a:endParaRPr lang="nl-NL" b="1" dirty="0"/>
          </a:p>
        </p:txBody>
      </p:sp>
    </p:spTree>
    <p:extLst>
      <p:ext uri="{BB962C8B-B14F-4D97-AF65-F5344CB8AC3E}">
        <p14:creationId xmlns:p14="http://schemas.microsoft.com/office/powerpoint/2010/main" val="10279567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Beeld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b="1" dirty="0" err="1" smtClean="0"/>
              <a:t>Niet</a:t>
            </a:r>
            <a:r>
              <a:rPr lang="en-US" b="1" dirty="0" smtClean="0"/>
              <a:t> </a:t>
            </a:r>
            <a:r>
              <a:rPr lang="en-US" b="1" dirty="0" err="1" smtClean="0"/>
              <a:t>afleiden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2900" i="1" dirty="0" err="1" smtClean="0"/>
              <a:t>aandacht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trekken</a:t>
            </a:r>
            <a:r>
              <a:rPr lang="en-US" sz="2900" i="1" dirty="0" smtClean="0"/>
              <a:t> vs. </a:t>
            </a:r>
            <a:r>
              <a:rPr lang="en-US" sz="2900" i="1" dirty="0" err="1" smtClean="0"/>
              <a:t>afleiden</a:t>
            </a:r>
            <a:endParaRPr lang="en-US" sz="2900" i="1" dirty="0" smtClean="0"/>
          </a:p>
          <a:p>
            <a:r>
              <a:rPr lang="en-US" b="1" dirty="0" err="1" smtClean="0"/>
              <a:t>Ondersteunen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900" i="1" dirty="0" smtClean="0"/>
              <a:t>je </a:t>
            </a:r>
            <a:r>
              <a:rPr lang="en-US" sz="2900" i="1" dirty="0" err="1" smtClean="0"/>
              <a:t>verhaal</a:t>
            </a:r>
            <a:r>
              <a:rPr lang="en-US" sz="2900" i="1" dirty="0" smtClean="0"/>
              <a:t> is het </a:t>
            </a:r>
            <a:r>
              <a:rPr lang="en-US" sz="2900" i="1" dirty="0" err="1" smtClean="0"/>
              <a:t>belangrijkste</a:t>
            </a:r>
            <a:r>
              <a:rPr lang="en-US" sz="2900" i="1" dirty="0" smtClean="0"/>
              <a:t>, </a:t>
            </a:r>
            <a:r>
              <a:rPr lang="en-US" sz="2900" i="1" dirty="0" err="1" smtClean="0"/>
              <a:t>beelden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alleen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voor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sfeer</a:t>
            </a:r>
            <a:r>
              <a:rPr lang="en-US" sz="2900" i="1" dirty="0" smtClean="0"/>
              <a:t> of </a:t>
            </a:r>
            <a:r>
              <a:rPr lang="en-US" sz="2900" i="1" dirty="0" err="1" smtClean="0"/>
              <a:t>verduidelijking</a:t>
            </a:r>
            <a:endParaRPr lang="en-US" sz="2900" i="1" dirty="0" smtClean="0"/>
          </a:p>
          <a:p>
            <a:r>
              <a:rPr lang="en-US" b="1" dirty="0" smtClean="0"/>
              <a:t>Minder </a:t>
            </a:r>
            <a:r>
              <a:rPr lang="en-US" b="1" dirty="0" err="1" smtClean="0"/>
              <a:t>tekst</a:t>
            </a:r>
            <a:r>
              <a:rPr lang="en-US" b="1" dirty="0" smtClean="0"/>
              <a:t> is </a:t>
            </a:r>
            <a:r>
              <a:rPr lang="en-US" b="1" dirty="0" err="1" smtClean="0"/>
              <a:t>meer</a:t>
            </a:r>
            <a:r>
              <a:rPr lang="en-US" b="1" dirty="0" smtClean="0"/>
              <a:t> </a:t>
            </a:r>
            <a:r>
              <a:rPr lang="en-US" b="1" dirty="0" err="1" smtClean="0"/>
              <a:t>presentatie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900" i="1" dirty="0" err="1" smtClean="0"/>
              <a:t>mensen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lezen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alle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tekst</a:t>
            </a:r>
            <a:r>
              <a:rPr lang="en-US" sz="2900" i="1" dirty="0" smtClean="0"/>
              <a:t>, </a:t>
            </a:r>
            <a:r>
              <a:rPr lang="en-US" sz="2900" i="1" dirty="0" err="1" smtClean="0"/>
              <a:t>gebruik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alleen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steekwoorden</a:t>
            </a:r>
            <a:r>
              <a:rPr lang="en-US" sz="2900" i="1" dirty="0" smtClean="0"/>
              <a:t>, </a:t>
            </a:r>
            <a:r>
              <a:rPr lang="en-US" sz="2900" i="1" dirty="0" err="1" smtClean="0"/>
              <a:t>citaten</a:t>
            </a:r>
            <a:r>
              <a:rPr lang="en-US" sz="2900" i="1" dirty="0" smtClean="0"/>
              <a:t> </a:t>
            </a:r>
          </a:p>
          <a:p>
            <a:r>
              <a:rPr lang="en-US" b="1" dirty="0" err="1" smtClean="0"/>
              <a:t>Filmpjes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900" i="1" dirty="0" err="1" smtClean="0"/>
              <a:t>zorg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dat</a:t>
            </a:r>
            <a:r>
              <a:rPr lang="en-US" sz="2900" i="1" dirty="0" smtClean="0"/>
              <a:t> het </a:t>
            </a:r>
            <a:r>
              <a:rPr lang="en-US" sz="2900" i="1" dirty="0" err="1" smtClean="0"/>
              <a:t>werkt</a:t>
            </a:r>
            <a:r>
              <a:rPr lang="en-US" sz="2900" i="1" dirty="0" smtClean="0"/>
              <a:t>, </a:t>
            </a:r>
            <a:r>
              <a:rPr lang="en-US" sz="2900" i="1" dirty="0" err="1" smtClean="0"/>
              <a:t>niet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te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lang</a:t>
            </a:r>
            <a:r>
              <a:rPr lang="en-US" sz="2900" i="1" dirty="0" smtClean="0"/>
              <a:t> (max. 1 min)</a:t>
            </a:r>
          </a:p>
          <a:p>
            <a:r>
              <a:rPr lang="en-US" b="1" dirty="0" err="1" smtClean="0"/>
              <a:t>Verzorg</a:t>
            </a:r>
            <a:r>
              <a:rPr lang="en-US" b="1" dirty="0" smtClean="0"/>
              <a:t> je </a:t>
            </a:r>
            <a:r>
              <a:rPr lang="en-US" b="1" dirty="0" err="1" smtClean="0"/>
              <a:t>presentatie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900" i="1" dirty="0" err="1" smtClean="0"/>
              <a:t>kleurgebruik</a:t>
            </a:r>
            <a:r>
              <a:rPr lang="en-US" sz="2900" i="1" dirty="0" smtClean="0"/>
              <a:t>, </a:t>
            </a:r>
            <a:r>
              <a:rPr lang="en-US" sz="2900" i="1" dirty="0" err="1" smtClean="0"/>
              <a:t>opmaak</a:t>
            </a:r>
            <a:r>
              <a:rPr lang="en-US" sz="2900" i="1" dirty="0" smtClean="0"/>
              <a:t>, </a:t>
            </a:r>
            <a:r>
              <a:rPr lang="en-US" sz="2900" i="1" dirty="0" err="1" smtClean="0"/>
              <a:t>leesbaarheid</a:t>
            </a:r>
            <a:endParaRPr lang="en-US" sz="2900" i="1" dirty="0" smtClean="0"/>
          </a:p>
          <a:p>
            <a:r>
              <a:rPr lang="en-US" b="1" dirty="0" err="1" smtClean="0"/>
              <a:t>Weet</a:t>
            </a:r>
            <a:r>
              <a:rPr lang="en-US" b="1" dirty="0" smtClean="0"/>
              <a:t> </a:t>
            </a:r>
            <a:r>
              <a:rPr lang="en-US" b="1" dirty="0" err="1" smtClean="0"/>
              <a:t>wat</a:t>
            </a:r>
            <a:r>
              <a:rPr lang="en-US" b="1" dirty="0" smtClean="0"/>
              <a:t> je </a:t>
            </a:r>
            <a:r>
              <a:rPr lang="en-US" b="1" dirty="0" err="1" smtClean="0"/>
              <a:t>laat</a:t>
            </a:r>
            <a:r>
              <a:rPr lang="en-US" b="1" dirty="0" smtClean="0"/>
              <a:t> </a:t>
            </a:r>
            <a:r>
              <a:rPr lang="en-US" b="1" dirty="0" err="1" smtClean="0"/>
              <a:t>zien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900" i="1" dirty="0" err="1" smtClean="0"/>
              <a:t>waarom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een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grafiek</a:t>
            </a:r>
            <a:r>
              <a:rPr lang="en-US" sz="2900" i="1" dirty="0" smtClean="0"/>
              <a:t> of </a:t>
            </a:r>
            <a:r>
              <a:rPr lang="en-US" sz="2900" i="1" dirty="0" err="1" smtClean="0"/>
              <a:t>tabel</a:t>
            </a:r>
            <a:r>
              <a:rPr lang="en-US" sz="2900" i="1" dirty="0" smtClean="0"/>
              <a:t>?</a:t>
            </a:r>
            <a:endParaRPr lang="nl-NL" i="1" dirty="0"/>
          </a:p>
        </p:txBody>
      </p:sp>
    </p:spTree>
    <p:extLst>
      <p:ext uri="{BB962C8B-B14F-4D97-AF65-F5344CB8AC3E}">
        <p14:creationId xmlns:p14="http://schemas.microsoft.com/office/powerpoint/2010/main" val="8114907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Indeling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b="1" dirty="0" err="1" smtClean="0"/>
              <a:t>Monoloog</a:t>
            </a:r>
            <a:r>
              <a:rPr lang="en-US" dirty="0" smtClean="0"/>
              <a:t> – de </a:t>
            </a:r>
            <a:r>
              <a:rPr lang="en-US" dirty="0" err="1" smtClean="0"/>
              <a:t>presentatie</a:t>
            </a:r>
            <a:r>
              <a:rPr lang="en-US" dirty="0" smtClean="0"/>
              <a:t> </a:t>
            </a:r>
            <a:r>
              <a:rPr lang="en-US" dirty="0" err="1" smtClean="0"/>
              <a:t>zelf</a:t>
            </a:r>
            <a:r>
              <a:rPr lang="en-US" dirty="0" smtClean="0"/>
              <a:t> (elk 5 min.)</a:t>
            </a:r>
            <a:br>
              <a:rPr lang="en-US" dirty="0" smtClean="0"/>
            </a:br>
            <a:r>
              <a:rPr lang="en-US" sz="2800" i="1" dirty="0" smtClean="0"/>
              <a:t>help </a:t>
            </a:r>
            <a:r>
              <a:rPr lang="en-US" sz="2800" i="1" dirty="0" err="1" smtClean="0"/>
              <a:t>elkaar</a:t>
            </a:r>
            <a:r>
              <a:rPr lang="en-US" sz="2800" i="1" dirty="0" smtClean="0"/>
              <a:t>, </a:t>
            </a:r>
            <a:r>
              <a:rPr lang="en-US" sz="2800" i="1" dirty="0" err="1" smtClean="0"/>
              <a:t>blijf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aandachtig</a:t>
            </a:r>
            <a:endParaRPr lang="en-US" i="1" dirty="0" smtClean="0"/>
          </a:p>
          <a:p>
            <a:r>
              <a:rPr lang="en-US" b="1" dirty="0" err="1" smtClean="0"/>
              <a:t>Dialoog</a:t>
            </a:r>
            <a:r>
              <a:rPr lang="en-US" dirty="0" smtClean="0"/>
              <a:t> – </a:t>
            </a:r>
            <a:r>
              <a:rPr lang="en-US" dirty="0" err="1" smtClean="0"/>
              <a:t>vraag</a:t>
            </a:r>
            <a:r>
              <a:rPr lang="en-US" dirty="0" smtClean="0"/>
              <a:t> en </a:t>
            </a:r>
            <a:r>
              <a:rPr lang="en-US" dirty="0" err="1" smtClean="0"/>
              <a:t>antwoord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800" i="1" dirty="0" err="1" smtClean="0"/>
              <a:t>spreek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uit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ervaring</a:t>
            </a:r>
            <a:r>
              <a:rPr lang="en-US" sz="2800" i="1" dirty="0" smtClean="0"/>
              <a:t> en </a:t>
            </a:r>
            <a:r>
              <a:rPr lang="en-US" sz="2800" i="1" dirty="0" err="1" smtClean="0"/>
              <a:t>overtuiging</a:t>
            </a:r>
            <a:r>
              <a:rPr lang="en-US" sz="2800" i="1" dirty="0" smtClean="0"/>
              <a:t>, </a:t>
            </a:r>
            <a:r>
              <a:rPr lang="en-US" sz="2800" i="1" dirty="0" err="1" smtClean="0"/>
              <a:t>denk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hardop</a:t>
            </a:r>
            <a:endParaRPr lang="en-US" sz="2800" i="1" dirty="0" smtClean="0"/>
          </a:p>
          <a:p>
            <a:r>
              <a:rPr lang="en-US" b="1" dirty="0" err="1" smtClean="0"/>
              <a:t>Polyloog</a:t>
            </a:r>
            <a:r>
              <a:rPr lang="en-US" dirty="0" smtClean="0"/>
              <a:t> – </a:t>
            </a:r>
            <a:r>
              <a:rPr lang="en-US" dirty="0" err="1" smtClean="0"/>
              <a:t>discussie</a:t>
            </a:r>
            <a:r>
              <a:rPr lang="en-US" dirty="0" smtClean="0"/>
              <a:t> over </a:t>
            </a:r>
            <a:r>
              <a:rPr lang="en-US" dirty="0" err="1" smtClean="0"/>
              <a:t>stelling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800" i="1" dirty="0" err="1" smtClean="0"/>
              <a:t>leef</a:t>
            </a:r>
            <a:r>
              <a:rPr lang="en-US" sz="2800" i="1" dirty="0" smtClean="0"/>
              <a:t> je in; </a:t>
            </a:r>
            <a:r>
              <a:rPr lang="en-US" sz="2800" i="1" dirty="0" err="1" smtClean="0"/>
              <a:t>vraag</a:t>
            </a:r>
            <a:r>
              <a:rPr lang="en-US" sz="2800" i="1" dirty="0" smtClean="0"/>
              <a:t> door, </a:t>
            </a:r>
            <a:r>
              <a:rPr lang="en-US" sz="2800" i="1" dirty="0" err="1" smtClean="0"/>
              <a:t>zoek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meerdere</a:t>
            </a:r>
            <a:r>
              <a:rPr lang="en-US" sz="2800" i="1" dirty="0" smtClean="0"/>
              <a:t> </a:t>
            </a:r>
            <a:r>
              <a:rPr lang="en-US" sz="2800" i="1" dirty="0" err="1" smtClean="0"/>
              <a:t>invalshoeken</a:t>
            </a:r>
            <a:endParaRPr lang="nl-NL" sz="2800" i="1" dirty="0"/>
          </a:p>
        </p:txBody>
      </p:sp>
    </p:spTree>
    <p:extLst>
      <p:ext uri="{BB962C8B-B14F-4D97-AF65-F5344CB8AC3E}">
        <p14:creationId xmlns:p14="http://schemas.microsoft.com/office/powerpoint/2010/main" val="3240832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Voorbereiding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en-US" b="1" dirty="0" err="1" smtClean="0"/>
              <a:t>Structuur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sz="3100" i="1" dirty="0" err="1" smtClean="0"/>
              <a:t>controleer</a:t>
            </a:r>
            <a:r>
              <a:rPr lang="en-US" sz="3100" i="1" dirty="0" smtClean="0"/>
              <a:t> of je </a:t>
            </a:r>
            <a:r>
              <a:rPr lang="en-US" sz="3100" i="1" dirty="0" err="1" smtClean="0"/>
              <a:t>verhaal</a:t>
            </a:r>
            <a:r>
              <a:rPr lang="en-US" sz="3100" i="1" dirty="0" smtClean="0"/>
              <a:t> </a:t>
            </a:r>
            <a:r>
              <a:rPr lang="en-US" sz="3100" i="1" dirty="0" err="1" smtClean="0"/>
              <a:t>een</a:t>
            </a:r>
            <a:r>
              <a:rPr lang="en-US" sz="3100" i="1" dirty="0" smtClean="0"/>
              <a:t> kop en </a:t>
            </a:r>
            <a:r>
              <a:rPr lang="en-US" sz="3100" i="1" dirty="0" err="1" smtClean="0"/>
              <a:t>een</a:t>
            </a:r>
            <a:r>
              <a:rPr lang="en-US" sz="3100" i="1" dirty="0" smtClean="0"/>
              <a:t> </a:t>
            </a:r>
            <a:r>
              <a:rPr lang="en-US" sz="3100" i="1" dirty="0" err="1" smtClean="0"/>
              <a:t>staart</a:t>
            </a:r>
            <a:r>
              <a:rPr lang="en-US" sz="3100" i="1" dirty="0" smtClean="0"/>
              <a:t> </a:t>
            </a:r>
            <a:r>
              <a:rPr lang="en-US" sz="3100" i="1" dirty="0" err="1" smtClean="0"/>
              <a:t>heeft</a:t>
            </a:r>
            <a:endParaRPr lang="en-US" sz="3100" i="1" dirty="0" smtClean="0"/>
          </a:p>
          <a:p>
            <a:r>
              <a:rPr lang="en-US" b="1" smtClean="0"/>
              <a:t>Oefenen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900" i="1" dirty="0" err="1" smtClean="0"/>
              <a:t>neem</a:t>
            </a:r>
            <a:r>
              <a:rPr lang="en-US" sz="2900" i="1" dirty="0" smtClean="0"/>
              <a:t> de </a:t>
            </a:r>
            <a:r>
              <a:rPr lang="en-US" sz="2900" i="1" dirty="0" err="1" smtClean="0"/>
              <a:t>tijd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om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alles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goed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te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oefenen</a:t>
            </a:r>
            <a:r>
              <a:rPr lang="en-US" sz="2900" i="1" dirty="0" smtClean="0"/>
              <a:t>, </a:t>
            </a:r>
            <a:r>
              <a:rPr lang="en-US" sz="2900" i="1" dirty="0" err="1" smtClean="0"/>
              <a:t>bij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te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stellen</a:t>
            </a:r>
            <a:r>
              <a:rPr lang="en-US" sz="2900" i="1" dirty="0" smtClean="0"/>
              <a:t> en </a:t>
            </a:r>
            <a:r>
              <a:rPr lang="en-US" sz="2900" i="1" dirty="0" err="1" smtClean="0"/>
              <a:t>nog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eens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te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oefenen</a:t>
            </a:r>
            <a:endParaRPr lang="en-US" sz="2900" i="1" dirty="0" smtClean="0"/>
          </a:p>
          <a:p>
            <a:r>
              <a:rPr lang="en-US" b="1" dirty="0" err="1" smtClean="0"/>
              <a:t>Opnemen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900" i="1" dirty="0" err="1" smtClean="0"/>
              <a:t>gebruik</a:t>
            </a:r>
            <a:r>
              <a:rPr lang="en-US" sz="2900" i="1" dirty="0" smtClean="0"/>
              <a:t> je smartphone, </a:t>
            </a:r>
            <a:r>
              <a:rPr lang="en-US" sz="2900" i="1" dirty="0" err="1" smtClean="0"/>
              <a:t>neem</a:t>
            </a:r>
            <a:r>
              <a:rPr lang="en-US" sz="2900" i="1" dirty="0" smtClean="0"/>
              <a:t> op, </a:t>
            </a:r>
            <a:r>
              <a:rPr lang="en-US" sz="2900" i="1" dirty="0" err="1" smtClean="0"/>
              <a:t>luister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terug</a:t>
            </a:r>
            <a:r>
              <a:rPr lang="en-US" sz="2900" i="1" dirty="0" smtClean="0"/>
              <a:t>, </a:t>
            </a:r>
            <a:r>
              <a:rPr lang="en-US" sz="2900" i="1" dirty="0" err="1" smtClean="0"/>
              <a:t>verbeter</a:t>
            </a:r>
            <a:endParaRPr lang="en-US" sz="2900" i="1" dirty="0" smtClean="0"/>
          </a:p>
          <a:p>
            <a:r>
              <a:rPr lang="en-US" b="1" dirty="0" err="1" smtClean="0"/>
              <a:t>Filmen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900" i="1" dirty="0" err="1" smtClean="0"/>
              <a:t>kijk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naar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jezelf</a:t>
            </a:r>
            <a:r>
              <a:rPr lang="en-US" sz="2900" i="1" dirty="0" smtClean="0"/>
              <a:t> en </a:t>
            </a:r>
            <a:r>
              <a:rPr lang="en-US" sz="2900" i="1" dirty="0" err="1" smtClean="0"/>
              <a:t>naar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elkaar</a:t>
            </a:r>
            <a:endParaRPr lang="en-US" sz="2900" i="1" dirty="0" smtClean="0"/>
          </a:p>
          <a:p>
            <a:r>
              <a:rPr lang="en-US" b="1" dirty="0" err="1" smtClean="0"/>
              <a:t>Timen</a:t>
            </a:r>
            <a:r>
              <a:rPr lang="en-US" dirty="0"/>
              <a:t/>
            </a:r>
            <a:br>
              <a:rPr lang="en-US" dirty="0"/>
            </a:br>
            <a:r>
              <a:rPr lang="en-US" sz="2900" i="1" dirty="0" err="1" smtClean="0"/>
              <a:t>oefen</a:t>
            </a:r>
            <a:r>
              <a:rPr lang="en-US" sz="2900" i="1" dirty="0" smtClean="0"/>
              <a:t> met </a:t>
            </a:r>
            <a:r>
              <a:rPr lang="en-US" sz="2900" i="1" dirty="0" err="1" smtClean="0"/>
              <a:t>een</a:t>
            </a:r>
            <a:r>
              <a:rPr lang="en-US" sz="2900" i="1" dirty="0" smtClean="0"/>
              <a:t> timer</a:t>
            </a:r>
          </a:p>
          <a:p>
            <a:r>
              <a:rPr lang="en-US" b="1" dirty="0" smtClean="0"/>
              <a:t>Live = </a:t>
            </a:r>
            <a:r>
              <a:rPr lang="en-US" b="1" dirty="0" err="1" smtClean="0"/>
              <a:t>sneller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2900" i="1" dirty="0" err="1" smtClean="0"/>
              <a:t>zenuwen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zorgen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dat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alles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anderhalf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keer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zo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snel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gaat</a:t>
            </a:r>
            <a:r>
              <a:rPr lang="en-US" sz="2900" i="1" dirty="0" smtClean="0"/>
              <a:t> – </a:t>
            </a:r>
            <a:r>
              <a:rPr lang="en-US" sz="2900" i="1" dirty="0" err="1" smtClean="0"/>
              <a:t>zonder</a:t>
            </a:r>
            <a:r>
              <a:rPr lang="en-US" sz="2900" i="1" dirty="0" smtClean="0"/>
              <a:t> </a:t>
            </a:r>
            <a:r>
              <a:rPr lang="en-US" sz="2900" i="1" dirty="0" err="1" smtClean="0"/>
              <a:t>dat</a:t>
            </a:r>
            <a:r>
              <a:rPr lang="en-US" sz="2900" i="1" dirty="0" smtClean="0"/>
              <a:t> je het </a:t>
            </a:r>
            <a:r>
              <a:rPr lang="en-US" sz="2900" i="1" dirty="0" err="1" smtClean="0"/>
              <a:t>doorhebt</a:t>
            </a:r>
            <a:r>
              <a:rPr lang="en-US" sz="2900" i="1" dirty="0" smtClean="0"/>
              <a:t>…</a:t>
            </a:r>
          </a:p>
        </p:txBody>
      </p:sp>
    </p:spTree>
    <p:extLst>
      <p:ext uri="{BB962C8B-B14F-4D97-AF65-F5344CB8AC3E}">
        <p14:creationId xmlns:p14="http://schemas.microsoft.com/office/powerpoint/2010/main" val="8735808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63</TotalTime>
  <Words>28</Words>
  <Application>Microsoft Office PowerPoint</Application>
  <PresentationFormat>Diavoorstelling (4:3)</PresentationFormat>
  <Paragraphs>30</Paragraphs>
  <Slides>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7" baseType="lpstr">
      <vt:lpstr>Kantoorthema</vt:lpstr>
      <vt:lpstr>Je sectorwerkstuk presenteren</vt:lpstr>
      <vt:lpstr>Houding</vt:lpstr>
      <vt:lpstr>Spraak</vt:lpstr>
      <vt:lpstr>Beeld</vt:lpstr>
      <vt:lpstr>Indeling</vt:lpstr>
      <vt:lpstr>Voorbereiding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Je sectorwerkstuk presenteren</dc:title>
  <dc:creator>ICT Commissie Login Account</dc:creator>
  <cp:lastModifiedBy>Kramer, M.</cp:lastModifiedBy>
  <cp:revision>6</cp:revision>
  <dcterms:created xsi:type="dcterms:W3CDTF">2013-10-14T07:37:50Z</dcterms:created>
  <dcterms:modified xsi:type="dcterms:W3CDTF">2014-10-06T12:01:31Z</dcterms:modified>
</cp:coreProperties>
</file>

<file path=docProps/thumbnail.jpeg>
</file>