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44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466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6835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432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6878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9785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8169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569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62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54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417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19AEA-17EE-4CFF-919B-361D32198BE8}" type="datetimeFigureOut">
              <a:rPr lang="nl-NL" smtClean="0"/>
              <a:t>6-10-2014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4D18C-5DE6-44DF-AB50-190E61E8A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0895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2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Hoofd</a:t>
            </a:r>
            <a:r>
              <a:rPr lang="en-US" b="1" dirty="0" smtClean="0"/>
              <a:t>- en </a:t>
            </a:r>
            <a:r>
              <a:rPr lang="en-US" b="1" dirty="0" err="1" smtClean="0"/>
              <a:t>deelvragen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sectorwerkstuk</a:t>
            </a:r>
            <a:r>
              <a:rPr lang="en-US" dirty="0" smtClean="0"/>
              <a:t> 4 </a:t>
            </a:r>
            <a:r>
              <a:rPr lang="en-US" dirty="0" err="1" smtClean="0"/>
              <a:t>mavo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5385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err="1" smtClean="0"/>
              <a:t>Onderwerp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err="1" smtClean="0"/>
              <a:t>Kies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onderwerp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endParaRPr lang="en-US" dirty="0" smtClean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err="1" smtClean="0"/>
              <a:t>Jullie</a:t>
            </a:r>
            <a:r>
              <a:rPr lang="en-US" dirty="0" smtClean="0"/>
              <a:t> </a:t>
            </a:r>
            <a:r>
              <a:rPr lang="en-US" b="1" dirty="0" err="1" smtClean="0"/>
              <a:t>interessant</a:t>
            </a:r>
            <a:r>
              <a:rPr lang="en-US" dirty="0" smtClean="0"/>
              <a:t> </a:t>
            </a:r>
            <a:r>
              <a:rPr lang="en-US" dirty="0" err="1" smtClean="0"/>
              <a:t>vinden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smtClean="0"/>
              <a:t>Kun je </a:t>
            </a:r>
            <a:r>
              <a:rPr lang="en-US" sz="2000" i="1" dirty="0" err="1" smtClean="0"/>
              <a:t>er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langer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mee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bezig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zijn</a:t>
            </a:r>
            <a:r>
              <a:rPr lang="en-US" sz="2000" i="1" dirty="0" smtClean="0"/>
              <a:t>? </a:t>
            </a:r>
            <a:r>
              <a:rPr lang="en-US" sz="2000" i="1" dirty="0" err="1" smtClean="0"/>
              <a:t>Wil</a:t>
            </a:r>
            <a:r>
              <a:rPr lang="en-US" sz="2000" i="1" dirty="0" smtClean="0"/>
              <a:t> je </a:t>
            </a:r>
            <a:r>
              <a:rPr lang="en-US" sz="2000" i="1" dirty="0" err="1" smtClean="0"/>
              <a:t>er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echt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iets</a:t>
            </a:r>
            <a:r>
              <a:rPr lang="en-US" sz="2000" i="1" dirty="0" smtClean="0"/>
              <a:t> over </a:t>
            </a:r>
            <a:r>
              <a:rPr lang="en-US" sz="2000" i="1" dirty="0" err="1" smtClean="0"/>
              <a:t>weten</a:t>
            </a:r>
            <a:r>
              <a:rPr lang="en-US" sz="2000" i="1" dirty="0" smtClean="0"/>
              <a:t>?</a:t>
            </a:r>
            <a:endParaRPr lang="en-US" i="1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Past </a:t>
            </a:r>
            <a:r>
              <a:rPr lang="en-US" dirty="0" err="1" smtClean="0"/>
              <a:t>binnen</a:t>
            </a:r>
            <a:r>
              <a:rPr lang="en-US" dirty="0" smtClean="0"/>
              <a:t> de </a:t>
            </a:r>
            <a:r>
              <a:rPr lang="en-US" b="1" dirty="0" err="1" smtClean="0"/>
              <a:t>sectoren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err="1" smtClean="0"/>
              <a:t>Wees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creatief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zoeken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naar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een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verband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kan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zorgen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voor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een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interessant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onderzoek</a:t>
            </a:r>
            <a:r>
              <a:rPr lang="en-US" sz="2000" i="1" dirty="0" smtClean="0"/>
              <a:t>!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788679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err="1" smtClean="0"/>
              <a:t>Hoofdvraag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err="1" smtClean="0"/>
              <a:t>Onderwerp</a:t>
            </a:r>
            <a:r>
              <a:rPr lang="en-US" dirty="0" smtClean="0"/>
              <a:t> in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woordweb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Hoofdvraag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300" i="1" dirty="0" err="1" smtClean="0"/>
              <a:t>beperken</a:t>
            </a:r>
            <a:r>
              <a:rPr lang="en-US" sz="2300" i="1" dirty="0" smtClean="0"/>
              <a:t>, </a:t>
            </a:r>
            <a:r>
              <a:rPr lang="en-US" sz="2300" i="1" dirty="0" err="1" smtClean="0"/>
              <a:t>kaderen</a:t>
            </a:r>
            <a:r>
              <a:rPr lang="en-US" sz="2300" i="1" dirty="0" smtClean="0"/>
              <a:t>, </a:t>
            </a:r>
            <a:r>
              <a:rPr lang="en-US" sz="2300" i="1" dirty="0" err="1" smtClean="0"/>
              <a:t>helder</a:t>
            </a:r>
            <a:r>
              <a:rPr lang="en-US" sz="2300" i="1" dirty="0" smtClean="0"/>
              <a:t>, </a:t>
            </a:r>
            <a:r>
              <a:rPr lang="en-US" sz="2300" i="1" dirty="0" err="1" smtClean="0"/>
              <a:t>haalbaar</a:t>
            </a:r>
            <a:r>
              <a:rPr lang="en-US" sz="2300" i="1" dirty="0" smtClean="0"/>
              <a:t>, je </a:t>
            </a:r>
            <a:r>
              <a:rPr lang="en-US" sz="2300" i="1" dirty="0" err="1" smtClean="0"/>
              <a:t>kunt</a:t>
            </a:r>
            <a:r>
              <a:rPr lang="en-US" sz="2300" i="1" dirty="0" smtClean="0"/>
              <a:t> </a:t>
            </a:r>
            <a:r>
              <a:rPr lang="en-US" sz="2300" i="1" dirty="0" err="1" smtClean="0"/>
              <a:t>altijd</a:t>
            </a:r>
            <a:r>
              <a:rPr lang="en-US" sz="2300" i="1" dirty="0" smtClean="0"/>
              <a:t> </a:t>
            </a:r>
            <a:r>
              <a:rPr lang="en-US" sz="2300" i="1" dirty="0" err="1" smtClean="0"/>
              <a:t>bijstellen</a:t>
            </a:r>
            <a:endParaRPr lang="en-US" sz="2300" i="1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Soorten</a:t>
            </a:r>
            <a:r>
              <a:rPr lang="en-US" dirty="0" smtClean="0"/>
              <a:t> </a:t>
            </a:r>
            <a:r>
              <a:rPr lang="en-US" dirty="0" err="1" smtClean="0"/>
              <a:t>vragen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300" b="1" i="1" dirty="0" err="1" smtClean="0"/>
              <a:t>beschrijven</a:t>
            </a:r>
            <a:r>
              <a:rPr lang="en-US" sz="2300" i="1" dirty="0" smtClean="0"/>
              <a:t>: op </a:t>
            </a:r>
            <a:r>
              <a:rPr lang="en-US" sz="2300" i="1" dirty="0" err="1" smtClean="0"/>
              <a:t>welke</a:t>
            </a:r>
            <a:r>
              <a:rPr lang="en-US" sz="2300" i="1" dirty="0" smtClean="0"/>
              <a:t> </a:t>
            </a:r>
            <a:r>
              <a:rPr lang="en-US" sz="2300" i="1" dirty="0" err="1" smtClean="0"/>
              <a:t>manier</a:t>
            </a:r>
            <a:r>
              <a:rPr lang="en-US" sz="2300" i="1" dirty="0" smtClean="0"/>
              <a:t>… - </a:t>
            </a:r>
            <a:r>
              <a:rPr lang="en-US" sz="2300" i="1" dirty="0" err="1" smtClean="0"/>
              <a:t>beschrijf</a:t>
            </a:r>
            <a:r>
              <a:rPr lang="en-US" sz="2300" i="1" dirty="0" smtClean="0"/>
              <a:t> hoe </a:t>
            </a:r>
            <a:r>
              <a:rPr lang="en-US" sz="2300" i="1" dirty="0" err="1" smtClean="0"/>
              <a:t>iets</a:t>
            </a:r>
            <a:r>
              <a:rPr lang="en-US" sz="2300" i="1" dirty="0" smtClean="0"/>
              <a:t> </a:t>
            </a:r>
            <a:r>
              <a:rPr lang="en-US" sz="2300" i="1" dirty="0" err="1" smtClean="0"/>
              <a:t>ging</a:t>
            </a:r>
            <a:r>
              <a:rPr lang="en-US" sz="2300" i="1" dirty="0" smtClean="0"/>
              <a:t>/</a:t>
            </a:r>
            <a:r>
              <a:rPr lang="en-US" sz="2300" i="1" dirty="0" err="1" smtClean="0"/>
              <a:t>gaat</a:t>
            </a:r>
            <a:r>
              <a:rPr lang="en-US" sz="2300" i="1" dirty="0" smtClean="0"/>
              <a:t/>
            </a:r>
            <a:br>
              <a:rPr lang="en-US" sz="2300" i="1" dirty="0" smtClean="0"/>
            </a:br>
            <a:r>
              <a:rPr lang="en-US" sz="2300" b="1" i="1" dirty="0" err="1" smtClean="0"/>
              <a:t>verklaren</a:t>
            </a:r>
            <a:r>
              <a:rPr lang="en-US" sz="2300" i="1" dirty="0" smtClean="0"/>
              <a:t>: </a:t>
            </a:r>
            <a:r>
              <a:rPr lang="en-US" sz="2300" i="1" dirty="0" err="1" smtClean="0"/>
              <a:t>waarom</a:t>
            </a:r>
            <a:r>
              <a:rPr lang="en-US" sz="2300" i="1" dirty="0" smtClean="0"/>
              <a:t>… - </a:t>
            </a:r>
            <a:r>
              <a:rPr lang="en-US" sz="2300" i="1" dirty="0" err="1" smtClean="0"/>
              <a:t>verklaar</a:t>
            </a:r>
            <a:r>
              <a:rPr lang="en-US" sz="2300" i="1" dirty="0" smtClean="0"/>
              <a:t> </a:t>
            </a:r>
            <a:r>
              <a:rPr lang="en-US" sz="2300" i="1" dirty="0" err="1" smtClean="0"/>
              <a:t>een</a:t>
            </a:r>
            <a:r>
              <a:rPr lang="en-US" sz="2300" i="1" dirty="0" smtClean="0"/>
              <a:t> </a:t>
            </a:r>
            <a:r>
              <a:rPr lang="en-US" sz="2300" i="1" dirty="0" err="1" smtClean="0"/>
              <a:t>gebeurtenis</a:t>
            </a:r>
            <a:r>
              <a:rPr lang="en-US" sz="2300" i="1" dirty="0" smtClean="0"/>
              <a:t> of </a:t>
            </a:r>
            <a:r>
              <a:rPr lang="en-US" sz="2300" i="1" dirty="0" err="1" smtClean="0"/>
              <a:t>ontwikkeling</a:t>
            </a:r>
            <a:r>
              <a:rPr lang="en-US" sz="2300" i="1" dirty="0" smtClean="0"/>
              <a:t/>
            </a:r>
            <a:br>
              <a:rPr lang="en-US" sz="2300" i="1" dirty="0" smtClean="0"/>
            </a:br>
            <a:r>
              <a:rPr lang="en-US" sz="2300" b="1" i="1" dirty="0" err="1" smtClean="0"/>
              <a:t>analyseren</a:t>
            </a:r>
            <a:r>
              <a:rPr lang="en-US" sz="2300" i="1" dirty="0" smtClean="0"/>
              <a:t>: hoe </a:t>
            </a:r>
            <a:r>
              <a:rPr lang="en-US" sz="2300" i="1" dirty="0" err="1" smtClean="0"/>
              <a:t>komt</a:t>
            </a:r>
            <a:r>
              <a:rPr lang="en-US" sz="2300" i="1" dirty="0" smtClean="0"/>
              <a:t> het </a:t>
            </a:r>
            <a:r>
              <a:rPr lang="en-US" sz="2300" i="1" dirty="0" err="1" smtClean="0"/>
              <a:t>dat</a:t>
            </a:r>
            <a:r>
              <a:rPr lang="en-US" sz="2300" i="1" dirty="0" smtClean="0"/>
              <a:t>… - </a:t>
            </a:r>
            <a:r>
              <a:rPr lang="en-US" sz="2300" i="1" dirty="0" err="1" smtClean="0"/>
              <a:t>bespreek</a:t>
            </a:r>
            <a:r>
              <a:rPr lang="en-US" sz="2300" i="1" dirty="0" smtClean="0"/>
              <a:t> de </a:t>
            </a:r>
            <a:r>
              <a:rPr lang="en-US" sz="2300" i="1" dirty="0" err="1" smtClean="0"/>
              <a:t>processen</a:t>
            </a:r>
            <a:r>
              <a:rPr lang="en-US" sz="2300" i="1" dirty="0" smtClean="0"/>
              <a:t> en </a:t>
            </a:r>
            <a:r>
              <a:rPr lang="en-US" sz="2300" i="1" dirty="0" err="1" smtClean="0"/>
              <a:t>gevolgen</a:t>
            </a:r>
            <a:r>
              <a:rPr lang="en-US" sz="2300" i="1" dirty="0" smtClean="0"/>
              <a:t/>
            </a:r>
            <a:br>
              <a:rPr lang="en-US" sz="2300" i="1" dirty="0" smtClean="0"/>
            </a:br>
            <a:r>
              <a:rPr lang="en-US" sz="2300" b="1" i="1" dirty="0" err="1" smtClean="0"/>
              <a:t>mening</a:t>
            </a:r>
            <a:r>
              <a:rPr lang="en-US" sz="2300" i="1" dirty="0" smtClean="0"/>
              <a:t>: mag je… - </a:t>
            </a:r>
            <a:r>
              <a:rPr lang="en-US" sz="2300" i="1" dirty="0" err="1" smtClean="0"/>
              <a:t>mening</a:t>
            </a:r>
            <a:r>
              <a:rPr lang="en-US" sz="2300" i="1" dirty="0" smtClean="0"/>
              <a:t> met </a:t>
            </a:r>
            <a:r>
              <a:rPr lang="en-US" sz="2300" i="1" dirty="0" err="1" smtClean="0"/>
              <a:t>ondersteuning</a:t>
            </a:r>
            <a:r>
              <a:rPr lang="en-US" sz="2300" i="1" dirty="0" smtClean="0"/>
              <a:t> (</a:t>
            </a:r>
            <a:r>
              <a:rPr lang="en-US" sz="2300" i="1" dirty="0" err="1" smtClean="0"/>
              <a:t>achtergrond</a:t>
            </a:r>
            <a:r>
              <a:rPr lang="en-US" sz="2300" i="1" dirty="0" smtClean="0"/>
              <a:t> en </a:t>
            </a:r>
            <a:r>
              <a:rPr lang="en-US" sz="2300" i="1" dirty="0" err="1" smtClean="0"/>
              <a:t>argumenten</a:t>
            </a:r>
            <a:r>
              <a:rPr lang="en-US" sz="2300" i="1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Hypothese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300" i="1" dirty="0" err="1" smtClean="0"/>
              <a:t>verwachte</a:t>
            </a:r>
            <a:r>
              <a:rPr lang="en-US" sz="2300" i="1" dirty="0" smtClean="0"/>
              <a:t> </a:t>
            </a:r>
            <a:r>
              <a:rPr lang="en-US" sz="2300" i="1" dirty="0" err="1" smtClean="0"/>
              <a:t>uitkomst</a:t>
            </a:r>
            <a:endParaRPr lang="en-US" sz="3100" i="1" dirty="0" smtClean="0"/>
          </a:p>
          <a:p>
            <a:pPr>
              <a:lnSpc>
                <a:spcPct val="150000"/>
              </a:lnSpc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886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err="1" smtClean="0"/>
              <a:t>Deelvragen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/>
              <a:t>Ondersteunen</a:t>
            </a:r>
            <a:r>
              <a:rPr lang="en-US" dirty="0" smtClean="0"/>
              <a:t> de </a:t>
            </a:r>
            <a:r>
              <a:rPr lang="en-US" dirty="0" err="1" smtClean="0"/>
              <a:t>hoofdvraag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err="1" smtClean="0"/>
              <a:t>moeten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nodig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zijn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voor</a:t>
            </a:r>
            <a:r>
              <a:rPr lang="en-US" sz="2000" i="1" dirty="0" smtClean="0"/>
              <a:t> het </a:t>
            </a:r>
            <a:r>
              <a:rPr lang="en-US" sz="2000" i="1" dirty="0" err="1" smtClean="0"/>
              <a:t>beantwoorden</a:t>
            </a:r>
            <a:r>
              <a:rPr lang="en-US" sz="2000" i="1" dirty="0" smtClean="0"/>
              <a:t> van de </a:t>
            </a:r>
            <a:r>
              <a:rPr lang="en-US" sz="2000" i="1" dirty="0" err="1" smtClean="0"/>
              <a:t>hoofdvraag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deelonderwerpen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Logische</a:t>
            </a:r>
            <a:r>
              <a:rPr lang="en-US" dirty="0" smtClean="0"/>
              <a:t> </a:t>
            </a:r>
            <a:r>
              <a:rPr lang="en-US" dirty="0" err="1" smtClean="0"/>
              <a:t>volgorde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err="1" smtClean="0"/>
              <a:t>ondersteunen</a:t>
            </a:r>
            <a:r>
              <a:rPr lang="en-US" sz="2000" i="1" dirty="0" smtClean="0"/>
              <a:t> het </a:t>
            </a:r>
            <a:r>
              <a:rPr lang="en-US" sz="2000" i="1" dirty="0" err="1" smtClean="0"/>
              <a:t>verhaal</a:t>
            </a:r>
            <a:r>
              <a:rPr lang="en-US" sz="2000" i="1" dirty="0" smtClean="0"/>
              <a:t>, (</a:t>
            </a:r>
            <a:r>
              <a:rPr lang="en-US" sz="2000" i="1" dirty="0" err="1" smtClean="0"/>
              <a:t>chrono</a:t>
            </a:r>
            <a:r>
              <a:rPr lang="en-US" sz="2000" i="1" dirty="0" smtClean="0"/>
              <a:t>)</a:t>
            </a:r>
            <a:r>
              <a:rPr lang="en-US" sz="2000" i="1" dirty="0" err="1" smtClean="0"/>
              <a:t>logische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volgorde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 smtClean="0"/>
              <a:t>deelvragen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smtClean="0"/>
              <a:t>5 tot 7 </a:t>
            </a:r>
            <a:r>
              <a:rPr lang="en-US" sz="2000" i="1" dirty="0" err="1" smtClean="0"/>
              <a:t>deelvragen</a:t>
            </a:r>
            <a:r>
              <a:rPr lang="en-US" sz="2000" i="1" dirty="0" smtClean="0"/>
              <a:t> is </a:t>
            </a:r>
            <a:r>
              <a:rPr lang="en-US" sz="2000" i="1" dirty="0" err="1" smtClean="0"/>
              <a:t>meer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dan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genoeg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36617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err="1" smtClean="0"/>
              <a:t>Conclusie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Hypothese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err="1" smtClean="0"/>
              <a:t>wat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dachten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jullie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dat</a:t>
            </a:r>
            <a:r>
              <a:rPr lang="en-US" sz="2000" i="1" dirty="0" smtClean="0"/>
              <a:t> de </a:t>
            </a:r>
            <a:r>
              <a:rPr lang="en-US" sz="2000" i="1" dirty="0" err="1" smtClean="0"/>
              <a:t>uitkomst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zou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zijn</a:t>
            </a:r>
            <a:r>
              <a:rPr lang="en-US" sz="2000" i="1" dirty="0" smtClean="0"/>
              <a:t>?</a:t>
            </a:r>
            <a:endParaRPr lang="en-US" i="1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Werkelijke</a:t>
            </a:r>
            <a:r>
              <a:rPr lang="en-US" dirty="0" smtClean="0"/>
              <a:t> </a:t>
            </a:r>
            <a:r>
              <a:rPr lang="en-US" dirty="0" err="1" smtClean="0"/>
              <a:t>uitkomst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err="1" smtClean="0"/>
              <a:t>wat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heeft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jullie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onderzoek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opgeleverd</a:t>
            </a:r>
            <a:r>
              <a:rPr lang="en-US" sz="2000" i="1" dirty="0" smtClean="0"/>
              <a:t>?</a:t>
            </a:r>
            <a:endParaRPr lang="en-US" i="1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Conclusie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i="1" dirty="0" smtClean="0"/>
              <a:t>vat </a:t>
            </a:r>
            <a:r>
              <a:rPr lang="en-US" sz="2000" i="1" dirty="0" err="1" smtClean="0"/>
              <a:t>duidelijk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samen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wat</a:t>
            </a:r>
            <a:r>
              <a:rPr lang="en-US" sz="2000" i="1" dirty="0" smtClean="0"/>
              <a:t> </a:t>
            </a:r>
            <a:r>
              <a:rPr lang="en-US" sz="2000" b="1" i="1" dirty="0" err="1" smtClean="0"/>
              <a:t>jullie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hebben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ontdekt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tijdens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jullie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onderzoek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80734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26</Words>
  <Application>Microsoft Office PowerPoint</Application>
  <PresentationFormat>Diavoorstelling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Hoofd- en deelvragen</vt:lpstr>
      <vt:lpstr>Onderwerp</vt:lpstr>
      <vt:lpstr>Hoofdvraag</vt:lpstr>
      <vt:lpstr>Deelvragen</vt:lpstr>
      <vt:lpstr>Conclusie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Hoofd- en deelvragen</dc:title>
  <dc:creator>ICT Commissie Login Account</dc:creator>
  <cp:lastModifiedBy>Kramer, M.</cp:lastModifiedBy>
  <cp:revision>12</cp:revision>
  <dcterms:created xsi:type="dcterms:W3CDTF">2013-09-26T07:36:21Z</dcterms:created>
  <dcterms:modified xsi:type="dcterms:W3CDTF">2014-10-06T11:59:46Z</dcterms:modified>
</cp:coreProperties>
</file>