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09" r:id="rId1"/>
  </p:sldMasterIdLst>
  <p:sldIdLst>
    <p:sldId id="256" r:id="rId2"/>
    <p:sldId id="257" r:id="rId3"/>
    <p:sldId id="258" r:id="rId4"/>
    <p:sldId id="259" r:id="rId5"/>
    <p:sldId id="262" r:id="rId6"/>
    <p:sldId id="261" r:id="rId7"/>
    <p:sldId id="264" r:id="rId8"/>
    <p:sldId id="260" r:id="rId9"/>
    <p:sldId id="265" r:id="rId10"/>
    <p:sldId id="266" r:id="rId11"/>
    <p:sldId id="267" r:id="rId12"/>
    <p:sldId id="268"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_rels/data2.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diagrams/_rels/drawing2.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CEF3CD-A179-46F9-9F3E-DE5C2D2225AB}"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115578F3-0F42-410D-8736-B915D2AFE80A}">
      <dgm:prSet/>
      <dgm:spPr/>
      <dgm:t>
        <a:bodyPr/>
        <a:lstStyle/>
        <a:p>
          <a:r>
            <a:rPr lang="nl-NL" dirty="0"/>
            <a:t>A</a:t>
          </a:r>
          <a:r>
            <a:rPr lang="nl-NL" b="0" i="0" dirty="0"/>
            <a:t>bsoluut en relatief, </a:t>
          </a:r>
          <a:r>
            <a:rPr lang="nl-NL" b="0" i="0" dirty="0">
              <a:solidFill>
                <a:srgbClr val="FF0000"/>
              </a:solidFill>
            </a:rPr>
            <a:t>indeling in klassen</a:t>
          </a:r>
          <a:r>
            <a:rPr lang="nl-NL" b="0" i="0" dirty="0"/>
            <a:t>, steekproeven, </a:t>
          </a:r>
          <a:r>
            <a:rPr lang="nl-NL" b="0" i="0" dirty="0" err="1"/>
            <a:t>kansexperimenten</a:t>
          </a:r>
          <a:r>
            <a:rPr lang="nl-NL" b="0" i="0" dirty="0"/>
            <a:t>, simuleren</a:t>
          </a:r>
          <a:endParaRPr lang="en-US" dirty="0"/>
        </a:p>
      </dgm:t>
    </dgm:pt>
    <dgm:pt modelId="{BECB832F-7BCB-4D15-904A-4BAA8F072D14}" type="parTrans" cxnId="{5A33E326-D162-404A-A403-0F16AD784F79}">
      <dgm:prSet/>
      <dgm:spPr/>
      <dgm:t>
        <a:bodyPr/>
        <a:lstStyle/>
        <a:p>
          <a:endParaRPr lang="en-US"/>
        </a:p>
      </dgm:t>
    </dgm:pt>
    <dgm:pt modelId="{F2B77654-BDE4-4EC5-89C9-EB2C75D694F0}" type="sibTrans" cxnId="{5A33E326-D162-404A-A403-0F16AD784F79}">
      <dgm:prSet/>
      <dgm:spPr/>
      <dgm:t>
        <a:bodyPr/>
        <a:lstStyle/>
        <a:p>
          <a:endParaRPr lang="en-US"/>
        </a:p>
      </dgm:t>
    </dgm:pt>
    <dgm:pt modelId="{46D3774A-8A5B-4229-9B99-3D8124A03CDF}">
      <dgm:prSet/>
      <dgm:spPr/>
      <dgm:t>
        <a:bodyPr/>
        <a:lstStyle/>
        <a:p>
          <a:r>
            <a:rPr lang="nl-NL"/>
            <a:t>Methode: Moderne Wiskunde 12</a:t>
          </a:r>
          <a:r>
            <a:rPr lang="nl-NL" baseline="30000"/>
            <a:t>e</a:t>
          </a:r>
          <a:r>
            <a:rPr lang="nl-NL"/>
            <a:t> editie</a:t>
          </a:r>
          <a:endParaRPr lang="en-US"/>
        </a:p>
      </dgm:t>
    </dgm:pt>
    <dgm:pt modelId="{4C87303A-E969-471E-B0CC-4CCDEF20FEF4}" type="parTrans" cxnId="{CC20A940-4B8C-428B-8954-CF2C9BB84394}">
      <dgm:prSet/>
      <dgm:spPr/>
      <dgm:t>
        <a:bodyPr/>
        <a:lstStyle/>
        <a:p>
          <a:endParaRPr lang="en-US"/>
        </a:p>
      </dgm:t>
    </dgm:pt>
    <dgm:pt modelId="{B8FCA483-1A6F-42BC-BA35-DF8403AC3609}" type="sibTrans" cxnId="{CC20A940-4B8C-428B-8954-CF2C9BB84394}">
      <dgm:prSet/>
      <dgm:spPr/>
      <dgm:t>
        <a:bodyPr/>
        <a:lstStyle/>
        <a:p>
          <a:endParaRPr lang="en-US"/>
        </a:p>
      </dgm:t>
    </dgm:pt>
    <dgm:pt modelId="{CE066B94-94DE-4D06-ACC7-3EA9ED77011C}">
      <dgm:prSet/>
      <dgm:spPr/>
      <dgm:t>
        <a:bodyPr/>
        <a:lstStyle/>
        <a:p>
          <a:r>
            <a:rPr lang="nl-NL"/>
            <a:t>Onderbouw en bovenbouw VMBO-Basis</a:t>
          </a:r>
          <a:endParaRPr lang="en-US"/>
        </a:p>
      </dgm:t>
    </dgm:pt>
    <dgm:pt modelId="{51BF697B-136E-4641-AAEB-FC9B903548FA}" type="parTrans" cxnId="{23AE07D3-E96C-443B-A4EE-1C16759B3A7B}">
      <dgm:prSet/>
      <dgm:spPr/>
      <dgm:t>
        <a:bodyPr/>
        <a:lstStyle/>
        <a:p>
          <a:endParaRPr lang="en-US"/>
        </a:p>
      </dgm:t>
    </dgm:pt>
    <dgm:pt modelId="{C8ED9033-5275-47AB-93AE-3971AA3ADF23}" type="sibTrans" cxnId="{23AE07D3-E96C-443B-A4EE-1C16759B3A7B}">
      <dgm:prSet/>
      <dgm:spPr/>
      <dgm:t>
        <a:bodyPr/>
        <a:lstStyle/>
        <a:p>
          <a:endParaRPr lang="en-US"/>
        </a:p>
      </dgm:t>
    </dgm:pt>
    <dgm:pt modelId="{6605B9EB-661B-4D70-8809-D401BE5E9B8C}" type="pres">
      <dgm:prSet presAssocID="{72CEF3CD-A179-46F9-9F3E-DE5C2D2225AB}" presName="linear" presStyleCnt="0">
        <dgm:presLayoutVars>
          <dgm:animLvl val="lvl"/>
          <dgm:resizeHandles val="exact"/>
        </dgm:presLayoutVars>
      </dgm:prSet>
      <dgm:spPr/>
    </dgm:pt>
    <dgm:pt modelId="{3765A5F1-1FFC-4D8A-A806-4B70DEDD4A56}" type="pres">
      <dgm:prSet presAssocID="{115578F3-0F42-410D-8736-B915D2AFE80A}" presName="parentText" presStyleLbl="node1" presStyleIdx="0" presStyleCnt="3">
        <dgm:presLayoutVars>
          <dgm:chMax val="0"/>
          <dgm:bulletEnabled val="1"/>
        </dgm:presLayoutVars>
      </dgm:prSet>
      <dgm:spPr/>
    </dgm:pt>
    <dgm:pt modelId="{277AB281-F56C-47B2-BB4A-72D61D1804C7}" type="pres">
      <dgm:prSet presAssocID="{F2B77654-BDE4-4EC5-89C9-EB2C75D694F0}" presName="spacer" presStyleCnt="0"/>
      <dgm:spPr/>
    </dgm:pt>
    <dgm:pt modelId="{150340AF-7599-4D2F-85C1-9981252A2A21}" type="pres">
      <dgm:prSet presAssocID="{46D3774A-8A5B-4229-9B99-3D8124A03CDF}" presName="parentText" presStyleLbl="node1" presStyleIdx="1" presStyleCnt="3">
        <dgm:presLayoutVars>
          <dgm:chMax val="0"/>
          <dgm:bulletEnabled val="1"/>
        </dgm:presLayoutVars>
      </dgm:prSet>
      <dgm:spPr/>
    </dgm:pt>
    <dgm:pt modelId="{04AE3055-E4AF-48F2-8695-150FC23100A9}" type="pres">
      <dgm:prSet presAssocID="{B8FCA483-1A6F-42BC-BA35-DF8403AC3609}" presName="spacer" presStyleCnt="0"/>
      <dgm:spPr/>
    </dgm:pt>
    <dgm:pt modelId="{8D4DCAC7-3783-471D-BAB0-9B093B75E58D}" type="pres">
      <dgm:prSet presAssocID="{CE066B94-94DE-4D06-ACC7-3EA9ED77011C}" presName="parentText" presStyleLbl="node1" presStyleIdx="2" presStyleCnt="3">
        <dgm:presLayoutVars>
          <dgm:chMax val="0"/>
          <dgm:bulletEnabled val="1"/>
        </dgm:presLayoutVars>
      </dgm:prSet>
      <dgm:spPr/>
    </dgm:pt>
  </dgm:ptLst>
  <dgm:cxnLst>
    <dgm:cxn modelId="{5A33E326-D162-404A-A403-0F16AD784F79}" srcId="{72CEF3CD-A179-46F9-9F3E-DE5C2D2225AB}" destId="{115578F3-0F42-410D-8736-B915D2AFE80A}" srcOrd="0" destOrd="0" parTransId="{BECB832F-7BCB-4D15-904A-4BAA8F072D14}" sibTransId="{F2B77654-BDE4-4EC5-89C9-EB2C75D694F0}"/>
    <dgm:cxn modelId="{C3D8563C-B08A-4E1E-88C7-AA846676E791}" type="presOf" srcId="{115578F3-0F42-410D-8736-B915D2AFE80A}" destId="{3765A5F1-1FFC-4D8A-A806-4B70DEDD4A56}" srcOrd="0" destOrd="0" presId="urn:microsoft.com/office/officeart/2005/8/layout/vList2"/>
    <dgm:cxn modelId="{CC20A940-4B8C-428B-8954-CF2C9BB84394}" srcId="{72CEF3CD-A179-46F9-9F3E-DE5C2D2225AB}" destId="{46D3774A-8A5B-4229-9B99-3D8124A03CDF}" srcOrd="1" destOrd="0" parTransId="{4C87303A-E969-471E-B0CC-4CCDEF20FEF4}" sibTransId="{B8FCA483-1A6F-42BC-BA35-DF8403AC3609}"/>
    <dgm:cxn modelId="{F340D042-C490-4226-A0FD-E7EF1830EC43}" type="presOf" srcId="{46D3774A-8A5B-4229-9B99-3D8124A03CDF}" destId="{150340AF-7599-4D2F-85C1-9981252A2A21}" srcOrd="0" destOrd="0" presId="urn:microsoft.com/office/officeart/2005/8/layout/vList2"/>
    <dgm:cxn modelId="{7D448276-859B-4C7E-88BA-110D7E4BB015}" type="presOf" srcId="{72CEF3CD-A179-46F9-9F3E-DE5C2D2225AB}" destId="{6605B9EB-661B-4D70-8809-D401BE5E9B8C}" srcOrd="0" destOrd="0" presId="urn:microsoft.com/office/officeart/2005/8/layout/vList2"/>
    <dgm:cxn modelId="{61411AA8-433B-4B92-9863-0845BFCA26B7}" type="presOf" srcId="{CE066B94-94DE-4D06-ACC7-3EA9ED77011C}" destId="{8D4DCAC7-3783-471D-BAB0-9B093B75E58D}" srcOrd="0" destOrd="0" presId="urn:microsoft.com/office/officeart/2005/8/layout/vList2"/>
    <dgm:cxn modelId="{23AE07D3-E96C-443B-A4EE-1C16759B3A7B}" srcId="{72CEF3CD-A179-46F9-9F3E-DE5C2D2225AB}" destId="{CE066B94-94DE-4D06-ACC7-3EA9ED77011C}" srcOrd="2" destOrd="0" parTransId="{51BF697B-136E-4641-AAEB-FC9B903548FA}" sibTransId="{C8ED9033-5275-47AB-93AE-3971AA3ADF23}"/>
    <dgm:cxn modelId="{FA57C6BD-4E96-4E8E-9156-E758CE3834C8}" type="presParOf" srcId="{6605B9EB-661B-4D70-8809-D401BE5E9B8C}" destId="{3765A5F1-1FFC-4D8A-A806-4B70DEDD4A56}" srcOrd="0" destOrd="0" presId="urn:microsoft.com/office/officeart/2005/8/layout/vList2"/>
    <dgm:cxn modelId="{00A973A1-5DF5-4AC9-A7C2-C5EC3E3F6C98}" type="presParOf" srcId="{6605B9EB-661B-4D70-8809-D401BE5E9B8C}" destId="{277AB281-F56C-47B2-BB4A-72D61D1804C7}" srcOrd="1" destOrd="0" presId="urn:microsoft.com/office/officeart/2005/8/layout/vList2"/>
    <dgm:cxn modelId="{93E78AF5-2DF8-44CA-AFEB-01A692433AD3}" type="presParOf" srcId="{6605B9EB-661B-4D70-8809-D401BE5E9B8C}" destId="{150340AF-7599-4D2F-85C1-9981252A2A21}" srcOrd="2" destOrd="0" presId="urn:microsoft.com/office/officeart/2005/8/layout/vList2"/>
    <dgm:cxn modelId="{EC7BB508-B182-441B-B253-AD491DE05884}" type="presParOf" srcId="{6605B9EB-661B-4D70-8809-D401BE5E9B8C}" destId="{04AE3055-E4AF-48F2-8695-150FC23100A9}" srcOrd="3" destOrd="0" presId="urn:microsoft.com/office/officeart/2005/8/layout/vList2"/>
    <dgm:cxn modelId="{713926D7-5017-4E74-9244-4829103275CE}" type="presParOf" srcId="{6605B9EB-661B-4D70-8809-D401BE5E9B8C}" destId="{8D4DCAC7-3783-471D-BAB0-9B093B75E58D}"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43D891B-9694-4D82-84D5-070A01CC7BC5}"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05C1337E-3140-4C1C-812A-D494BE2C55BA}">
      <dgm:prSet/>
      <dgm:spPr/>
      <dgm:t>
        <a:bodyPr/>
        <a:lstStyle/>
        <a:p>
          <a:r>
            <a:rPr lang="nl-NL"/>
            <a:t>VMBO-Basis1</a:t>
          </a:r>
          <a:endParaRPr lang="en-US"/>
        </a:p>
      </dgm:t>
    </dgm:pt>
    <dgm:pt modelId="{AECC7E84-6D8D-47F8-AFB0-D9EF8B3EA82A}" type="parTrans" cxnId="{698D0C8F-5E32-4D1B-B4C0-635BBFDD761C}">
      <dgm:prSet/>
      <dgm:spPr/>
      <dgm:t>
        <a:bodyPr/>
        <a:lstStyle/>
        <a:p>
          <a:endParaRPr lang="en-US"/>
        </a:p>
      </dgm:t>
    </dgm:pt>
    <dgm:pt modelId="{7524A191-1409-42F2-8639-F0C9A90EA0CE}" type="sibTrans" cxnId="{698D0C8F-5E32-4D1B-B4C0-635BBFDD761C}">
      <dgm:prSet/>
      <dgm:spPr/>
      <dgm:t>
        <a:bodyPr/>
        <a:lstStyle/>
        <a:p>
          <a:endParaRPr lang="en-US"/>
        </a:p>
      </dgm:t>
    </dgm:pt>
    <dgm:pt modelId="{47941152-8177-4C19-A76D-1205DB03D13D}">
      <dgm:prSet/>
      <dgm:spPr/>
      <dgm:t>
        <a:bodyPr/>
        <a:lstStyle/>
        <a:p>
          <a:r>
            <a:rPr lang="nl-NL"/>
            <a:t>Hoofdstuk 4: Grafieken</a:t>
          </a:r>
          <a:endParaRPr lang="en-US"/>
        </a:p>
      </dgm:t>
    </dgm:pt>
    <dgm:pt modelId="{511EDEA4-FDD4-4DB9-83EA-CE51B799F604}" type="parTrans" cxnId="{1116861C-25AE-4849-8140-C139F4154138}">
      <dgm:prSet/>
      <dgm:spPr/>
      <dgm:t>
        <a:bodyPr/>
        <a:lstStyle/>
        <a:p>
          <a:endParaRPr lang="en-US"/>
        </a:p>
      </dgm:t>
    </dgm:pt>
    <dgm:pt modelId="{AFEF5D24-8CF7-4B91-B58F-925C4D4A4FF7}" type="sibTrans" cxnId="{1116861C-25AE-4849-8140-C139F4154138}">
      <dgm:prSet/>
      <dgm:spPr/>
      <dgm:t>
        <a:bodyPr/>
        <a:lstStyle/>
        <a:p>
          <a:endParaRPr lang="en-US"/>
        </a:p>
      </dgm:t>
    </dgm:pt>
    <dgm:pt modelId="{DD7787E5-6C09-4FC9-9272-882BB785F8C2}">
      <dgm:prSet/>
      <dgm:spPr/>
      <dgm:t>
        <a:bodyPr/>
        <a:lstStyle/>
        <a:p>
          <a:r>
            <a:rPr lang="nl-NL"/>
            <a:t>VMBO-Basis 2</a:t>
          </a:r>
          <a:endParaRPr lang="en-US"/>
        </a:p>
      </dgm:t>
    </dgm:pt>
    <dgm:pt modelId="{29248FE3-4CE6-4777-9DE0-81A0C174FDCC}" type="parTrans" cxnId="{829529FD-E380-4ABC-B3CC-04E92F9610AC}">
      <dgm:prSet/>
      <dgm:spPr/>
      <dgm:t>
        <a:bodyPr/>
        <a:lstStyle/>
        <a:p>
          <a:endParaRPr lang="en-US"/>
        </a:p>
      </dgm:t>
    </dgm:pt>
    <dgm:pt modelId="{40BA7FAF-5581-4F4D-9B6A-F9ECA2884072}" type="sibTrans" cxnId="{829529FD-E380-4ABC-B3CC-04E92F9610AC}">
      <dgm:prSet/>
      <dgm:spPr/>
      <dgm:t>
        <a:bodyPr/>
        <a:lstStyle/>
        <a:p>
          <a:endParaRPr lang="en-US"/>
        </a:p>
      </dgm:t>
    </dgm:pt>
    <dgm:pt modelId="{5DE5D65C-A8A8-42B2-9526-86710363DD65}">
      <dgm:prSet/>
      <dgm:spPr/>
      <dgm:t>
        <a:bodyPr/>
        <a:lstStyle/>
        <a:p>
          <a:r>
            <a:rPr lang="nl-NL"/>
            <a:t>X</a:t>
          </a:r>
          <a:endParaRPr lang="en-US"/>
        </a:p>
      </dgm:t>
    </dgm:pt>
    <dgm:pt modelId="{036A700C-937B-4B1D-BAF5-C8A803C2EA5F}" type="parTrans" cxnId="{FC835247-E0AA-42C7-B5E9-D82FEAA2436B}">
      <dgm:prSet/>
      <dgm:spPr/>
      <dgm:t>
        <a:bodyPr/>
        <a:lstStyle/>
        <a:p>
          <a:endParaRPr lang="en-US"/>
        </a:p>
      </dgm:t>
    </dgm:pt>
    <dgm:pt modelId="{060CD26A-34B1-4218-954F-2C83BB0BCD08}" type="sibTrans" cxnId="{FC835247-E0AA-42C7-B5E9-D82FEAA2436B}">
      <dgm:prSet/>
      <dgm:spPr/>
      <dgm:t>
        <a:bodyPr/>
        <a:lstStyle/>
        <a:p>
          <a:endParaRPr lang="en-US"/>
        </a:p>
      </dgm:t>
    </dgm:pt>
    <dgm:pt modelId="{0B3C2196-349F-416E-97C7-8170432B274C}">
      <dgm:prSet/>
      <dgm:spPr/>
      <dgm:t>
        <a:bodyPr/>
        <a:lstStyle/>
        <a:p>
          <a:r>
            <a:rPr lang="nl-NL"/>
            <a:t>VMBO-Basis 3</a:t>
          </a:r>
          <a:endParaRPr lang="en-US"/>
        </a:p>
      </dgm:t>
    </dgm:pt>
    <dgm:pt modelId="{B82A7CD0-02CE-4BFF-8947-47B5E7BC63BB}" type="parTrans" cxnId="{574924BC-7336-4399-908C-CCF5FA5E065B}">
      <dgm:prSet/>
      <dgm:spPr/>
      <dgm:t>
        <a:bodyPr/>
        <a:lstStyle/>
        <a:p>
          <a:endParaRPr lang="en-US"/>
        </a:p>
      </dgm:t>
    </dgm:pt>
    <dgm:pt modelId="{05753EBF-1FC5-4A92-94AE-37C95FDA9160}" type="sibTrans" cxnId="{574924BC-7336-4399-908C-CCF5FA5E065B}">
      <dgm:prSet/>
      <dgm:spPr/>
      <dgm:t>
        <a:bodyPr/>
        <a:lstStyle/>
        <a:p>
          <a:endParaRPr lang="en-US"/>
        </a:p>
      </dgm:t>
    </dgm:pt>
    <dgm:pt modelId="{FD72C7E1-3E15-4666-8B2E-929F85C364B7}">
      <dgm:prSet/>
      <dgm:spPr/>
      <dgm:t>
        <a:bodyPr/>
        <a:lstStyle/>
        <a:p>
          <a:r>
            <a:rPr lang="nl-NL"/>
            <a:t>Hoofdstuk 3: Statistiek</a:t>
          </a:r>
          <a:endParaRPr lang="en-US"/>
        </a:p>
      </dgm:t>
    </dgm:pt>
    <dgm:pt modelId="{B444244E-93EB-482C-975A-A70311463A84}" type="parTrans" cxnId="{0AF7B69A-723C-4B47-8D8D-DBC49F0EB849}">
      <dgm:prSet/>
      <dgm:spPr/>
      <dgm:t>
        <a:bodyPr/>
        <a:lstStyle/>
        <a:p>
          <a:endParaRPr lang="en-US"/>
        </a:p>
      </dgm:t>
    </dgm:pt>
    <dgm:pt modelId="{03B1C737-1136-49E2-9F5D-0A7E80BDF5A7}" type="sibTrans" cxnId="{0AF7B69A-723C-4B47-8D8D-DBC49F0EB849}">
      <dgm:prSet/>
      <dgm:spPr/>
      <dgm:t>
        <a:bodyPr/>
        <a:lstStyle/>
        <a:p>
          <a:endParaRPr lang="en-US"/>
        </a:p>
      </dgm:t>
    </dgm:pt>
    <dgm:pt modelId="{E5597C47-CF99-4960-A0DF-700B845A1272}">
      <dgm:prSet/>
      <dgm:spPr/>
      <dgm:t>
        <a:bodyPr/>
        <a:lstStyle/>
        <a:p>
          <a:r>
            <a:rPr lang="nl-NL"/>
            <a:t>VMBO-Basis 4</a:t>
          </a:r>
          <a:endParaRPr lang="en-US"/>
        </a:p>
      </dgm:t>
    </dgm:pt>
    <dgm:pt modelId="{3EF4995D-D298-431E-95AC-601CC7880664}" type="parTrans" cxnId="{37D6BFF4-C590-4EAE-AF26-81A76234A28E}">
      <dgm:prSet/>
      <dgm:spPr/>
      <dgm:t>
        <a:bodyPr/>
        <a:lstStyle/>
        <a:p>
          <a:endParaRPr lang="en-US"/>
        </a:p>
      </dgm:t>
    </dgm:pt>
    <dgm:pt modelId="{29D6BF61-DEF0-42E2-A52E-B39FA83D0257}" type="sibTrans" cxnId="{37D6BFF4-C590-4EAE-AF26-81A76234A28E}">
      <dgm:prSet/>
      <dgm:spPr/>
      <dgm:t>
        <a:bodyPr/>
        <a:lstStyle/>
        <a:p>
          <a:endParaRPr lang="en-US"/>
        </a:p>
      </dgm:t>
    </dgm:pt>
    <dgm:pt modelId="{174BAD6D-B2A3-427C-99C5-CA66F9238B6A}">
      <dgm:prSet/>
      <dgm:spPr/>
      <dgm:t>
        <a:bodyPr/>
        <a:lstStyle/>
        <a:p>
          <a:r>
            <a:rPr lang="nl-NL"/>
            <a:t>Hoofdstuk 3: Informatie verwerken</a:t>
          </a:r>
          <a:endParaRPr lang="en-US"/>
        </a:p>
      </dgm:t>
    </dgm:pt>
    <dgm:pt modelId="{062FE0E7-EFBB-4B55-870C-1E8E6220280E}" type="parTrans" cxnId="{EDF13E84-A569-46AB-9E49-4700BC1FCA50}">
      <dgm:prSet/>
      <dgm:spPr/>
      <dgm:t>
        <a:bodyPr/>
        <a:lstStyle/>
        <a:p>
          <a:endParaRPr lang="en-US"/>
        </a:p>
      </dgm:t>
    </dgm:pt>
    <dgm:pt modelId="{A4E70982-A173-4FF8-A85D-C408E93C69B1}" type="sibTrans" cxnId="{EDF13E84-A569-46AB-9E49-4700BC1FCA50}">
      <dgm:prSet/>
      <dgm:spPr/>
      <dgm:t>
        <a:bodyPr/>
        <a:lstStyle/>
        <a:p>
          <a:endParaRPr lang="en-US"/>
        </a:p>
      </dgm:t>
    </dgm:pt>
    <dgm:pt modelId="{C7C4F449-0BC2-43D0-96BA-C6EB04BE18EA}" type="pres">
      <dgm:prSet presAssocID="{643D891B-9694-4D82-84D5-070A01CC7BC5}" presName="root" presStyleCnt="0">
        <dgm:presLayoutVars>
          <dgm:dir/>
          <dgm:resizeHandles val="exact"/>
        </dgm:presLayoutVars>
      </dgm:prSet>
      <dgm:spPr/>
    </dgm:pt>
    <dgm:pt modelId="{C9078712-D765-4574-83ED-4ACDF4C15403}" type="pres">
      <dgm:prSet presAssocID="{05C1337E-3140-4C1C-812A-D494BE2C55BA}" presName="compNode" presStyleCnt="0"/>
      <dgm:spPr/>
    </dgm:pt>
    <dgm:pt modelId="{4DB22B26-A958-449E-8808-866F1F455B17}" type="pres">
      <dgm:prSet presAssocID="{05C1337E-3140-4C1C-812A-D494BE2C55BA}" presName="bgRect" presStyleLbl="bgShp" presStyleIdx="0" presStyleCnt="4"/>
      <dgm:spPr/>
    </dgm:pt>
    <dgm:pt modelId="{997A51F4-2018-43F0-A891-4045B1910F7D}" type="pres">
      <dgm:prSet presAssocID="{05C1337E-3140-4C1C-812A-D494BE2C55BA}"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ar chart"/>
        </a:ext>
      </dgm:extLst>
    </dgm:pt>
    <dgm:pt modelId="{3D8586FE-8149-4905-A8AB-870124B11F2F}" type="pres">
      <dgm:prSet presAssocID="{05C1337E-3140-4C1C-812A-D494BE2C55BA}" presName="spaceRect" presStyleCnt="0"/>
      <dgm:spPr/>
    </dgm:pt>
    <dgm:pt modelId="{74806365-8283-46CA-B162-645F31F857F9}" type="pres">
      <dgm:prSet presAssocID="{05C1337E-3140-4C1C-812A-D494BE2C55BA}" presName="parTx" presStyleLbl="revTx" presStyleIdx="0" presStyleCnt="8">
        <dgm:presLayoutVars>
          <dgm:chMax val="0"/>
          <dgm:chPref val="0"/>
        </dgm:presLayoutVars>
      </dgm:prSet>
      <dgm:spPr/>
    </dgm:pt>
    <dgm:pt modelId="{D2B36213-0AAC-4105-838D-A68AE7CA8661}" type="pres">
      <dgm:prSet presAssocID="{05C1337E-3140-4C1C-812A-D494BE2C55BA}" presName="desTx" presStyleLbl="revTx" presStyleIdx="1" presStyleCnt="8">
        <dgm:presLayoutVars/>
      </dgm:prSet>
      <dgm:spPr/>
    </dgm:pt>
    <dgm:pt modelId="{FF828C48-F753-4FE9-9849-95EBE8F4954E}" type="pres">
      <dgm:prSet presAssocID="{7524A191-1409-42F2-8639-F0C9A90EA0CE}" presName="sibTrans" presStyleCnt="0"/>
      <dgm:spPr/>
    </dgm:pt>
    <dgm:pt modelId="{090A21D1-10BD-4378-84A5-D15FEC9A1FAB}" type="pres">
      <dgm:prSet presAssocID="{DD7787E5-6C09-4FC9-9272-882BB785F8C2}" presName="compNode" presStyleCnt="0"/>
      <dgm:spPr/>
    </dgm:pt>
    <dgm:pt modelId="{8BFA9F66-768F-4638-A998-1B9F37409168}" type="pres">
      <dgm:prSet presAssocID="{DD7787E5-6C09-4FC9-9272-882BB785F8C2}" presName="bgRect" presStyleLbl="bgShp" presStyleIdx="1" presStyleCnt="4"/>
      <dgm:spPr/>
    </dgm:pt>
    <dgm:pt modelId="{CA057B4C-3D73-48C6-8166-6CAAFF066399}" type="pres">
      <dgm:prSet presAssocID="{DD7787E5-6C09-4FC9-9272-882BB785F8C2}"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ocument"/>
        </a:ext>
      </dgm:extLst>
    </dgm:pt>
    <dgm:pt modelId="{B845E410-F88D-4658-8B2B-5D6BE88BC59F}" type="pres">
      <dgm:prSet presAssocID="{DD7787E5-6C09-4FC9-9272-882BB785F8C2}" presName="spaceRect" presStyleCnt="0"/>
      <dgm:spPr/>
    </dgm:pt>
    <dgm:pt modelId="{53A17C5D-3636-46D6-97BE-3C49399A4208}" type="pres">
      <dgm:prSet presAssocID="{DD7787E5-6C09-4FC9-9272-882BB785F8C2}" presName="parTx" presStyleLbl="revTx" presStyleIdx="2" presStyleCnt="8">
        <dgm:presLayoutVars>
          <dgm:chMax val="0"/>
          <dgm:chPref val="0"/>
        </dgm:presLayoutVars>
      </dgm:prSet>
      <dgm:spPr/>
    </dgm:pt>
    <dgm:pt modelId="{76769F5D-4C10-4A2A-9A36-44B7C83C75BC}" type="pres">
      <dgm:prSet presAssocID="{DD7787E5-6C09-4FC9-9272-882BB785F8C2}" presName="desTx" presStyleLbl="revTx" presStyleIdx="3" presStyleCnt="8">
        <dgm:presLayoutVars/>
      </dgm:prSet>
      <dgm:spPr/>
    </dgm:pt>
    <dgm:pt modelId="{93B94717-3E2C-4474-B358-944753A77425}" type="pres">
      <dgm:prSet presAssocID="{40BA7FAF-5581-4F4D-9B6A-F9ECA2884072}" presName="sibTrans" presStyleCnt="0"/>
      <dgm:spPr/>
    </dgm:pt>
    <dgm:pt modelId="{35A3A7D6-C452-4FA4-B253-8EB4410192B0}" type="pres">
      <dgm:prSet presAssocID="{0B3C2196-349F-416E-97C7-8170432B274C}" presName="compNode" presStyleCnt="0"/>
      <dgm:spPr/>
    </dgm:pt>
    <dgm:pt modelId="{585DE33A-2043-4C58-8741-7511BAEAA2C5}" type="pres">
      <dgm:prSet presAssocID="{0B3C2196-349F-416E-97C7-8170432B274C}" presName="bgRect" presStyleLbl="bgShp" presStyleIdx="2" presStyleCnt="4"/>
      <dgm:spPr/>
    </dgm:pt>
    <dgm:pt modelId="{18B6E62F-C043-49C7-A7AF-C769C9D64B0A}" type="pres">
      <dgm:prSet presAssocID="{0B3C2196-349F-416E-97C7-8170432B274C}"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tatistieken"/>
        </a:ext>
      </dgm:extLst>
    </dgm:pt>
    <dgm:pt modelId="{F87CD651-CDCF-4126-BE72-D7959FA49171}" type="pres">
      <dgm:prSet presAssocID="{0B3C2196-349F-416E-97C7-8170432B274C}" presName="spaceRect" presStyleCnt="0"/>
      <dgm:spPr/>
    </dgm:pt>
    <dgm:pt modelId="{4895A146-430A-4BD9-9EBD-01FC06D6904C}" type="pres">
      <dgm:prSet presAssocID="{0B3C2196-349F-416E-97C7-8170432B274C}" presName="parTx" presStyleLbl="revTx" presStyleIdx="4" presStyleCnt="8">
        <dgm:presLayoutVars>
          <dgm:chMax val="0"/>
          <dgm:chPref val="0"/>
        </dgm:presLayoutVars>
      </dgm:prSet>
      <dgm:spPr/>
    </dgm:pt>
    <dgm:pt modelId="{D54BA8B0-FED6-4B2F-A965-660079C6AA55}" type="pres">
      <dgm:prSet presAssocID="{0B3C2196-349F-416E-97C7-8170432B274C}" presName="desTx" presStyleLbl="revTx" presStyleIdx="5" presStyleCnt="8">
        <dgm:presLayoutVars/>
      </dgm:prSet>
      <dgm:spPr/>
    </dgm:pt>
    <dgm:pt modelId="{228C7315-46D9-40D2-8F62-CABE53D0216A}" type="pres">
      <dgm:prSet presAssocID="{05753EBF-1FC5-4A92-94AE-37C95FDA9160}" presName="sibTrans" presStyleCnt="0"/>
      <dgm:spPr/>
    </dgm:pt>
    <dgm:pt modelId="{70D510FE-BDD6-42A1-A46D-3ECDCFCC9349}" type="pres">
      <dgm:prSet presAssocID="{E5597C47-CF99-4960-A0DF-700B845A1272}" presName="compNode" presStyleCnt="0"/>
      <dgm:spPr/>
    </dgm:pt>
    <dgm:pt modelId="{9F20911E-A433-4286-94C0-7ED41F56471F}" type="pres">
      <dgm:prSet presAssocID="{E5597C47-CF99-4960-A0DF-700B845A1272}" presName="bgRect" presStyleLbl="bgShp" presStyleIdx="3" presStyleCnt="4"/>
      <dgm:spPr/>
    </dgm:pt>
    <dgm:pt modelId="{D31E9B3C-D301-44A5-AE36-AEF701AA63E4}" type="pres">
      <dgm:prSet presAssocID="{E5597C47-CF99-4960-A0DF-700B845A1272}"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Stroomdiagram"/>
        </a:ext>
      </dgm:extLst>
    </dgm:pt>
    <dgm:pt modelId="{DD1D6B13-EB72-49D4-8B46-7E2024CCCE0B}" type="pres">
      <dgm:prSet presAssocID="{E5597C47-CF99-4960-A0DF-700B845A1272}" presName="spaceRect" presStyleCnt="0"/>
      <dgm:spPr/>
    </dgm:pt>
    <dgm:pt modelId="{D648D9B5-7D49-4FA3-BCCD-56CAAE5BAEE7}" type="pres">
      <dgm:prSet presAssocID="{E5597C47-CF99-4960-A0DF-700B845A1272}" presName="parTx" presStyleLbl="revTx" presStyleIdx="6" presStyleCnt="8">
        <dgm:presLayoutVars>
          <dgm:chMax val="0"/>
          <dgm:chPref val="0"/>
        </dgm:presLayoutVars>
      </dgm:prSet>
      <dgm:spPr/>
    </dgm:pt>
    <dgm:pt modelId="{929A6C85-F3DA-4F78-8C35-54D26A31A29D}" type="pres">
      <dgm:prSet presAssocID="{E5597C47-CF99-4960-A0DF-700B845A1272}" presName="desTx" presStyleLbl="revTx" presStyleIdx="7" presStyleCnt="8">
        <dgm:presLayoutVars/>
      </dgm:prSet>
      <dgm:spPr/>
    </dgm:pt>
  </dgm:ptLst>
  <dgm:cxnLst>
    <dgm:cxn modelId="{B4BB7E03-B0E2-45E6-BD82-C47731CA3483}" type="presOf" srcId="{47941152-8177-4C19-A76D-1205DB03D13D}" destId="{D2B36213-0AAC-4105-838D-A68AE7CA8661}" srcOrd="0" destOrd="0" presId="urn:microsoft.com/office/officeart/2018/2/layout/IconVerticalSolidList"/>
    <dgm:cxn modelId="{4D6FC80B-62EE-4ECA-B22B-4ECF4C15E9E9}" type="presOf" srcId="{0B3C2196-349F-416E-97C7-8170432B274C}" destId="{4895A146-430A-4BD9-9EBD-01FC06D6904C}" srcOrd="0" destOrd="0" presId="urn:microsoft.com/office/officeart/2018/2/layout/IconVerticalSolidList"/>
    <dgm:cxn modelId="{1116861C-25AE-4849-8140-C139F4154138}" srcId="{05C1337E-3140-4C1C-812A-D494BE2C55BA}" destId="{47941152-8177-4C19-A76D-1205DB03D13D}" srcOrd="0" destOrd="0" parTransId="{511EDEA4-FDD4-4DB9-83EA-CE51B799F604}" sibTransId="{AFEF5D24-8CF7-4B91-B58F-925C4D4A4FF7}"/>
    <dgm:cxn modelId="{FC835247-E0AA-42C7-B5E9-D82FEAA2436B}" srcId="{DD7787E5-6C09-4FC9-9272-882BB785F8C2}" destId="{5DE5D65C-A8A8-42B2-9526-86710363DD65}" srcOrd="0" destOrd="0" parTransId="{036A700C-937B-4B1D-BAF5-C8A803C2EA5F}" sibTransId="{060CD26A-34B1-4218-954F-2C83BB0BCD08}"/>
    <dgm:cxn modelId="{D761D981-2444-4E16-B2B1-98BF00F38BF8}" type="presOf" srcId="{5DE5D65C-A8A8-42B2-9526-86710363DD65}" destId="{76769F5D-4C10-4A2A-9A36-44B7C83C75BC}" srcOrd="0" destOrd="0" presId="urn:microsoft.com/office/officeart/2018/2/layout/IconVerticalSolidList"/>
    <dgm:cxn modelId="{EDF13E84-A569-46AB-9E49-4700BC1FCA50}" srcId="{E5597C47-CF99-4960-A0DF-700B845A1272}" destId="{174BAD6D-B2A3-427C-99C5-CA66F9238B6A}" srcOrd="0" destOrd="0" parTransId="{062FE0E7-EFBB-4B55-870C-1E8E6220280E}" sibTransId="{A4E70982-A173-4FF8-A85D-C408E93C69B1}"/>
    <dgm:cxn modelId="{698D0C8F-5E32-4D1B-B4C0-635BBFDD761C}" srcId="{643D891B-9694-4D82-84D5-070A01CC7BC5}" destId="{05C1337E-3140-4C1C-812A-D494BE2C55BA}" srcOrd="0" destOrd="0" parTransId="{AECC7E84-6D8D-47F8-AFB0-D9EF8B3EA82A}" sibTransId="{7524A191-1409-42F2-8639-F0C9A90EA0CE}"/>
    <dgm:cxn modelId="{0AF7B69A-723C-4B47-8D8D-DBC49F0EB849}" srcId="{0B3C2196-349F-416E-97C7-8170432B274C}" destId="{FD72C7E1-3E15-4666-8B2E-929F85C364B7}" srcOrd="0" destOrd="0" parTransId="{B444244E-93EB-482C-975A-A70311463A84}" sibTransId="{03B1C737-1136-49E2-9F5D-0A7E80BDF5A7}"/>
    <dgm:cxn modelId="{C73A9AB8-559C-4CA6-A9BB-382B597CED21}" type="presOf" srcId="{E5597C47-CF99-4960-A0DF-700B845A1272}" destId="{D648D9B5-7D49-4FA3-BCCD-56CAAE5BAEE7}" srcOrd="0" destOrd="0" presId="urn:microsoft.com/office/officeart/2018/2/layout/IconVerticalSolidList"/>
    <dgm:cxn modelId="{1A2B28B9-A72E-4F22-9ED2-7D11F5E43400}" type="presOf" srcId="{DD7787E5-6C09-4FC9-9272-882BB785F8C2}" destId="{53A17C5D-3636-46D6-97BE-3C49399A4208}" srcOrd="0" destOrd="0" presId="urn:microsoft.com/office/officeart/2018/2/layout/IconVerticalSolidList"/>
    <dgm:cxn modelId="{574924BC-7336-4399-908C-CCF5FA5E065B}" srcId="{643D891B-9694-4D82-84D5-070A01CC7BC5}" destId="{0B3C2196-349F-416E-97C7-8170432B274C}" srcOrd="2" destOrd="0" parTransId="{B82A7CD0-02CE-4BFF-8947-47B5E7BC63BB}" sibTransId="{05753EBF-1FC5-4A92-94AE-37C95FDA9160}"/>
    <dgm:cxn modelId="{92A058C6-B3DA-4A5F-A25F-072C645B6AED}" type="presOf" srcId="{05C1337E-3140-4C1C-812A-D494BE2C55BA}" destId="{74806365-8283-46CA-B162-645F31F857F9}" srcOrd="0" destOrd="0" presId="urn:microsoft.com/office/officeart/2018/2/layout/IconVerticalSolidList"/>
    <dgm:cxn modelId="{D4B106D5-AE26-4415-A377-3BA9AE3F8A6B}" type="presOf" srcId="{643D891B-9694-4D82-84D5-070A01CC7BC5}" destId="{C7C4F449-0BC2-43D0-96BA-C6EB04BE18EA}" srcOrd="0" destOrd="0" presId="urn:microsoft.com/office/officeart/2018/2/layout/IconVerticalSolidList"/>
    <dgm:cxn modelId="{5EBCF6E4-AC23-4DC3-B585-886A03244648}" type="presOf" srcId="{174BAD6D-B2A3-427C-99C5-CA66F9238B6A}" destId="{929A6C85-F3DA-4F78-8C35-54D26A31A29D}" srcOrd="0" destOrd="0" presId="urn:microsoft.com/office/officeart/2018/2/layout/IconVerticalSolidList"/>
    <dgm:cxn modelId="{37D6BFF4-C590-4EAE-AF26-81A76234A28E}" srcId="{643D891B-9694-4D82-84D5-070A01CC7BC5}" destId="{E5597C47-CF99-4960-A0DF-700B845A1272}" srcOrd="3" destOrd="0" parTransId="{3EF4995D-D298-431E-95AC-601CC7880664}" sibTransId="{29D6BF61-DEF0-42E2-A52E-B39FA83D0257}"/>
    <dgm:cxn modelId="{829529FD-E380-4ABC-B3CC-04E92F9610AC}" srcId="{643D891B-9694-4D82-84D5-070A01CC7BC5}" destId="{DD7787E5-6C09-4FC9-9272-882BB785F8C2}" srcOrd="1" destOrd="0" parTransId="{29248FE3-4CE6-4777-9DE0-81A0C174FDCC}" sibTransId="{40BA7FAF-5581-4F4D-9B6A-F9ECA2884072}"/>
    <dgm:cxn modelId="{69B1DEFF-7442-4498-8A67-EAD5B7F8E7DB}" type="presOf" srcId="{FD72C7E1-3E15-4666-8B2E-929F85C364B7}" destId="{D54BA8B0-FED6-4B2F-A965-660079C6AA55}" srcOrd="0" destOrd="0" presId="urn:microsoft.com/office/officeart/2018/2/layout/IconVerticalSolidList"/>
    <dgm:cxn modelId="{F33EDF5C-8702-4AAE-A59D-5604DBE96EE2}" type="presParOf" srcId="{C7C4F449-0BC2-43D0-96BA-C6EB04BE18EA}" destId="{C9078712-D765-4574-83ED-4ACDF4C15403}" srcOrd="0" destOrd="0" presId="urn:microsoft.com/office/officeart/2018/2/layout/IconVerticalSolidList"/>
    <dgm:cxn modelId="{93DDD3B7-F60A-4094-9FE2-2BFBAC4808BD}" type="presParOf" srcId="{C9078712-D765-4574-83ED-4ACDF4C15403}" destId="{4DB22B26-A958-449E-8808-866F1F455B17}" srcOrd="0" destOrd="0" presId="urn:microsoft.com/office/officeart/2018/2/layout/IconVerticalSolidList"/>
    <dgm:cxn modelId="{2A8F365F-D589-42A5-A7B3-833852BCEAA8}" type="presParOf" srcId="{C9078712-D765-4574-83ED-4ACDF4C15403}" destId="{997A51F4-2018-43F0-A891-4045B1910F7D}" srcOrd="1" destOrd="0" presId="urn:microsoft.com/office/officeart/2018/2/layout/IconVerticalSolidList"/>
    <dgm:cxn modelId="{16FC7EAC-DEAD-4CDA-AAB4-D75586636FD6}" type="presParOf" srcId="{C9078712-D765-4574-83ED-4ACDF4C15403}" destId="{3D8586FE-8149-4905-A8AB-870124B11F2F}" srcOrd="2" destOrd="0" presId="urn:microsoft.com/office/officeart/2018/2/layout/IconVerticalSolidList"/>
    <dgm:cxn modelId="{F6DDFC5C-0C1B-40C7-BE71-9A9DB6F43E9F}" type="presParOf" srcId="{C9078712-D765-4574-83ED-4ACDF4C15403}" destId="{74806365-8283-46CA-B162-645F31F857F9}" srcOrd="3" destOrd="0" presId="urn:microsoft.com/office/officeart/2018/2/layout/IconVerticalSolidList"/>
    <dgm:cxn modelId="{05811581-1C73-46B7-84FB-4EF635DC3116}" type="presParOf" srcId="{C9078712-D765-4574-83ED-4ACDF4C15403}" destId="{D2B36213-0AAC-4105-838D-A68AE7CA8661}" srcOrd="4" destOrd="0" presId="urn:microsoft.com/office/officeart/2018/2/layout/IconVerticalSolidList"/>
    <dgm:cxn modelId="{98A62B49-9F62-4ED2-B5FB-33FA0AB7474E}" type="presParOf" srcId="{C7C4F449-0BC2-43D0-96BA-C6EB04BE18EA}" destId="{FF828C48-F753-4FE9-9849-95EBE8F4954E}" srcOrd="1" destOrd="0" presId="urn:microsoft.com/office/officeart/2018/2/layout/IconVerticalSolidList"/>
    <dgm:cxn modelId="{11F5D898-2078-48D4-A82E-04EF2F652827}" type="presParOf" srcId="{C7C4F449-0BC2-43D0-96BA-C6EB04BE18EA}" destId="{090A21D1-10BD-4378-84A5-D15FEC9A1FAB}" srcOrd="2" destOrd="0" presId="urn:microsoft.com/office/officeart/2018/2/layout/IconVerticalSolidList"/>
    <dgm:cxn modelId="{401BE770-2A64-4466-BA95-D22771B6382D}" type="presParOf" srcId="{090A21D1-10BD-4378-84A5-D15FEC9A1FAB}" destId="{8BFA9F66-768F-4638-A998-1B9F37409168}" srcOrd="0" destOrd="0" presId="urn:microsoft.com/office/officeart/2018/2/layout/IconVerticalSolidList"/>
    <dgm:cxn modelId="{F859909A-C7B2-4B35-A44F-F1D27684ECB3}" type="presParOf" srcId="{090A21D1-10BD-4378-84A5-D15FEC9A1FAB}" destId="{CA057B4C-3D73-48C6-8166-6CAAFF066399}" srcOrd="1" destOrd="0" presId="urn:microsoft.com/office/officeart/2018/2/layout/IconVerticalSolidList"/>
    <dgm:cxn modelId="{3D048DA3-21BB-4A58-BBF4-95806CFE5FDF}" type="presParOf" srcId="{090A21D1-10BD-4378-84A5-D15FEC9A1FAB}" destId="{B845E410-F88D-4658-8B2B-5D6BE88BC59F}" srcOrd="2" destOrd="0" presId="urn:microsoft.com/office/officeart/2018/2/layout/IconVerticalSolidList"/>
    <dgm:cxn modelId="{9CECF12D-64EE-4907-B1B7-9955446E70AC}" type="presParOf" srcId="{090A21D1-10BD-4378-84A5-D15FEC9A1FAB}" destId="{53A17C5D-3636-46D6-97BE-3C49399A4208}" srcOrd="3" destOrd="0" presId="urn:microsoft.com/office/officeart/2018/2/layout/IconVerticalSolidList"/>
    <dgm:cxn modelId="{CF8A5518-A124-4078-8EAB-AE3D4BEB6B9A}" type="presParOf" srcId="{090A21D1-10BD-4378-84A5-D15FEC9A1FAB}" destId="{76769F5D-4C10-4A2A-9A36-44B7C83C75BC}" srcOrd="4" destOrd="0" presId="urn:microsoft.com/office/officeart/2018/2/layout/IconVerticalSolidList"/>
    <dgm:cxn modelId="{256BB096-B807-4B25-B8C2-F89A79E2D745}" type="presParOf" srcId="{C7C4F449-0BC2-43D0-96BA-C6EB04BE18EA}" destId="{93B94717-3E2C-4474-B358-944753A77425}" srcOrd="3" destOrd="0" presId="urn:microsoft.com/office/officeart/2018/2/layout/IconVerticalSolidList"/>
    <dgm:cxn modelId="{E631B1B3-083B-413B-86B1-F5EFE80423D3}" type="presParOf" srcId="{C7C4F449-0BC2-43D0-96BA-C6EB04BE18EA}" destId="{35A3A7D6-C452-4FA4-B253-8EB4410192B0}" srcOrd="4" destOrd="0" presId="urn:microsoft.com/office/officeart/2018/2/layout/IconVerticalSolidList"/>
    <dgm:cxn modelId="{F475510A-F5C5-4C96-BF5A-A01FFAA0BF7B}" type="presParOf" srcId="{35A3A7D6-C452-4FA4-B253-8EB4410192B0}" destId="{585DE33A-2043-4C58-8741-7511BAEAA2C5}" srcOrd="0" destOrd="0" presId="urn:microsoft.com/office/officeart/2018/2/layout/IconVerticalSolidList"/>
    <dgm:cxn modelId="{418FD399-C091-43F8-AF21-0225EB099727}" type="presParOf" srcId="{35A3A7D6-C452-4FA4-B253-8EB4410192B0}" destId="{18B6E62F-C043-49C7-A7AF-C769C9D64B0A}" srcOrd="1" destOrd="0" presId="urn:microsoft.com/office/officeart/2018/2/layout/IconVerticalSolidList"/>
    <dgm:cxn modelId="{A8091B2F-0C22-42B3-8A97-02133DA256B9}" type="presParOf" srcId="{35A3A7D6-C452-4FA4-B253-8EB4410192B0}" destId="{F87CD651-CDCF-4126-BE72-D7959FA49171}" srcOrd="2" destOrd="0" presId="urn:microsoft.com/office/officeart/2018/2/layout/IconVerticalSolidList"/>
    <dgm:cxn modelId="{62C9D7CC-51EF-4835-BAFC-146DBF9CFC2F}" type="presParOf" srcId="{35A3A7D6-C452-4FA4-B253-8EB4410192B0}" destId="{4895A146-430A-4BD9-9EBD-01FC06D6904C}" srcOrd="3" destOrd="0" presId="urn:microsoft.com/office/officeart/2018/2/layout/IconVerticalSolidList"/>
    <dgm:cxn modelId="{47EF0C7E-495D-4E92-90FC-696339DE41D2}" type="presParOf" srcId="{35A3A7D6-C452-4FA4-B253-8EB4410192B0}" destId="{D54BA8B0-FED6-4B2F-A965-660079C6AA55}" srcOrd="4" destOrd="0" presId="urn:microsoft.com/office/officeart/2018/2/layout/IconVerticalSolidList"/>
    <dgm:cxn modelId="{881F5B83-EBE2-424B-B5D9-EA2031A40BED}" type="presParOf" srcId="{C7C4F449-0BC2-43D0-96BA-C6EB04BE18EA}" destId="{228C7315-46D9-40D2-8F62-CABE53D0216A}" srcOrd="5" destOrd="0" presId="urn:microsoft.com/office/officeart/2018/2/layout/IconVerticalSolidList"/>
    <dgm:cxn modelId="{E6DDE780-EAC2-418A-A0DD-BC346F33AC20}" type="presParOf" srcId="{C7C4F449-0BC2-43D0-96BA-C6EB04BE18EA}" destId="{70D510FE-BDD6-42A1-A46D-3ECDCFCC9349}" srcOrd="6" destOrd="0" presId="urn:microsoft.com/office/officeart/2018/2/layout/IconVerticalSolidList"/>
    <dgm:cxn modelId="{2F9D8935-DB8A-48A3-8E56-1ED04B6AC0D6}" type="presParOf" srcId="{70D510FE-BDD6-42A1-A46D-3ECDCFCC9349}" destId="{9F20911E-A433-4286-94C0-7ED41F56471F}" srcOrd="0" destOrd="0" presId="urn:microsoft.com/office/officeart/2018/2/layout/IconVerticalSolidList"/>
    <dgm:cxn modelId="{A8DAC88C-D831-45C4-8F47-8960673D5071}" type="presParOf" srcId="{70D510FE-BDD6-42A1-A46D-3ECDCFCC9349}" destId="{D31E9B3C-D301-44A5-AE36-AEF701AA63E4}" srcOrd="1" destOrd="0" presId="urn:microsoft.com/office/officeart/2018/2/layout/IconVerticalSolidList"/>
    <dgm:cxn modelId="{AEE98636-488C-489C-9AF7-772B2BE71591}" type="presParOf" srcId="{70D510FE-BDD6-42A1-A46D-3ECDCFCC9349}" destId="{DD1D6B13-EB72-49D4-8B46-7E2024CCCE0B}" srcOrd="2" destOrd="0" presId="urn:microsoft.com/office/officeart/2018/2/layout/IconVerticalSolidList"/>
    <dgm:cxn modelId="{AFCA9EF6-23B1-4C69-B613-E7AA27078C92}" type="presParOf" srcId="{70D510FE-BDD6-42A1-A46D-3ECDCFCC9349}" destId="{D648D9B5-7D49-4FA3-BCCD-56CAAE5BAEE7}" srcOrd="3" destOrd="0" presId="urn:microsoft.com/office/officeart/2018/2/layout/IconVerticalSolidList"/>
    <dgm:cxn modelId="{025068A0-F7B1-4DD7-BC00-DD48709EB670}" type="presParOf" srcId="{70D510FE-BDD6-42A1-A46D-3ECDCFCC9349}" destId="{929A6C85-F3DA-4F78-8C35-54D26A31A29D}" srcOrd="4"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8920966-1A82-4729-B578-4872C0F21045}" type="doc">
      <dgm:prSet loTypeId="urn:microsoft.com/office/officeart/2016/7/layout/VerticalDownArrowProcess" loCatId="process" qsTypeId="urn:microsoft.com/office/officeart/2005/8/quickstyle/simple1" qsCatId="simple" csTypeId="urn:microsoft.com/office/officeart/2005/8/colors/colorful1" csCatId="colorful"/>
      <dgm:spPr/>
      <dgm:t>
        <a:bodyPr/>
        <a:lstStyle/>
        <a:p>
          <a:endParaRPr lang="en-US"/>
        </a:p>
      </dgm:t>
    </dgm:pt>
    <dgm:pt modelId="{9B9FB65F-97C4-445F-A6AD-AA1B77A606AC}">
      <dgm:prSet/>
      <dgm:spPr/>
      <dgm:t>
        <a:bodyPr/>
        <a:lstStyle/>
        <a:p>
          <a:pPr>
            <a:lnSpc>
              <a:spcPct val="100000"/>
            </a:lnSpc>
          </a:pPr>
          <a:r>
            <a:rPr lang="nl-NL"/>
            <a:t>Leerjaar 1 - Grafieken:</a:t>
          </a:r>
          <a:endParaRPr lang="en-US"/>
        </a:p>
      </dgm:t>
    </dgm:pt>
    <dgm:pt modelId="{DBBC6C53-2B15-47A8-880D-7587421F8AE5}" type="parTrans" cxnId="{FBE3C296-3219-422F-AB68-4A47DE74BE3D}">
      <dgm:prSet/>
      <dgm:spPr/>
      <dgm:t>
        <a:bodyPr/>
        <a:lstStyle/>
        <a:p>
          <a:endParaRPr lang="en-US"/>
        </a:p>
      </dgm:t>
    </dgm:pt>
    <dgm:pt modelId="{EE2D7D8E-530E-4731-A6B9-40E8A898E7F9}" type="sibTrans" cxnId="{FBE3C296-3219-422F-AB68-4A47DE74BE3D}">
      <dgm:prSet phldrT="1" phldr="0"/>
      <dgm:spPr/>
      <dgm:t>
        <a:bodyPr/>
        <a:lstStyle/>
        <a:p>
          <a:endParaRPr lang="en-US"/>
        </a:p>
      </dgm:t>
    </dgm:pt>
    <dgm:pt modelId="{F1EB11A8-B7A7-4035-B220-FC114A6CFA67}">
      <dgm:prSet custT="1"/>
      <dgm:spPr/>
      <dgm:t>
        <a:bodyPr/>
        <a:lstStyle/>
        <a:p>
          <a:pPr>
            <a:lnSpc>
              <a:spcPct val="100000"/>
            </a:lnSpc>
          </a:pPr>
          <a:r>
            <a:rPr lang="nl-NL" sz="2400" dirty="0"/>
            <a:t>Gebruiken</a:t>
          </a:r>
          <a:endParaRPr lang="en-US" sz="2400" dirty="0"/>
        </a:p>
      </dgm:t>
    </dgm:pt>
    <dgm:pt modelId="{462AC46B-1C09-4555-8D9D-1F421C82C9BA}" type="parTrans" cxnId="{A6189064-6B12-4764-9C88-7EF1B2C0DCB2}">
      <dgm:prSet/>
      <dgm:spPr/>
      <dgm:t>
        <a:bodyPr/>
        <a:lstStyle/>
        <a:p>
          <a:endParaRPr lang="en-US"/>
        </a:p>
      </dgm:t>
    </dgm:pt>
    <dgm:pt modelId="{C42F806E-C7B7-4FF4-A30E-71BE7B6A5AEA}" type="sibTrans" cxnId="{A6189064-6B12-4764-9C88-7EF1B2C0DCB2}">
      <dgm:prSet/>
      <dgm:spPr/>
      <dgm:t>
        <a:bodyPr/>
        <a:lstStyle/>
        <a:p>
          <a:endParaRPr lang="en-US"/>
        </a:p>
      </dgm:t>
    </dgm:pt>
    <dgm:pt modelId="{EC26F1CD-8819-4FBA-B79B-FF468C7BE16A}">
      <dgm:prSet custT="1"/>
      <dgm:spPr/>
      <dgm:t>
        <a:bodyPr/>
        <a:lstStyle/>
        <a:p>
          <a:pPr>
            <a:lnSpc>
              <a:spcPct val="100000"/>
            </a:lnSpc>
          </a:pPr>
          <a:r>
            <a:rPr lang="nl-NL" sz="2400" dirty="0"/>
            <a:t>Aflezen</a:t>
          </a:r>
          <a:endParaRPr lang="en-US" sz="2400" dirty="0"/>
        </a:p>
      </dgm:t>
    </dgm:pt>
    <dgm:pt modelId="{3A0C2927-A24C-4371-A510-4D346327BA77}" type="parTrans" cxnId="{01E5D040-1B2A-478D-B213-9939EA16530E}">
      <dgm:prSet/>
      <dgm:spPr/>
      <dgm:t>
        <a:bodyPr/>
        <a:lstStyle/>
        <a:p>
          <a:endParaRPr lang="en-US"/>
        </a:p>
      </dgm:t>
    </dgm:pt>
    <dgm:pt modelId="{9D2FBBE0-DDEA-4814-B340-572CF00F1066}" type="sibTrans" cxnId="{01E5D040-1B2A-478D-B213-9939EA16530E}">
      <dgm:prSet/>
      <dgm:spPr/>
      <dgm:t>
        <a:bodyPr/>
        <a:lstStyle/>
        <a:p>
          <a:endParaRPr lang="en-US"/>
        </a:p>
      </dgm:t>
    </dgm:pt>
    <dgm:pt modelId="{B13B3641-7712-4E0F-9BC4-CFDCBA9FC1DF}">
      <dgm:prSet custT="1"/>
      <dgm:spPr/>
      <dgm:t>
        <a:bodyPr/>
        <a:lstStyle/>
        <a:p>
          <a:pPr>
            <a:lnSpc>
              <a:spcPct val="100000"/>
            </a:lnSpc>
          </a:pPr>
          <a:r>
            <a:rPr lang="nl-NL" sz="2400" dirty="0"/>
            <a:t>Maken</a:t>
          </a:r>
          <a:endParaRPr lang="en-US" sz="2400" dirty="0"/>
        </a:p>
      </dgm:t>
    </dgm:pt>
    <dgm:pt modelId="{C2AB7CCC-5E3A-462A-B02C-0126A8E3E299}" type="parTrans" cxnId="{5598AC61-4197-43C6-91FB-E653AA84E89C}">
      <dgm:prSet/>
      <dgm:spPr/>
      <dgm:t>
        <a:bodyPr/>
        <a:lstStyle/>
        <a:p>
          <a:endParaRPr lang="en-US"/>
        </a:p>
      </dgm:t>
    </dgm:pt>
    <dgm:pt modelId="{839862C9-773E-4D0E-99A7-4007ADCCFF87}" type="sibTrans" cxnId="{5598AC61-4197-43C6-91FB-E653AA84E89C}">
      <dgm:prSet/>
      <dgm:spPr/>
      <dgm:t>
        <a:bodyPr/>
        <a:lstStyle/>
        <a:p>
          <a:endParaRPr lang="en-US"/>
        </a:p>
      </dgm:t>
    </dgm:pt>
    <dgm:pt modelId="{9FD4A147-234B-45DD-B7DC-2E36D2A117A1}">
      <dgm:prSet/>
      <dgm:spPr/>
      <dgm:t>
        <a:bodyPr/>
        <a:lstStyle/>
        <a:p>
          <a:pPr>
            <a:lnSpc>
              <a:spcPct val="100000"/>
            </a:lnSpc>
          </a:pPr>
          <a:r>
            <a:rPr lang="nl-NL"/>
            <a:t>Leerjaar 2 </a:t>
          </a:r>
          <a:r>
            <a:rPr lang="nl-NL">
              <a:sym typeface="Wingdings" panose="05000000000000000000" pitchFamily="2" charset="2"/>
            </a:rPr>
            <a:t></a:t>
          </a:r>
          <a:r>
            <a:rPr lang="nl-NL"/>
            <a:t> Geen onderwerpen</a:t>
          </a:r>
          <a:endParaRPr lang="en-US"/>
        </a:p>
      </dgm:t>
    </dgm:pt>
    <dgm:pt modelId="{1AAB5865-572F-4B48-822D-D28F29576C2E}" type="parTrans" cxnId="{E086CC18-6E2F-49F8-9D26-86626A881441}">
      <dgm:prSet/>
      <dgm:spPr/>
      <dgm:t>
        <a:bodyPr/>
        <a:lstStyle/>
        <a:p>
          <a:endParaRPr lang="en-US"/>
        </a:p>
      </dgm:t>
    </dgm:pt>
    <dgm:pt modelId="{E14EB69C-F725-483C-B87C-217C64AC9796}" type="sibTrans" cxnId="{E086CC18-6E2F-49F8-9D26-86626A881441}">
      <dgm:prSet phldrT="2" phldr="0"/>
      <dgm:spPr/>
      <dgm:t>
        <a:bodyPr/>
        <a:lstStyle/>
        <a:p>
          <a:endParaRPr lang="en-US"/>
        </a:p>
      </dgm:t>
    </dgm:pt>
    <dgm:pt modelId="{3E4564F1-9137-4DC4-8B2B-32651BD04A9A}" type="pres">
      <dgm:prSet presAssocID="{B8920966-1A82-4729-B578-4872C0F21045}" presName="Name0" presStyleCnt="0">
        <dgm:presLayoutVars>
          <dgm:dir/>
          <dgm:animLvl val="lvl"/>
          <dgm:resizeHandles val="exact"/>
        </dgm:presLayoutVars>
      </dgm:prSet>
      <dgm:spPr/>
    </dgm:pt>
    <dgm:pt modelId="{1F1733D8-346B-438B-BC95-69E693A07512}" type="pres">
      <dgm:prSet presAssocID="{9FD4A147-234B-45DD-B7DC-2E36D2A117A1}" presName="boxAndChildren" presStyleCnt="0"/>
      <dgm:spPr/>
    </dgm:pt>
    <dgm:pt modelId="{604F8C7C-C75E-4B89-94E3-9BDF8E726594}" type="pres">
      <dgm:prSet presAssocID="{9FD4A147-234B-45DD-B7DC-2E36D2A117A1}" presName="parentTextBox" presStyleLbl="alignNode1" presStyleIdx="0" presStyleCnt="2"/>
      <dgm:spPr/>
    </dgm:pt>
    <dgm:pt modelId="{7FA1FEAD-4A97-4744-A836-B9339E308CBA}" type="pres">
      <dgm:prSet presAssocID="{9FD4A147-234B-45DD-B7DC-2E36D2A117A1}" presName="descendantBox" presStyleLbl="bgAccFollowNode1" presStyleIdx="0" presStyleCnt="2"/>
      <dgm:spPr/>
    </dgm:pt>
    <dgm:pt modelId="{3875E6FB-C950-4815-87F7-9D74CDC80E50}" type="pres">
      <dgm:prSet presAssocID="{EE2D7D8E-530E-4731-A6B9-40E8A898E7F9}" presName="sp" presStyleCnt="0"/>
      <dgm:spPr/>
    </dgm:pt>
    <dgm:pt modelId="{748CA6E1-3081-4BA6-80EE-B5824C7D7953}" type="pres">
      <dgm:prSet presAssocID="{9B9FB65F-97C4-445F-A6AD-AA1B77A606AC}" presName="arrowAndChildren" presStyleCnt="0"/>
      <dgm:spPr/>
    </dgm:pt>
    <dgm:pt modelId="{43B0B658-A3D0-475E-97C7-5EC6576B2E00}" type="pres">
      <dgm:prSet presAssocID="{9B9FB65F-97C4-445F-A6AD-AA1B77A606AC}" presName="parentTextArrow" presStyleLbl="node1" presStyleIdx="0" presStyleCnt="0"/>
      <dgm:spPr/>
    </dgm:pt>
    <dgm:pt modelId="{174611A2-B4F8-48E1-BF71-109842FCDE46}" type="pres">
      <dgm:prSet presAssocID="{9B9FB65F-97C4-445F-A6AD-AA1B77A606AC}" presName="arrow" presStyleLbl="alignNode1" presStyleIdx="1" presStyleCnt="2"/>
      <dgm:spPr/>
    </dgm:pt>
    <dgm:pt modelId="{C9C9DBF0-004A-43CA-BE3F-9B38C8CB54CD}" type="pres">
      <dgm:prSet presAssocID="{9B9FB65F-97C4-445F-A6AD-AA1B77A606AC}" presName="descendantArrow" presStyleLbl="bgAccFollowNode1" presStyleIdx="1" presStyleCnt="2"/>
      <dgm:spPr/>
    </dgm:pt>
  </dgm:ptLst>
  <dgm:cxnLst>
    <dgm:cxn modelId="{4C51DA0E-E7BB-4B6B-8F12-2B994F065F98}" type="presOf" srcId="{B13B3641-7712-4E0F-9BC4-CFDCBA9FC1DF}" destId="{C9C9DBF0-004A-43CA-BE3F-9B38C8CB54CD}" srcOrd="0" destOrd="2" presId="urn:microsoft.com/office/officeart/2016/7/layout/VerticalDownArrowProcess"/>
    <dgm:cxn modelId="{E086CC18-6E2F-49F8-9D26-86626A881441}" srcId="{B8920966-1A82-4729-B578-4872C0F21045}" destId="{9FD4A147-234B-45DD-B7DC-2E36D2A117A1}" srcOrd="1" destOrd="0" parTransId="{1AAB5865-572F-4B48-822D-D28F29576C2E}" sibTransId="{E14EB69C-F725-483C-B87C-217C64AC9796}"/>
    <dgm:cxn modelId="{01E5D040-1B2A-478D-B213-9939EA16530E}" srcId="{9B9FB65F-97C4-445F-A6AD-AA1B77A606AC}" destId="{EC26F1CD-8819-4FBA-B79B-FF468C7BE16A}" srcOrd="1" destOrd="0" parTransId="{3A0C2927-A24C-4371-A510-4D346327BA77}" sibTransId="{9D2FBBE0-DDEA-4814-B340-572CF00F1066}"/>
    <dgm:cxn modelId="{5598AC61-4197-43C6-91FB-E653AA84E89C}" srcId="{9B9FB65F-97C4-445F-A6AD-AA1B77A606AC}" destId="{B13B3641-7712-4E0F-9BC4-CFDCBA9FC1DF}" srcOrd="2" destOrd="0" parTransId="{C2AB7CCC-5E3A-462A-B02C-0126A8E3E299}" sibTransId="{839862C9-773E-4D0E-99A7-4007ADCCFF87}"/>
    <dgm:cxn modelId="{A6189064-6B12-4764-9C88-7EF1B2C0DCB2}" srcId="{9B9FB65F-97C4-445F-A6AD-AA1B77A606AC}" destId="{F1EB11A8-B7A7-4035-B220-FC114A6CFA67}" srcOrd="0" destOrd="0" parTransId="{462AC46B-1C09-4555-8D9D-1F421C82C9BA}" sibTransId="{C42F806E-C7B7-4FF4-A30E-71BE7B6A5AEA}"/>
    <dgm:cxn modelId="{BE55CF52-5B2E-4D98-9B06-691F79AD71B2}" type="presOf" srcId="{9FD4A147-234B-45DD-B7DC-2E36D2A117A1}" destId="{604F8C7C-C75E-4B89-94E3-9BDF8E726594}" srcOrd="0" destOrd="0" presId="urn:microsoft.com/office/officeart/2016/7/layout/VerticalDownArrowProcess"/>
    <dgm:cxn modelId="{FB5B0453-94F0-4D51-9AC9-36ED35A6683B}" type="presOf" srcId="{9B9FB65F-97C4-445F-A6AD-AA1B77A606AC}" destId="{174611A2-B4F8-48E1-BF71-109842FCDE46}" srcOrd="1" destOrd="0" presId="urn:microsoft.com/office/officeart/2016/7/layout/VerticalDownArrowProcess"/>
    <dgm:cxn modelId="{D9C37A80-BC43-468C-95B2-72DB7BC6C54F}" type="presOf" srcId="{B8920966-1A82-4729-B578-4872C0F21045}" destId="{3E4564F1-9137-4DC4-8B2B-32651BD04A9A}" srcOrd="0" destOrd="0" presId="urn:microsoft.com/office/officeart/2016/7/layout/VerticalDownArrowProcess"/>
    <dgm:cxn modelId="{FBE3C296-3219-422F-AB68-4A47DE74BE3D}" srcId="{B8920966-1A82-4729-B578-4872C0F21045}" destId="{9B9FB65F-97C4-445F-A6AD-AA1B77A606AC}" srcOrd="0" destOrd="0" parTransId="{DBBC6C53-2B15-47A8-880D-7587421F8AE5}" sibTransId="{EE2D7D8E-530E-4731-A6B9-40E8A898E7F9}"/>
    <dgm:cxn modelId="{40B6CFA4-97F3-42C3-B359-DBC572975DF1}" type="presOf" srcId="{EC26F1CD-8819-4FBA-B79B-FF468C7BE16A}" destId="{C9C9DBF0-004A-43CA-BE3F-9B38C8CB54CD}" srcOrd="0" destOrd="1" presId="urn:microsoft.com/office/officeart/2016/7/layout/VerticalDownArrowProcess"/>
    <dgm:cxn modelId="{DEB9EAA9-954F-4CC0-936B-D7D68A7EEA58}" type="presOf" srcId="{F1EB11A8-B7A7-4035-B220-FC114A6CFA67}" destId="{C9C9DBF0-004A-43CA-BE3F-9B38C8CB54CD}" srcOrd="0" destOrd="0" presId="urn:microsoft.com/office/officeart/2016/7/layout/VerticalDownArrowProcess"/>
    <dgm:cxn modelId="{0F6D89DF-4903-406F-A185-C6A3C12A0EB6}" type="presOf" srcId="{9B9FB65F-97C4-445F-A6AD-AA1B77A606AC}" destId="{43B0B658-A3D0-475E-97C7-5EC6576B2E00}" srcOrd="0" destOrd="0" presId="urn:microsoft.com/office/officeart/2016/7/layout/VerticalDownArrowProcess"/>
    <dgm:cxn modelId="{7A9CE73A-4758-4CDD-8A17-35ADBD16964E}" type="presParOf" srcId="{3E4564F1-9137-4DC4-8B2B-32651BD04A9A}" destId="{1F1733D8-346B-438B-BC95-69E693A07512}" srcOrd="0" destOrd="0" presId="urn:microsoft.com/office/officeart/2016/7/layout/VerticalDownArrowProcess"/>
    <dgm:cxn modelId="{7303930F-1CE7-4186-9D65-9D28B451CF6B}" type="presParOf" srcId="{1F1733D8-346B-438B-BC95-69E693A07512}" destId="{604F8C7C-C75E-4B89-94E3-9BDF8E726594}" srcOrd="0" destOrd="0" presId="urn:microsoft.com/office/officeart/2016/7/layout/VerticalDownArrowProcess"/>
    <dgm:cxn modelId="{C64D1140-F813-47D0-8C1E-ECCC07092E56}" type="presParOf" srcId="{1F1733D8-346B-438B-BC95-69E693A07512}" destId="{7FA1FEAD-4A97-4744-A836-B9339E308CBA}" srcOrd="1" destOrd="0" presId="urn:microsoft.com/office/officeart/2016/7/layout/VerticalDownArrowProcess"/>
    <dgm:cxn modelId="{1C684F72-EC53-42D6-9AD3-743D83C358FA}" type="presParOf" srcId="{3E4564F1-9137-4DC4-8B2B-32651BD04A9A}" destId="{3875E6FB-C950-4815-87F7-9D74CDC80E50}" srcOrd="1" destOrd="0" presId="urn:microsoft.com/office/officeart/2016/7/layout/VerticalDownArrowProcess"/>
    <dgm:cxn modelId="{B8FC389C-D236-4DBD-A944-140DC03D4C87}" type="presParOf" srcId="{3E4564F1-9137-4DC4-8B2B-32651BD04A9A}" destId="{748CA6E1-3081-4BA6-80EE-B5824C7D7953}" srcOrd="2" destOrd="0" presId="urn:microsoft.com/office/officeart/2016/7/layout/VerticalDownArrowProcess"/>
    <dgm:cxn modelId="{A2E81B48-44CD-4F48-A7B4-EA0D0CC78E36}" type="presParOf" srcId="{748CA6E1-3081-4BA6-80EE-B5824C7D7953}" destId="{43B0B658-A3D0-475E-97C7-5EC6576B2E00}" srcOrd="0" destOrd="0" presId="urn:microsoft.com/office/officeart/2016/7/layout/VerticalDownArrowProcess"/>
    <dgm:cxn modelId="{00FA54D3-7A04-4A65-87CE-911C1EA7348E}" type="presParOf" srcId="{748CA6E1-3081-4BA6-80EE-B5824C7D7953}" destId="{174611A2-B4F8-48E1-BF71-109842FCDE46}" srcOrd="1" destOrd="0" presId="urn:microsoft.com/office/officeart/2016/7/layout/VerticalDownArrowProcess"/>
    <dgm:cxn modelId="{C52A6999-15EE-4FB5-99F0-4C0528066D05}" type="presParOf" srcId="{748CA6E1-3081-4BA6-80EE-B5824C7D7953}" destId="{C9C9DBF0-004A-43CA-BE3F-9B38C8CB54CD}" srcOrd="2" destOrd="0" presId="urn:microsoft.com/office/officeart/2016/7/layout/VerticalDown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B2BB954-4FBE-4A8F-83AA-B98164A94DC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71DF1161-70B4-4E25-8DA5-9E00B177549D}">
      <dgm:prSet/>
      <dgm:spPr/>
      <dgm:t>
        <a:bodyPr/>
        <a:lstStyle/>
        <a:p>
          <a:r>
            <a:rPr lang="nl-NL"/>
            <a:t>Leerjaar 4</a:t>
          </a:r>
          <a:endParaRPr lang="en-US"/>
        </a:p>
      </dgm:t>
    </dgm:pt>
    <dgm:pt modelId="{6607F4F6-324A-4849-A55D-A41B784CFCC0}" type="parTrans" cxnId="{4E006003-692C-4524-B52B-B9064A5807C2}">
      <dgm:prSet/>
      <dgm:spPr/>
      <dgm:t>
        <a:bodyPr/>
        <a:lstStyle/>
        <a:p>
          <a:endParaRPr lang="en-US"/>
        </a:p>
      </dgm:t>
    </dgm:pt>
    <dgm:pt modelId="{6114BDCE-76A5-4787-9150-B9E4EA86E8D7}" type="sibTrans" cxnId="{4E006003-692C-4524-B52B-B9064A5807C2}">
      <dgm:prSet/>
      <dgm:spPr/>
      <dgm:t>
        <a:bodyPr/>
        <a:lstStyle/>
        <a:p>
          <a:endParaRPr lang="en-US"/>
        </a:p>
      </dgm:t>
    </dgm:pt>
    <dgm:pt modelId="{303EE6BE-DF98-40AD-A63E-DCE284A284A3}">
      <dgm:prSet/>
      <dgm:spPr/>
      <dgm:t>
        <a:bodyPr/>
        <a:lstStyle/>
        <a:p>
          <a:r>
            <a:rPr lang="nl-NL" dirty="0"/>
            <a:t>Wat zijn klassen?!  </a:t>
          </a:r>
          <a:r>
            <a:rPr lang="nl-NL" dirty="0">
              <a:sym typeface="Wingdings" panose="05000000000000000000" pitchFamily="2" charset="2"/>
            </a:rPr>
            <a:t>  </a:t>
          </a:r>
          <a:r>
            <a:rPr lang="nl-NL" dirty="0"/>
            <a:t>Misconcept</a:t>
          </a:r>
          <a:endParaRPr lang="en-US" dirty="0"/>
        </a:p>
      </dgm:t>
    </dgm:pt>
    <dgm:pt modelId="{38B221BC-CEC5-4DB8-B580-2D348C5F2CF0}" type="parTrans" cxnId="{A8E13814-4EE3-49FE-AC5A-19B942C24C79}">
      <dgm:prSet/>
      <dgm:spPr/>
      <dgm:t>
        <a:bodyPr/>
        <a:lstStyle/>
        <a:p>
          <a:endParaRPr lang="en-US"/>
        </a:p>
      </dgm:t>
    </dgm:pt>
    <dgm:pt modelId="{7316E678-58B3-4968-B74E-938781838AE6}" type="sibTrans" cxnId="{A8E13814-4EE3-49FE-AC5A-19B942C24C79}">
      <dgm:prSet/>
      <dgm:spPr/>
      <dgm:t>
        <a:bodyPr/>
        <a:lstStyle/>
        <a:p>
          <a:endParaRPr lang="en-US"/>
        </a:p>
      </dgm:t>
    </dgm:pt>
    <dgm:pt modelId="{CB28CA59-99B6-47AC-8860-1F0CB3D25CCF}">
      <dgm:prSet/>
      <dgm:spPr/>
      <dgm:t>
        <a:bodyPr/>
        <a:lstStyle/>
        <a:p>
          <a:r>
            <a:rPr lang="nl-NL"/>
            <a:t>Leerdoelen bij het onderwerp:</a:t>
          </a:r>
          <a:endParaRPr lang="en-US"/>
        </a:p>
      </dgm:t>
    </dgm:pt>
    <dgm:pt modelId="{30EB1482-5D25-41EF-8314-4145597F42CD}" type="parTrans" cxnId="{200082E7-4D36-4F24-90D4-F6D8F31304E8}">
      <dgm:prSet/>
      <dgm:spPr/>
      <dgm:t>
        <a:bodyPr/>
        <a:lstStyle/>
        <a:p>
          <a:endParaRPr lang="en-US"/>
        </a:p>
      </dgm:t>
    </dgm:pt>
    <dgm:pt modelId="{0E104B8E-CDB8-49B3-B776-77489AD473F3}" type="sibTrans" cxnId="{200082E7-4D36-4F24-90D4-F6D8F31304E8}">
      <dgm:prSet/>
      <dgm:spPr/>
      <dgm:t>
        <a:bodyPr/>
        <a:lstStyle/>
        <a:p>
          <a:endParaRPr lang="en-US"/>
        </a:p>
      </dgm:t>
    </dgm:pt>
    <dgm:pt modelId="{2293CF47-CEF1-4354-A773-C9F4892CF6B6}">
      <dgm:prSet/>
      <dgm:spPr/>
      <dgm:t>
        <a:bodyPr/>
        <a:lstStyle/>
        <a:p>
          <a:r>
            <a:rPr lang="nl-NL"/>
            <a:t>Je leert gegevens in klassen indelen</a:t>
          </a:r>
          <a:endParaRPr lang="en-US"/>
        </a:p>
      </dgm:t>
    </dgm:pt>
    <dgm:pt modelId="{CD214885-E093-493E-B0F5-2E27BF5E96A1}" type="parTrans" cxnId="{9DBE55A0-9240-445C-AF77-93C08A8011FB}">
      <dgm:prSet/>
      <dgm:spPr/>
      <dgm:t>
        <a:bodyPr/>
        <a:lstStyle/>
        <a:p>
          <a:endParaRPr lang="en-US"/>
        </a:p>
      </dgm:t>
    </dgm:pt>
    <dgm:pt modelId="{882836B9-FB24-4FC8-94F0-C918007865F1}" type="sibTrans" cxnId="{9DBE55A0-9240-445C-AF77-93C08A8011FB}">
      <dgm:prSet/>
      <dgm:spPr/>
      <dgm:t>
        <a:bodyPr/>
        <a:lstStyle/>
        <a:p>
          <a:endParaRPr lang="en-US"/>
        </a:p>
      </dgm:t>
    </dgm:pt>
    <dgm:pt modelId="{7B3B547E-37DF-43CA-8E42-286E6E456C53}">
      <dgm:prSet/>
      <dgm:spPr/>
      <dgm:t>
        <a:bodyPr/>
        <a:lstStyle/>
        <a:p>
          <a:r>
            <a:rPr lang="nl-NL"/>
            <a:t>Je leert de modale klassen bepalen</a:t>
          </a:r>
          <a:endParaRPr lang="en-US"/>
        </a:p>
      </dgm:t>
    </dgm:pt>
    <dgm:pt modelId="{607EF881-346F-4BD4-AF85-8A836A6F212C}" type="parTrans" cxnId="{C6D72B06-3DFE-450C-B4BD-44DD2CACD595}">
      <dgm:prSet/>
      <dgm:spPr/>
      <dgm:t>
        <a:bodyPr/>
        <a:lstStyle/>
        <a:p>
          <a:endParaRPr lang="en-US"/>
        </a:p>
      </dgm:t>
    </dgm:pt>
    <dgm:pt modelId="{49FC76F4-8BB0-469B-8ECA-568DD60B148E}" type="sibTrans" cxnId="{C6D72B06-3DFE-450C-B4BD-44DD2CACD595}">
      <dgm:prSet/>
      <dgm:spPr/>
      <dgm:t>
        <a:bodyPr/>
        <a:lstStyle/>
        <a:p>
          <a:endParaRPr lang="en-US"/>
        </a:p>
      </dgm:t>
    </dgm:pt>
    <dgm:pt modelId="{8BBD0FF1-D562-41F4-85B9-A663FEF57C14}">
      <dgm:prSet/>
      <dgm:spPr/>
      <dgm:t>
        <a:bodyPr/>
        <a:lstStyle/>
        <a:p>
          <a:r>
            <a:rPr lang="nl-NL"/>
            <a:t>Begrippen:</a:t>
          </a:r>
          <a:endParaRPr lang="en-US"/>
        </a:p>
      </dgm:t>
    </dgm:pt>
    <dgm:pt modelId="{5F34037A-BF16-4ED6-B7BE-5C3EAFD05231}" type="parTrans" cxnId="{9EF24FD6-45F8-4AA2-8A87-5C70C7246B66}">
      <dgm:prSet/>
      <dgm:spPr/>
      <dgm:t>
        <a:bodyPr/>
        <a:lstStyle/>
        <a:p>
          <a:endParaRPr lang="en-US"/>
        </a:p>
      </dgm:t>
    </dgm:pt>
    <dgm:pt modelId="{BDB384B3-8F6E-4FBC-AA91-CB1FDF83245D}" type="sibTrans" cxnId="{9EF24FD6-45F8-4AA2-8A87-5C70C7246B66}">
      <dgm:prSet/>
      <dgm:spPr/>
      <dgm:t>
        <a:bodyPr/>
        <a:lstStyle/>
        <a:p>
          <a:endParaRPr lang="en-US"/>
        </a:p>
      </dgm:t>
    </dgm:pt>
    <dgm:pt modelId="{CD8A8CBA-F749-4E4B-8019-BADFC68EE752}">
      <dgm:prSet/>
      <dgm:spPr/>
      <dgm:t>
        <a:bodyPr/>
        <a:lstStyle/>
        <a:p>
          <a:r>
            <a:rPr lang="nl-NL"/>
            <a:t>Klasse</a:t>
          </a:r>
          <a:endParaRPr lang="en-US"/>
        </a:p>
      </dgm:t>
    </dgm:pt>
    <dgm:pt modelId="{07CF0D22-0D90-4F2F-9761-CC7ADE7F3899}" type="parTrans" cxnId="{272BBFE2-4E45-4089-92E2-B8293FEE2F6A}">
      <dgm:prSet/>
      <dgm:spPr/>
      <dgm:t>
        <a:bodyPr/>
        <a:lstStyle/>
        <a:p>
          <a:endParaRPr lang="en-US"/>
        </a:p>
      </dgm:t>
    </dgm:pt>
    <dgm:pt modelId="{97DD17E0-ACE4-4532-86F5-7F333771EB66}" type="sibTrans" cxnId="{272BBFE2-4E45-4089-92E2-B8293FEE2F6A}">
      <dgm:prSet/>
      <dgm:spPr/>
      <dgm:t>
        <a:bodyPr/>
        <a:lstStyle/>
        <a:p>
          <a:endParaRPr lang="en-US"/>
        </a:p>
      </dgm:t>
    </dgm:pt>
    <dgm:pt modelId="{D4C53EC2-C3A3-4C96-87E8-8FFA72AFB25E}">
      <dgm:prSet/>
      <dgm:spPr/>
      <dgm:t>
        <a:bodyPr/>
        <a:lstStyle/>
        <a:p>
          <a:r>
            <a:rPr lang="nl-NL"/>
            <a:t>Klassenindeling</a:t>
          </a:r>
          <a:endParaRPr lang="en-US"/>
        </a:p>
      </dgm:t>
    </dgm:pt>
    <dgm:pt modelId="{D09F275A-3CC1-4E09-A655-D36A03F93727}" type="parTrans" cxnId="{DEF9C126-2EDE-4A4E-A150-00890FA74CFF}">
      <dgm:prSet/>
      <dgm:spPr/>
      <dgm:t>
        <a:bodyPr/>
        <a:lstStyle/>
        <a:p>
          <a:endParaRPr lang="en-US"/>
        </a:p>
      </dgm:t>
    </dgm:pt>
    <dgm:pt modelId="{F531FF36-FDBE-44DF-879E-3B25BED251AB}" type="sibTrans" cxnId="{DEF9C126-2EDE-4A4E-A150-00890FA74CFF}">
      <dgm:prSet/>
      <dgm:spPr/>
      <dgm:t>
        <a:bodyPr/>
        <a:lstStyle/>
        <a:p>
          <a:endParaRPr lang="en-US"/>
        </a:p>
      </dgm:t>
    </dgm:pt>
    <dgm:pt modelId="{E8DC5DFF-5104-4DA0-AB62-1BC80D12FDFC}">
      <dgm:prSet/>
      <dgm:spPr/>
      <dgm:t>
        <a:bodyPr/>
        <a:lstStyle/>
        <a:p>
          <a:r>
            <a:rPr lang="nl-NL"/>
            <a:t>Modale klasse</a:t>
          </a:r>
          <a:endParaRPr lang="en-US"/>
        </a:p>
      </dgm:t>
    </dgm:pt>
    <dgm:pt modelId="{FEF516FE-BAFE-433A-AA93-F6E03D1C2AD0}" type="parTrans" cxnId="{B5999CB2-13A3-45E4-AB18-655CE90C58C2}">
      <dgm:prSet/>
      <dgm:spPr/>
      <dgm:t>
        <a:bodyPr/>
        <a:lstStyle/>
        <a:p>
          <a:endParaRPr lang="en-US"/>
        </a:p>
      </dgm:t>
    </dgm:pt>
    <dgm:pt modelId="{E34563A9-F7A8-419A-9D7A-111B74325D0E}" type="sibTrans" cxnId="{B5999CB2-13A3-45E4-AB18-655CE90C58C2}">
      <dgm:prSet/>
      <dgm:spPr/>
      <dgm:t>
        <a:bodyPr/>
        <a:lstStyle/>
        <a:p>
          <a:endParaRPr lang="en-US"/>
        </a:p>
      </dgm:t>
    </dgm:pt>
    <dgm:pt modelId="{579DC02D-D18C-4C0E-A092-1E46B8C5D977}" type="pres">
      <dgm:prSet presAssocID="{1B2BB954-4FBE-4A8F-83AA-B98164A94DCA}" presName="linear" presStyleCnt="0">
        <dgm:presLayoutVars>
          <dgm:dir/>
          <dgm:animLvl val="lvl"/>
          <dgm:resizeHandles val="exact"/>
        </dgm:presLayoutVars>
      </dgm:prSet>
      <dgm:spPr/>
    </dgm:pt>
    <dgm:pt modelId="{5C991D5E-ACAD-4B18-895C-F017B1472E2A}" type="pres">
      <dgm:prSet presAssocID="{71DF1161-70B4-4E25-8DA5-9E00B177549D}" presName="parentLin" presStyleCnt="0"/>
      <dgm:spPr/>
    </dgm:pt>
    <dgm:pt modelId="{974819E2-0609-402C-9163-479AA8F3B822}" type="pres">
      <dgm:prSet presAssocID="{71DF1161-70B4-4E25-8DA5-9E00B177549D}" presName="parentLeftMargin" presStyleLbl="node1" presStyleIdx="0" presStyleCnt="4"/>
      <dgm:spPr/>
    </dgm:pt>
    <dgm:pt modelId="{4E1EEC3D-7682-4B66-A64E-9360850B559E}" type="pres">
      <dgm:prSet presAssocID="{71DF1161-70B4-4E25-8DA5-9E00B177549D}" presName="parentText" presStyleLbl="node1" presStyleIdx="0" presStyleCnt="4">
        <dgm:presLayoutVars>
          <dgm:chMax val="0"/>
          <dgm:bulletEnabled val="1"/>
        </dgm:presLayoutVars>
      </dgm:prSet>
      <dgm:spPr/>
    </dgm:pt>
    <dgm:pt modelId="{7E7CD705-BA47-41C2-9B63-075EE9ECCBFE}" type="pres">
      <dgm:prSet presAssocID="{71DF1161-70B4-4E25-8DA5-9E00B177549D}" presName="negativeSpace" presStyleCnt="0"/>
      <dgm:spPr/>
    </dgm:pt>
    <dgm:pt modelId="{A914C8B9-CC5C-4BB9-8C38-5C12143D840C}" type="pres">
      <dgm:prSet presAssocID="{71DF1161-70B4-4E25-8DA5-9E00B177549D}" presName="childText" presStyleLbl="conFgAcc1" presStyleIdx="0" presStyleCnt="4">
        <dgm:presLayoutVars>
          <dgm:bulletEnabled val="1"/>
        </dgm:presLayoutVars>
      </dgm:prSet>
      <dgm:spPr/>
    </dgm:pt>
    <dgm:pt modelId="{9582A388-1E26-4AE3-AC6D-4346125EA203}" type="pres">
      <dgm:prSet presAssocID="{6114BDCE-76A5-4787-9150-B9E4EA86E8D7}" presName="spaceBetweenRectangles" presStyleCnt="0"/>
      <dgm:spPr/>
    </dgm:pt>
    <dgm:pt modelId="{4F1720E5-D5F1-4A70-8D48-6B4659087D9C}" type="pres">
      <dgm:prSet presAssocID="{303EE6BE-DF98-40AD-A63E-DCE284A284A3}" presName="parentLin" presStyleCnt="0"/>
      <dgm:spPr/>
    </dgm:pt>
    <dgm:pt modelId="{EA5378CC-8253-491E-AB02-4DBA4797A298}" type="pres">
      <dgm:prSet presAssocID="{303EE6BE-DF98-40AD-A63E-DCE284A284A3}" presName="parentLeftMargin" presStyleLbl="node1" presStyleIdx="0" presStyleCnt="4"/>
      <dgm:spPr/>
    </dgm:pt>
    <dgm:pt modelId="{2C6C5B17-D30E-4609-A110-72AA3C007D08}" type="pres">
      <dgm:prSet presAssocID="{303EE6BE-DF98-40AD-A63E-DCE284A284A3}" presName="parentText" presStyleLbl="node1" presStyleIdx="1" presStyleCnt="4">
        <dgm:presLayoutVars>
          <dgm:chMax val="0"/>
          <dgm:bulletEnabled val="1"/>
        </dgm:presLayoutVars>
      </dgm:prSet>
      <dgm:spPr/>
    </dgm:pt>
    <dgm:pt modelId="{2BC38FFA-D7AD-417B-9519-9D6BB13BCC8C}" type="pres">
      <dgm:prSet presAssocID="{303EE6BE-DF98-40AD-A63E-DCE284A284A3}" presName="negativeSpace" presStyleCnt="0"/>
      <dgm:spPr/>
    </dgm:pt>
    <dgm:pt modelId="{8A51EB0C-76EC-4D35-AF4A-3119009647B8}" type="pres">
      <dgm:prSet presAssocID="{303EE6BE-DF98-40AD-A63E-DCE284A284A3}" presName="childText" presStyleLbl="conFgAcc1" presStyleIdx="1" presStyleCnt="4">
        <dgm:presLayoutVars>
          <dgm:bulletEnabled val="1"/>
        </dgm:presLayoutVars>
      </dgm:prSet>
      <dgm:spPr/>
    </dgm:pt>
    <dgm:pt modelId="{38674538-375F-405A-8792-1ED26776180D}" type="pres">
      <dgm:prSet presAssocID="{7316E678-58B3-4968-B74E-938781838AE6}" presName="spaceBetweenRectangles" presStyleCnt="0"/>
      <dgm:spPr/>
    </dgm:pt>
    <dgm:pt modelId="{68F8080F-BC15-4F41-BAA9-CEEFCED2F870}" type="pres">
      <dgm:prSet presAssocID="{CB28CA59-99B6-47AC-8860-1F0CB3D25CCF}" presName="parentLin" presStyleCnt="0"/>
      <dgm:spPr/>
    </dgm:pt>
    <dgm:pt modelId="{19C68644-794C-4CC3-AF0F-19EC74411AE4}" type="pres">
      <dgm:prSet presAssocID="{CB28CA59-99B6-47AC-8860-1F0CB3D25CCF}" presName="parentLeftMargin" presStyleLbl="node1" presStyleIdx="1" presStyleCnt="4"/>
      <dgm:spPr/>
    </dgm:pt>
    <dgm:pt modelId="{8E6665B0-18B5-43F6-9624-15A646E3CE49}" type="pres">
      <dgm:prSet presAssocID="{CB28CA59-99B6-47AC-8860-1F0CB3D25CCF}" presName="parentText" presStyleLbl="node1" presStyleIdx="2" presStyleCnt="4">
        <dgm:presLayoutVars>
          <dgm:chMax val="0"/>
          <dgm:bulletEnabled val="1"/>
        </dgm:presLayoutVars>
      </dgm:prSet>
      <dgm:spPr/>
    </dgm:pt>
    <dgm:pt modelId="{44192404-3D69-4432-966F-4D44695B1900}" type="pres">
      <dgm:prSet presAssocID="{CB28CA59-99B6-47AC-8860-1F0CB3D25CCF}" presName="negativeSpace" presStyleCnt="0"/>
      <dgm:spPr/>
    </dgm:pt>
    <dgm:pt modelId="{8AE230EC-8B10-4354-8B5C-FAC58E8B2580}" type="pres">
      <dgm:prSet presAssocID="{CB28CA59-99B6-47AC-8860-1F0CB3D25CCF}" presName="childText" presStyleLbl="conFgAcc1" presStyleIdx="2" presStyleCnt="4">
        <dgm:presLayoutVars>
          <dgm:bulletEnabled val="1"/>
        </dgm:presLayoutVars>
      </dgm:prSet>
      <dgm:spPr/>
    </dgm:pt>
    <dgm:pt modelId="{B14C45B9-43BD-428A-989B-EF61784371D2}" type="pres">
      <dgm:prSet presAssocID="{0E104B8E-CDB8-49B3-B776-77489AD473F3}" presName="spaceBetweenRectangles" presStyleCnt="0"/>
      <dgm:spPr/>
    </dgm:pt>
    <dgm:pt modelId="{4C1E3DDB-0367-4B28-BAE0-FB2566E7BEBD}" type="pres">
      <dgm:prSet presAssocID="{8BBD0FF1-D562-41F4-85B9-A663FEF57C14}" presName="parentLin" presStyleCnt="0"/>
      <dgm:spPr/>
    </dgm:pt>
    <dgm:pt modelId="{949424C8-F53C-42EC-BF74-685080CDF746}" type="pres">
      <dgm:prSet presAssocID="{8BBD0FF1-D562-41F4-85B9-A663FEF57C14}" presName="parentLeftMargin" presStyleLbl="node1" presStyleIdx="2" presStyleCnt="4"/>
      <dgm:spPr/>
    </dgm:pt>
    <dgm:pt modelId="{CE7D0D4C-9FA8-4F35-868E-27F44A78FE69}" type="pres">
      <dgm:prSet presAssocID="{8BBD0FF1-D562-41F4-85B9-A663FEF57C14}" presName="parentText" presStyleLbl="node1" presStyleIdx="3" presStyleCnt="4">
        <dgm:presLayoutVars>
          <dgm:chMax val="0"/>
          <dgm:bulletEnabled val="1"/>
        </dgm:presLayoutVars>
      </dgm:prSet>
      <dgm:spPr/>
    </dgm:pt>
    <dgm:pt modelId="{936545DA-A088-4D10-A19A-A0EE55822668}" type="pres">
      <dgm:prSet presAssocID="{8BBD0FF1-D562-41F4-85B9-A663FEF57C14}" presName="negativeSpace" presStyleCnt="0"/>
      <dgm:spPr/>
    </dgm:pt>
    <dgm:pt modelId="{2582CDE8-EB2C-46B4-936D-2B1E64A5754B}" type="pres">
      <dgm:prSet presAssocID="{8BBD0FF1-D562-41F4-85B9-A663FEF57C14}" presName="childText" presStyleLbl="conFgAcc1" presStyleIdx="3" presStyleCnt="4">
        <dgm:presLayoutVars>
          <dgm:bulletEnabled val="1"/>
        </dgm:presLayoutVars>
      </dgm:prSet>
      <dgm:spPr/>
    </dgm:pt>
  </dgm:ptLst>
  <dgm:cxnLst>
    <dgm:cxn modelId="{4E006003-692C-4524-B52B-B9064A5807C2}" srcId="{1B2BB954-4FBE-4A8F-83AA-B98164A94DCA}" destId="{71DF1161-70B4-4E25-8DA5-9E00B177549D}" srcOrd="0" destOrd="0" parTransId="{6607F4F6-324A-4849-A55D-A41B784CFCC0}" sibTransId="{6114BDCE-76A5-4787-9150-B9E4EA86E8D7}"/>
    <dgm:cxn modelId="{3A837204-4B51-4197-9016-6989179CC892}" type="presOf" srcId="{CB28CA59-99B6-47AC-8860-1F0CB3D25CCF}" destId="{8E6665B0-18B5-43F6-9624-15A646E3CE49}" srcOrd="1" destOrd="0" presId="urn:microsoft.com/office/officeart/2005/8/layout/list1"/>
    <dgm:cxn modelId="{C6D72B06-3DFE-450C-B4BD-44DD2CACD595}" srcId="{CB28CA59-99B6-47AC-8860-1F0CB3D25CCF}" destId="{7B3B547E-37DF-43CA-8E42-286E6E456C53}" srcOrd="1" destOrd="0" parTransId="{607EF881-346F-4BD4-AF85-8A836A6F212C}" sibTransId="{49FC76F4-8BB0-469B-8ECA-568DD60B148E}"/>
    <dgm:cxn modelId="{A8E13814-4EE3-49FE-AC5A-19B942C24C79}" srcId="{1B2BB954-4FBE-4A8F-83AA-B98164A94DCA}" destId="{303EE6BE-DF98-40AD-A63E-DCE284A284A3}" srcOrd="1" destOrd="0" parTransId="{38B221BC-CEC5-4DB8-B580-2D348C5F2CF0}" sibTransId="{7316E678-58B3-4968-B74E-938781838AE6}"/>
    <dgm:cxn modelId="{42C58C21-051D-4EA1-BFF3-1E46ED900E3D}" type="presOf" srcId="{8BBD0FF1-D562-41F4-85B9-A663FEF57C14}" destId="{949424C8-F53C-42EC-BF74-685080CDF746}" srcOrd="0" destOrd="0" presId="urn:microsoft.com/office/officeart/2005/8/layout/list1"/>
    <dgm:cxn modelId="{77771622-F386-46DD-9B8A-96639229CBF4}" type="presOf" srcId="{CB28CA59-99B6-47AC-8860-1F0CB3D25CCF}" destId="{19C68644-794C-4CC3-AF0F-19EC74411AE4}" srcOrd="0" destOrd="0" presId="urn:microsoft.com/office/officeart/2005/8/layout/list1"/>
    <dgm:cxn modelId="{23C4B226-0533-412F-AD45-C099A1C498D7}" type="presOf" srcId="{1B2BB954-4FBE-4A8F-83AA-B98164A94DCA}" destId="{579DC02D-D18C-4C0E-A092-1E46B8C5D977}" srcOrd="0" destOrd="0" presId="urn:microsoft.com/office/officeart/2005/8/layout/list1"/>
    <dgm:cxn modelId="{DEF9C126-2EDE-4A4E-A150-00890FA74CFF}" srcId="{8BBD0FF1-D562-41F4-85B9-A663FEF57C14}" destId="{D4C53EC2-C3A3-4C96-87E8-8FFA72AFB25E}" srcOrd="1" destOrd="0" parTransId="{D09F275A-3CC1-4E09-A655-D36A03F93727}" sibTransId="{F531FF36-FDBE-44DF-879E-3B25BED251AB}"/>
    <dgm:cxn modelId="{A3D1FA2D-93D3-467C-90F1-0E69936DA3A0}" type="presOf" srcId="{D4C53EC2-C3A3-4C96-87E8-8FFA72AFB25E}" destId="{2582CDE8-EB2C-46B4-936D-2B1E64A5754B}" srcOrd="0" destOrd="1" presId="urn:microsoft.com/office/officeart/2005/8/layout/list1"/>
    <dgm:cxn modelId="{E12FA46B-63E3-4C87-B2F8-AEABCC309DFF}" type="presOf" srcId="{7B3B547E-37DF-43CA-8E42-286E6E456C53}" destId="{8AE230EC-8B10-4354-8B5C-FAC58E8B2580}" srcOrd="0" destOrd="1" presId="urn:microsoft.com/office/officeart/2005/8/layout/list1"/>
    <dgm:cxn modelId="{7CB9C14F-D90A-4425-90F9-B4A270768438}" type="presOf" srcId="{303EE6BE-DF98-40AD-A63E-DCE284A284A3}" destId="{EA5378CC-8253-491E-AB02-4DBA4797A298}" srcOrd="0" destOrd="0" presId="urn:microsoft.com/office/officeart/2005/8/layout/list1"/>
    <dgm:cxn modelId="{8CE11957-C0CA-4426-9513-FACE2D64B364}" type="presOf" srcId="{CD8A8CBA-F749-4E4B-8019-BADFC68EE752}" destId="{2582CDE8-EB2C-46B4-936D-2B1E64A5754B}" srcOrd="0" destOrd="0" presId="urn:microsoft.com/office/officeart/2005/8/layout/list1"/>
    <dgm:cxn modelId="{EF4C4498-812F-4899-AA69-DC46F63BB965}" type="presOf" srcId="{303EE6BE-DF98-40AD-A63E-DCE284A284A3}" destId="{2C6C5B17-D30E-4609-A110-72AA3C007D08}" srcOrd="1" destOrd="0" presId="urn:microsoft.com/office/officeart/2005/8/layout/list1"/>
    <dgm:cxn modelId="{3F31809E-6588-43CE-B3C5-2A48FF6531F9}" type="presOf" srcId="{8BBD0FF1-D562-41F4-85B9-A663FEF57C14}" destId="{CE7D0D4C-9FA8-4F35-868E-27F44A78FE69}" srcOrd="1" destOrd="0" presId="urn:microsoft.com/office/officeart/2005/8/layout/list1"/>
    <dgm:cxn modelId="{9DBE55A0-9240-445C-AF77-93C08A8011FB}" srcId="{CB28CA59-99B6-47AC-8860-1F0CB3D25CCF}" destId="{2293CF47-CEF1-4354-A773-C9F4892CF6B6}" srcOrd="0" destOrd="0" parTransId="{CD214885-E093-493E-B0F5-2E27BF5E96A1}" sibTransId="{882836B9-FB24-4FC8-94F0-C918007865F1}"/>
    <dgm:cxn modelId="{B5999CB2-13A3-45E4-AB18-655CE90C58C2}" srcId="{8BBD0FF1-D562-41F4-85B9-A663FEF57C14}" destId="{E8DC5DFF-5104-4DA0-AB62-1BC80D12FDFC}" srcOrd="2" destOrd="0" parTransId="{FEF516FE-BAFE-433A-AA93-F6E03D1C2AD0}" sibTransId="{E34563A9-F7A8-419A-9D7A-111B74325D0E}"/>
    <dgm:cxn modelId="{8BE5F9B6-E4DD-4560-996D-BDD700DC9A96}" type="presOf" srcId="{E8DC5DFF-5104-4DA0-AB62-1BC80D12FDFC}" destId="{2582CDE8-EB2C-46B4-936D-2B1E64A5754B}" srcOrd="0" destOrd="2" presId="urn:microsoft.com/office/officeart/2005/8/layout/list1"/>
    <dgm:cxn modelId="{749369B8-2AF1-4AC6-B30A-D405C532D584}" type="presOf" srcId="{71DF1161-70B4-4E25-8DA5-9E00B177549D}" destId="{974819E2-0609-402C-9163-479AA8F3B822}" srcOrd="0" destOrd="0" presId="urn:microsoft.com/office/officeart/2005/8/layout/list1"/>
    <dgm:cxn modelId="{F7CE83C8-10B6-4730-B831-8B6121073B8C}" type="presOf" srcId="{71DF1161-70B4-4E25-8DA5-9E00B177549D}" destId="{4E1EEC3D-7682-4B66-A64E-9360850B559E}" srcOrd="1" destOrd="0" presId="urn:microsoft.com/office/officeart/2005/8/layout/list1"/>
    <dgm:cxn modelId="{9EF24FD6-45F8-4AA2-8A87-5C70C7246B66}" srcId="{1B2BB954-4FBE-4A8F-83AA-B98164A94DCA}" destId="{8BBD0FF1-D562-41F4-85B9-A663FEF57C14}" srcOrd="3" destOrd="0" parTransId="{5F34037A-BF16-4ED6-B7BE-5C3EAFD05231}" sibTransId="{BDB384B3-8F6E-4FBC-AA91-CB1FDF83245D}"/>
    <dgm:cxn modelId="{272BBFE2-4E45-4089-92E2-B8293FEE2F6A}" srcId="{8BBD0FF1-D562-41F4-85B9-A663FEF57C14}" destId="{CD8A8CBA-F749-4E4B-8019-BADFC68EE752}" srcOrd="0" destOrd="0" parTransId="{07CF0D22-0D90-4F2F-9761-CC7ADE7F3899}" sibTransId="{97DD17E0-ACE4-4532-86F5-7F333771EB66}"/>
    <dgm:cxn modelId="{200082E7-4D36-4F24-90D4-F6D8F31304E8}" srcId="{1B2BB954-4FBE-4A8F-83AA-B98164A94DCA}" destId="{CB28CA59-99B6-47AC-8860-1F0CB3D25CCF}" srcOrd="2" destOrd="0" parTransId="{30EB1482-5D25-41EF-8314-4145597F42CD}" sibTransId="{0E104B8E-CDB8-49B3-B776-77489AD473F3}"/>
    <dgm:cxn modelId="{DFDACDF9-B302-4B24-B106-5B269D46A968}" type="presOf" srcId="{2293CF47-CEF1-4354-A773-C9F4892CF6B6}" destId="{8AE230EC-8B10-4354-8B5C-FAC58E8B2580}" srcOrd="0" destOrd="0" presId="urn:microsoft.com/office/officeart/2005/8/layout/list1"/>
    <dgm:cxn modelId="{8FAF19BA-CD79-466A-9C67-E8BB82873E81}" type="presParOf" srcId="{579DC02D-D18C-4C0E-A092-1E46B8C5D977}" destId="{5C991D5E-ACAD-4B18-895C-F017B1472E2A}" srcOrd="0" destOrd="0" presId="urn:microsoft.com/office/officeart/2005/8/layout/list1"/>
    <dgm:cxn modelId="{D6AA8313-7B60-4336-900A-F540AB7EB6B2}" type="presParOf" srcId="{5C991D5E-ACAD-4B18-895C-F017B1472E2A}" destId="{974819E2-0609-402C-9163-479AA8F3B822}" srcOrd="0" destOrd="0" presId="urn:microsoft.com/office/officeart/2005/8/layout/list1"/>
    <dgm:cxn modelId="{A22836C8-79DE-42FC-9585-8152E9F1133C}" type="presParOf" srcId="{5C991D5E-ACAD-4B18-895C-F017B1472E2A}" destId="{4E1EEC3D-7682-4B66-A64E-9360850B559E}" srcOrd="1" destOrd="0" presId="urn:microsoft.com/office/officeart/2005/8/layout/list1"/>
    <dgm:cxn modelId="{02D5E42F-BD53-4E9B-B3A3-3C434AA90A54}" type="presParOf" srcId="{579DC02D-D18C-4C0E-A092-1E46B8C5D977}" destId="{7E7CD705-BA47-41C2-9B63-075EE9ECCBFE}" srcOrd="1" destOrd="0" presId="urn:microsoft.com/office/officeart/2005/8/layout/list1"/>
    <dgm:cxn modelId="{D97E8EDF-CEB7-4EB3-A4D3-B14C5545852F}" type="presParOf" srcId="{579DC02D-D18C-4C0E-A092-1E46B8C5D977}" destId="{A914C8B9-CC5C-4BB9-8C38-5C12143D840C}" srcOrd="2" destOrd="0" presId="urn:microsoft.com/office/officeart/2005/8/layout/list1"/>
    <dgm:cxn modelId="{13BFC53F-A31F-459A-AC5B-7EEA0B611019}" type="presParOf" srcId="{579DC02D-D18C-4C0E-A092-1E46B8C5D977}" destId="{9582A388-1E26-4AE3-AC6D-4346125EA203}" srcOrd="3" destOrd="0" presId="urn:microsoft.com/office/officeart/2005/8/layout/list1"/>
    <dgm:cxn modelId="{30F5DB5F-EBB3-481B-96C6-30EC6AE1C7D8}" type="presParOf" srcId="{579DC02D-D18C-4C0E-A092-1E46B8C5D977}" destId="{4F1720E5-D5F1-4A70-8D48-6B4659087D9C}" srcOrd="4" destOrd="0" presId="urn:microsoft.com/office/officeart/2005/8/layout/list1"/>
    <dgm:cxn modelId="{214E64FA-A3AE-48F1-807B-5FC483A3A2A3}" type="presParOf" srcId="{4F1720E5-D5F1-4A70-8D48-6B4659087D9C}" destId="{EA5378CC-8253-491E-AB02-4DBA4797A298}" srcOrd="0" destOrd="0" presId="urn:microsoft.com/office/officeart/2005/8/layout/list1"/>
    <dgm:cxn modelId="{003F6C9F-7984-4BD2-ABD4-F6DC7C22BB1C}" type="presParOf" srcId="{4F1720E5-D5F1-4A70-8D48-6B4659087D9C}" destId="{2C6C5B17-D30E-4609-A110-72AA3C007D08}" srcOrd="1" destOrd="0" presId="urn:microsoft.com/office/officeart/2005/8/layout/list1"/>
    <dgm:cxn modelId="{B4B54A0F-04FC-44E2-8F9E-94763F71E909}" type="presParOf" srcId="{579DC02D-D18C-4C0E-A092-1E46B8C5D977}" destId="{2BC38FFA-D7AD-417B-9519-9D6BB13BCC8C}" srcOrd="5" destOrd="0" presId="urn:microsoft.com/office/officeart/2005/8/layout/list1"/>
    <dgm:cxn modelId="{F974410B-2CA5-41C9-974A-CC9A5213E872}" type="presParOf" srcId="{579DC02D-D18C-4C0E-A092-1E46B8C5D977}" destId="{8A51EB0C-76EC-4D35-AF4A-3119009647B8}" srcOrd="6" destOrd="0" presId="urn:microsoft.com/office/officeart/2005/8/layout/list1"/>
    <dgm:cxn modelId="{E3A98AF4-EC40-4611-A413-FAA6194685D2}" type="presParOf" srcId="{579DC02D-D18C-4C0E-A092-1E46B8C5D977}" destId="{38674538-375F-405A-8792-1ED26776180D}" srcOrd="7" destOrd="0" presId="urn:microsoft.com/office/officeart/2005/8/layout/list1"/>
    <dgm:cxn modelId="{D2BA99CE-38BE-4604-B5E8-C4219ED111B7}" type="presParOf" srcId="{579DC02D-D18C-4C0E-A092-1E46B8C5D977}" destId="{68F8080F-BC15-4F41-BAA9-CEEFCED2F870}" srcOrd="8" destOrd="0" presId="urn:microsoft.com/office/officeart/2005/8/layout/list1"/>
    <dgm:cxn modelId="{DD665D08-7D77-4EB2-82BA-446097FBCCE7}" type="presParOf" srcId="{68F8080F-BC15-4F41-BAA9-CEEFCED2F870}" destId="{19C68644-794C-4CC3-AF0F-19EC74411AE4}" srcOrd="0" destOrd="0" presId="urn:microsoft.com/office/officeart/2005/8/layout/list1"/>
    <dgm:cxn modelId="{C975216C-0C83-404D-AC71-ED4F491F289F}" type="presParOf" srcId="{68F8080F-BC15-4F41-BAA9-CEEFCED2F870}" destId="{8E6665B0-18B5-43F6-9624-15A646E3CE49}" srcOrd="1" destOrd="0" presId="urn:microsoft.com/office/officeart/2005/8/layout/list1"/>
    <dgm:cxn modelId="{B9250E2E-4CBD-4274-A8B9-580FB7F57F25}" type="presParOf" srcId="{579DC02D-D18C-4C0E-A092-1E46B8C5D977}" destId="{44192404-3D69-4432-966F-4D44695B1900}" srcOrd="9" destOrd="0" presId="urn:microsoft.com/office/officeart/2005/8/layout/list1"/>
    <dgm:cxn modelId="{5442CDA3-A59A-450C-938D-FB230A656D0D}" type="presParOf" srcId="{579DC02D-D18C-4C0E-A092-1E46B8C5D977}" destId="{8AE230EC-8B10-4354-8B5C-FAC58E8B2580}" srcOrd="10" destOrd="0" presId="urn:microsoft.com/office/officeart/2005/8/layout/list1"/>
    <dgm:cxn modelId="{92DD53AB-8875-4415-9931-CE77595C9FC4}" type="presParOf" srcId="{579DC02D-D18C-4C0E-A092-1E46B8C5D977}" destId="{B14C45B9-43BD-428A-989B-EF61784371D2}" srcOrd="11" destOrd="0" presId="urn:microsoft.com/office/officeart/2005/8/layout/list1"/>
    <dgm:cxn modelId="{DCDBAD9C-AD37-4E83-B2F7-8E4B38AB3075}" type="presParOf" srcId="{579DC02D-D18C-4C0E-A092-1E46B8C5D977}" destId="{4C1E3DDB-0367-4B28-BAE0-FB2566E7BEBD}" srcOrd="12" destOrd="0" presId="urn:microsoft.com/office/officeart/2005/8/layout/list1"/>
    <dgm:cxn modelId="{38AAC610-EE77-46B5-AD70-335AE2E9FE30}" type="presParOf" srcId="{4C1E3DDB-0367-4B28-BAE0-FB2566E7BEBD}" destId="{949424C8-F53C-42EC-BF74-685080CDF746}" srcOrd="0" destOrd="0" presId="urn:microsoft.com/office/officeart/2005/8/layout/list1"/>
    <dgm:cxn modelId="{3A055B94-F362-494B-8FEF-514899F8FFEE}" type="presParOf" srcId="{4C1E3DDB-0367-4B28-BAE0-FB2566E7BEBD}" destId="{CE7D0D4C-9FA8-4F35-868E-27F44A78FE69}" srcOrd="1" destOrd="0" presId="urn:microsoft.com/office/officeart/2005/8/layout/list1"/>
    <dgm:cxn modelId="{1218108A-34B5-4D6E-9264-F82B7905EBDA}" type="presParOf" srcId="{579DC02D-D18C-4C0E-A092-1E46B8C5D977}" destId="{936545DA-A088-4D10-A19A-A0EE55822668}" srcOrd="13" destOrd="0" presId="urn:microsoft.com/office/officeart/2005/8/layout/list1"/>
    <dgm:cxn modelId="{D5D3B0E2-63AE-4599-80C1-EE9DE2F57C84}" type="presParOf" srcId="{579DC02D-D18C-4C0E-A092-1E46B8C5D977}" destId="{2582CDE8-EB2C-46B4-936D-2B1E64A5754B}"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65A5F1-1FFC-4D8A-A806-4B70DEDD4A56}">
      <dsp:nvSpPr>
        <dsp:cNvPr id="0" name=""/>
        <dsp:cNvSpPr/>
      </dsp:nvSpPr>
      <dsp:spPr>
        <a:xfrm>
          <a:off x="0" y="3495"/>
          <a:ext cx="5994400" cy="1737450"/>
        </a:xfrm>
        <a:prstGeom prst="roundRect">
          <a:avLst/>
        </a:prstGeom>
        <a:solidFill>
          <a:schemeClr val="accent2">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nl-NL" sz="3300" kern="1200" dirty="0"/>
            <a:t>A</a:t>
          </a:r>
          <a:r>
            <a:rPr lang="nl-NL" sz="3300" b="0" i="0" kern="1200" dirty="0"/>
            <a:t>bsoluut en relatief, </a:t>
          </a:r>
          <a:r>
            <a:rPr lang="nl-NL" sz="3300" b="0" i="0" kern="1200" dirty="0">
              <a:solidFill>
                <a:srgbClr val="FF0000"/>
              </a:solidFill>
            </a:rPr>
            <a:t>indeling in klassen</a:t>
          </a:r>
          <a:r>
            <a:rPr lang="nl-NL" sz="3300" b="0" i="0" kern="1200" dirty="0"/>
            <a:t>, steekproeven, </a:t>
          </a:r>
          <a:r>
            <a:rPr lang="nl-NL" sz="3300" b="0" i="0" kern="1200" dirty="0" err="1"/>
            <a:t>kansexperimenten</a:t>
          </a:r>
          <a:r>
            <a:rPr lang="nl-NL" sz="3300" b="0" i="0" kern="1200" dirty="0"/>
            <a:t>, simuleren</a:t>
          </a:r>
          <a:endParaRPr lang="en-US" sz="3300" kern="1200" dirty="0"/>
        </a:p>
      </dsp:txBody>
      <dsp:txXfrm>
        <a:off x="84815" y="88310"/>
        <a:ext cx="5824770" cy="1567820"/>
      </dsp:txXfrm>
    </dsp:sp>
    <dsp:sp modelId="{150340AF-7599-4D2F-85C1-9981252A2A21}">
      <dsp:nvSpPr>
        <dsp:cNvPr id="0" name=""/>
        <dsp:cNvSpPr/>
      </dsp:nvSpPr>
      <dsp:spPr>
        <a:xfrm>
          <a:off x="0" y="1835985"/>
          <a:ext cx="5994400" cy="1737450"/>
        </a:xfrm>
        <a:prstGeom prst="roundRect">
          <a:avLst/>
        </a:prstGeom>
        <a:solidFill>
          <a:schemeClr val="accent2">
            <a:hueOff val="3119331"/>
            <a:satOff val="17752"/>
            <a:lumOff val="549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nl-NL" sz="3300" kern="1200"/>
            <a:t>Methode: Moderne Wiskunde 12</a:t>
          </a:r>
          <a:r>
            <a:rPr lang="nl-NL" sz="3300" kern="1200" baseline="30000"/>
            <a:t>e</a:t>
          </a:r>
          <a:r>
            <a:rPr lang="nl-NL" sz="3300" kern="1200"/>
            <a:t> editie</a:t>
          </a:r>
          <a:endParaRPr lang="en-US" sz="3300" kern="1200"/>
        </a:p>
      </dsp:txBody>
      <dsp:txXfrm>
        <a:off x="84815" y="1920800"/>
        <a:ext cx="5824770" cy="1567820"/>
      </dsp:txXfrm>
    </dsp:sp>
    <dsp:sp modelId="{8D4DCAC7-3783-471D-BAB0-9B093B75E58D}">
      <dsp:nvSpPr>
        <dsp:cNvPr id="0" name=""/>
        <dsp:cNvSpPr/>
      </dsp:nvSpPr>
      <dsp:spPr>
        <a:xfrm>
          <a:off x="0" y="3668475"/>
          <a:ext cx="5994400" cy="1737450"/>
        </a:xfrm>
        <a:prstGeom prst="roundRect">
          <a:avLst/>
        </a:prstGeom>
        <a:solidFill>
          <a:schemeClr val="accent2">
            <a:hueOff val="6238661"/>
            <a:satOff val="35504"/>
            <a:lumOff val="1098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nl-NL" sz="3300" kern="1200"/>
            <a:t>Onderbouw en bovenbouw VMBO-Basis</a:t>
          </a:r>
          <a:endParaRPr lang="en-US" sz="3300" kern="1200"/>
        </a:p>
      </dsp:txBody>
      <dsp:txXfrm>
        <a:off x="84815" y="3753290"/>
        <a:ext cx="5824770" cy="15678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B22B26-A958-449E-8808-866F1F455B17}">
      <dsp:nvSpPr>
        <dsp:cNvPr id="0" name=""/>
        <dsp:cNvSpPr/>
      </dsp:nvSpPr>
      <dsp:spPr>
        <a:xfrm>
          <a:off x="0" y="2245"/>
          <a:ext cx="5994400" cy="1137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97A51F4-2018-43F0-A891-4045B1910F7D}">
      <dsp:nvSpPr>
        <dsp:cNvPr id="0" name=""/>
        <dsp:cNvSpPr/>
      </dsp:nvSpPr>
      <dsp:spPr>
        <a:xfrm>
          <a:off x="344208" y="258268"/>
          <a:ext cx="625834" cy="62583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74806365-8283-46CA-B162-645F31F857F9}">
      <dsp:nvSpPr>
        <dsp:cNvPr id="0" name=""/>
        <dsp:cNvSpPr/>
      </dsp:nvSpPr>
      <dsp:spPr>
        <a:xfrm>
          <a:off x="1314251" y="2245"/>
          <a:ext cx="2697480" cy="1137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426" tIns="120426" rIns="120426" bIns="120426" numCol="1" spcCol="1270" anchor="ctr" anchorCtr="0">
          <a:noAutofit/>
        </a:bodyPr>
        <a:lstStyle/>
        <a:p>
          <a:pPr marL="0" lvl="0" indent="0" algn="l" defTabSz="977900">
            <a:lnSpc>
              <a:spcPct val="90000"/>
            </a:lnSpc>
            <a:spcBef>
              <a:spcPct val="0"/>
            </a:spcBef>
            <a:spcAft>
              <a:spcPct val="35000"/>
            </a:spcAft>
            <a:buNone/>
          </a:pPr>
          <a:r>
            <a:rPr lang="nl-NL" sz="2200" kern="1200"/>
            <a:t>VMBO-Basis1</a:t>
          </a:r>
          <a:endParaRPr lang="en-US" sz="2200" kern="1200"/>
        </a:p>
      </dsp:txBody>
      <dsp:txXfrm>
        <a:off x="1314251" y="2245"/>
        <a:ext cx="2697480" cy="1137880"/>
      </dsp:txXfrm>
    </dsp:sp>
    <dsp:sp modelId="{D2B36213-0AAC-4105-838D-A68AE7CA8661}">
      <dsp:nvSpPr>
        <dsp:cNvPr id="0" name=""/>
        <dsp:cNvSpPr/>
      </dsp:nvSpPr>
      <dsp:spPr>
        <a:xfrm>
          <a:off x="4011731" y="2245"/>
          <a:ext cx="1982668" cy="1137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426" tIns="120426" rIns="120426" bIns="120426" numCol="1" spcCol="1270" anchor="ctr" anchorCtr="0">
          <a:noAutofit/>
        </a:bodyPr>
        <a:lstStyle/>
        <a:p>
          <a:pPr marL="0" lvl="0" indent="0" algn="l" defTabSz="800100">
            <a:lnSpc>
              <a:spcPct val="90000"/>
            </a:lnSpc>
            <a:spcBef>
              <a:spcPct val="0"/>
            </a:spcBef>
            <a:spcAft>
              <a:spcPct val="35000"/>
            </a:spcAft>
            <a:buNone/>
          </a:pPr>
          <a:r>
            <a:rPr lang="nl-NL" sz="1800" kern="1200"/>
            <a:t>Hoofdstuk 4: Grafieken</a:t>
          </a:r>
          <a:endParaRPr lang="en-US" sz="1800" kern="1200"/>
        </a:p>
      </dsp:txBody>
      <dsp:txXfrm>
        <a:off x="4011731" y="2245"/>
        <a:ext cx="1982668" cy="1137880"/>
      </dsp:txXfrm>
    </dsp:sp>
    <dsp:sp modelId="{8BFA9F66-768F-4638-A998-1B9F37409168}">
      <dsp:nvSpPr>
        <dsp:cNvPr id="0" name=""/>
        <dsp:cNvSpPr/>
      </dsp:nvSpPr>
      <dsp:spPr>
        <a:xfrm>
          <a:off x="0" y="1424595"/>
          <a:ext cx="5994400" cy="1137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A057B4C-3D73-48C6-8166-6CAAFF066399}">
      <dsp:nvSpPr>
        <dsp:cNvPr id="0" name=""/>
        <dsp:cNvSpPr/>
      </dsp:nvSpPr>
      <dsp:spPr>
        <a:xfrm>
          <a:off x="344208" y="1680618"/>
          <a:ext cx="625834" cy="62583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53A17C5D-3636-46D6-97BE-3C49399A4208}">
      <dsp:nvSpPr>
        <dsp:cNvPr id="0" name=""/>
        <dsp:cNvSpPr/>
      </dsp:nvSpPr>
      <dsp:spPr>
        <a:xfrm>
          <a:off x="1314251" y="1424595"/>
          <a:ext cx="2697480" cy="1137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426" tIns="120426" rIns="120426" bIns="120426" numCol="1" spcCol="1270" anchor="ctr" anchorCtr="0">
          <a:noAutofit/>
        </a:bodyPr>
        <a:lstStyle/>
        <a:p>
          <a:pPr marL="0" lvl="0" indent="0" algn="l" defTabSz="977900">
            <a:lnSpc>
              <a:spcPct val="90000"/>
            </a:lnSpc>
            <a:spcBef>
              <a:spcPct val="0"/>
            </a:spcBef>
            <a:spcAft>
              <a:spcPct val="35000"/>
            </a:spcAft>
            <a:buNone/>
          </a:pPr>
          <a:r>
            <a:rPr lang="nl-NL" sz="2200" kern="1200"/>
            <a:t>VMBO-Basis 2</a:t>
          </a:r>
          <a:endParaRPr lang="en-US" sz="2200" kern="1200"/>
        </a:p>
      </dsp:txBody>
      <dsp:txXfrm>
        <a:off x="1314251" y="1424595"/>
        <a:ext cx="2697480" cy="1137880"/>
      </dsp:txXfrm>
    </dsp:sp>
    <dsp:sp modelId="{76769F5D-4C10-4A2A-9A36-44B7C83C75BC}">
      <dsp:nvSpPr>
        <dsp:cNvPr id="0" name=""/>
        <dsp:cNvSpPr/>
      </dsp:nvSpPr>
      <dsp:spPr>
        <a:xfrm>
          <a:off x="4011731" y="1424595"/>
          <a:ext cx="1982668" cy="1137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426" tIns="120426" rIns="120426" bIns="120426" numCol="1" spcCol="1270" anchor="ctr" anchorCtr="0">
          <a:noAutofit/>
        </a:bodyPr>
        <a:lstStyle/>
        <a:p>
          <a:pPr marL="0" lvl="0" indent="0" algn="l" defTabSz="800100">
            <a:lnSpc>
              <a:spcPct val="90000"/>
            </a:lnSpc>
            <a:spcBef>
              <a:spcPct val="0"/>
            </a:spcBef>
            <a:spcAft>
              <a:spcPct val="35000"/>
            </a:spcAft>
            <a:buNone/>
          </a:pPr>
          <a:r>
            <a:rPr lang="nl-NL" sz="1800" kern="1200"/>
            <a:t>X</a:t>
          </a:r>
          <a:endParaRPr lang="en-US" sz="1800" kern="1200"/>
        </a:p>
      </dsp:txBody>
      <dsp:txXfrm>
        <a:off x="4011731" y="1424595"/>
        <a:ext cx="1982668" cy="1137880"/>
      </dsp:txXfrm>
    </dsp:sp>
    <dsp:sp modelId="{585DE33A-2043-4C58-8741-7511BAEAA2C5}">
      <dsp:nvSpPr>
        <dsp:cNvPr id="0" name=""/>
        <dsp:cNvSpPr/>
      </dsp:nvSpPr>
      <dsp:spPr>
        <a:xfrm>
          <a:off x="0" y="2846945"/>
          <a:ext cx="5994400" cy="1137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8B6E62F-C043-49C7-A7AF-C769C9D64B0A}">
      <dsp:nvSpPr>
        <dsp:cNvPr id="0" name=""/>
        <dsp:cNvSpPr/>
      </dsp:nvSpPr>
      <dsp:spPr>
        <a:xfrm>
          <a:off x="344208" y="3102968"/>
          <a:ext cx="625834" cy="62583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4895A146-430A-4BD9-9EBD-01FC06D6904C}">
      <dsp:nvSpPr>
        <dsp:cNvPr id="0" name=""/>
        <dsp:cNvSpPr/>
      </dsp:nvSpPr>
      <dsp:spPr>
        <a:xfrm>
          <a:off x="1314251" y="2846945"/>
          <a:ext cx="2697480" cy="1137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426" tIns="120426" rIns="120426" bIns="120426" numCol="1" spcCol="1270" anchor="ctr" anchorCtr="0">
          <a:noAutofit/>
        </a:bodyPr>
        <a:lstStyle/>
        <a:p>
          <a:pPr marL="0" lvl="0" indent="0" algn="l" defTabSz="977900">
            <a:lnSpc>
              <a:spcPct val="90000"/>
            </a:lnSpc>
            <a:spcBef>
              <a:spcPct val="0"/>
            </a:spcBef>
            <a:spcAft>
              <a:spcPct val="35000"/>
            </a:spcAft>
            <a:buNone/>
          </a:pPr>
          <a:r>
            <a:rPr lang="nl-NL" sz="2200" kern="1200"/>
            <a:t>VMBO-Basis 3</a:t>
          </a:r>
          <a:endParaRPr lang="en-US" sz="2200" kern="1200"/>
        </a:p>
      </dsp:txBody>
      <dsp:txXfrm>
        <a:off x="1314251" y="2846945"/>
        <a:ext cx="2697480" cy="1137880"/>
      </dsp:txXfrm>
    </dsp:sp>
    <dsp:sp modelId="{D54BA8B0-FED6-4B2F-A965-660079C6AA55}">
      <dsp:nvSpPr>
        <dsp:cNvPr id="0" name=""/>
        <dsp:cNvSpPr/>
      </dsp:nvSpPr>
      <dsp:spPr>
        <a:xfrm>
          <a:off x="4011731" y="2846945"/>
          <a:ext cx="1982668" cy="1137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426" tIns="120426" rIns="120426" bIns="120426" numCol="1" spcCol="1270" anchor="ctr" anchorCtr="0">
          <a:noAutofit/>
        </a:bodyPr>
        <a:lstStyle/>
        <a:p>
          <a:pPr marL="0" lvl="0" indent="0" algn="l" defTabSz="800100">
            <a:lnSpc>
              <a:spcPct val="90000"/>
            </a:lnSpc>
            <a:spcBef>
              <a:spcPct val="0"/>
            </a:spcBef>
            <a:spcAft>
              <a:spcPct val="35000"/>
            </a:spcAft>
            <a:buNone/>
          </a:pPr>
          <a:r>
            <a:rPr lang="nl-NL" sz="1800" kern="1200"/>
            <a:t>Hoofdstuk 3: Statistiek</a:t>
          </a:r>
          <a:endParaRPr lang="en-US" sz="1800" kern="1200"/>
        </a:p>
      </dsp:txBody>
      <dsp:txXfrm>
        <a:off x="4011731" y="2846945"/>
        <a:ext cx="1982668" cy="1137880"/>
      </dsp:txXfrm>
    </dsp:sp>
    <dsp:sp modelId="{9F20911E-A433-4286-94C0-7ED41F56471F}">
      <dsp:nvSpPr>
        <dsp:cNvPr id="0" name=""/>
        <dsp:cNvSpPr/>
      </dsp:nvSpPr>
      <dsp:spPr>
        <a:xfrm>
          <a:off x="0" y="4269295"/>
          <a:ext cx="5994400" cy="1137880"/>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31E9B3C-D301-44A5-AE36-AEF701AA63E4}">
      <dsp:nvSpPr>
        <dsp:cNvPr id="0" name=""/>
        <dsp:cNvSpPr/>
      </dsp:nvSpPr>
      <dsp:spPr>
        <a:xfrm>
          <a:off x="344208" y="4525318"/>
          <a:ext cx="625834" cy="62583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in">
          <a:noFill/>
          <a:prstDash val="solid"/>
        </a:ln>
        <a:effectLst/>
      </dsp:spPr>
      <dsp:style>
        <a:lnRef idx="2">
          <a:scrgbClr r="0" g="0" b="0"/>
        </a:lnRef>
        <a:fillRef idx="1">
          <a:scrgbClr r="0" g="0" b="0"/>
        </a:fillRef>
        <a:effectRef idx="0">
          <a:scrgbClr r="0" g="0" b="0"/>
        </a:effectRef>
        <a:fontRef idx="minor">
          <a:schemeClr val="lt1"/>
        </a:fontRef>
      </dsp:style>
    </dsp:sp>
    <dsp:sp modelId="{D648D9B5-7D49-4FA3-BCCD-56CAAE5BAEE7}">
      <dsp:nvSpPr>
        <dsp:cNvPr id="0" name=""/>
        <dsp:cNvSpPr/>
      </dsp:nvSpPr>
      <dsp:spPr>
        <a:xfrm>
          <a:off x="1314251" y="4269295"/>
          <a:ext cx="2697480" cy="1137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426" tIns="120426" rIns="120426" bIns="120426" numCol="1" spcCol="1270" anchor="ctr" anchorCtr="0">
          <a:noAutofit/>
        </a:bodyPr>
        <a:lstStyle/>
        <a:p>
          <a:pPr marL="0" lvl="0" indent="0" algn="l" defTabSz="977900">
            <a:lnSpc>
              <a:spcPct val="90000"/>
            </a:lnSpc>
            <a:spcBef>
              <a:spcPct val="0"/>
            </a:spcBef>
            <a:spcAft>
              <a:spcPct val="35000"/>
            </a:spcAft>
            <a:buNone/>
          </a:pPr>
          <a:r>
            <a:rPr lang="nl-NL" sz="2200" kern="1200"/>
            <a:t>VMBO-Basis 4</a:t>
          </a:r>
          <a:endParaRPr lang="en-US" sz="2200" kern="1200"/>
        </a:p>
      </dsp:txBody>
      <dsp:txXfrm>
        <a:off x="1314251" y="4269295"/>
        <a:ext cx="2697480" cy="1137880"/>
      </dsp:txXfrm>
    </dsp:sp>
    <dsp:sp modelId="{929A6C85-F3DA-4F78-8C35-54D26A31A29D}">
      <dsp:nvSpPr>
        <dsp:cNvPr id="0" name=""/>
        <dsp:cNvSpPr/>
      </dsp:nvSpPr>
      <dsp:spPr>
        <a:xfrm>
          <a:off x="4011731" y="4269295"/>
          <a:ext cx="1982668" cy="1137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426" tIns="120426" rIns="120426" bIns="120426" numCol="1" spcCol="1270" anchor="ctr" anchorCtr="0">
          <a:noAutofit/>
        </a:bodyPr>
        <a:lstStyle/>
        <a:p>
          <a:pPr marL="0" lvl="0" indent="0" algn="l" defTabSz="800100">
            <a:lnSpc>
              <a:spcPct val="90000"/>
            </a:lnSpc>
            <a:spcBef>
              <a:spcPct val="0"/>
            </a:spcBef>
            <a:spcAft>
              <a:spcPct val="35000"/>
            </a:spcAft>
            <a:buNone/>
          </a:pPr>
          <a:r>
            <a:rPr lang="nl-NL" sz="1800" kern="1200"/>
            <a:t>Hoofdstuk 3: Informatie verwerken</a:t>
          </a:r>
          <a:endParaRPr lang="en-US" sz="1800" kern="1200"/>
        </a:p>
      </dsp:txBody>
      <dsp:txXfrm>
        <a:off x="4011731" y="4269295"/>
        <a:ext cx="1982668" cy="11378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4F8C7C-C75E-4B89-94E3-9BDF8E726594}">
      <dsp:nvSpPr>
        <dsp:cNvPr id="0" name=""/>
        <dsp:cNvSpPr/>
      </dsp:nvSpPr>
      <dsp:spPr>
        <a:xfrm>
          <a:off x="0" y="2169229"/>
          <a:ext cx="2544762" cy="1423249"/>
        </a:xfrm>
        <a:prstGeom prst="rect">
          <a:avLst/>
        </a:prstGeom>
        <a:solidFill>
          <a:schemeClr val="accent2">
            <a:hueOff val="0"/>
            <a:satOff val="0"/>
            <a:lumOff val="0"/>
            <a:alphaOff val="0"/>
          </a:schemeClr>
        </a:solidFill>
        <a:ln w="12700" cap="flat" cmpd="sng" algn="in">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0984" tIns="170688" rIns="180984" bIns="170688" numCol="1" spcCol="1270" anchor="ctr" anchorCtr="0">
          <a:noAutofit/>
        </a:bodyPr>
        <a:lstStyle/>
        <a:p>
          <a:pPr marL="0" lvl="0" indent="0" algn="ctr" defTabSz="1066800">
            <a:lnSpc>
              <a:spcPct val="100000"/>
            </a:lnSpc>
            <a:spcBef>
              <a:spcPct val="0"/>
            </a:spcBef>
            <a:spcAft>
              <a:spcPct val="35000"/>
            </a:spcAft>
            <a:buNone/>
          </a:pPr>
          <a:r>
            <a:rPr lang="nl-NL" sz="2400" kern="1200"/>
            <a:t>Leerjaar 2 </a:t>
          </a:r>
          <a:r>
            <a:rPr lang="nl-NL" sz="2400" kern="1200">
              <a:sym typeface="Wingdings" panose="05000000000000000000" pitchFamily="2" charset="2"/>
            </a:rPr>
            <a:t></a:t>
          </a:r>
          <a:r>
            <a:rPr lang="nl-NL" sz="2400" kern="1200"/>
            <a:t> Geen onderwerpen</a:t>
          </a:r>
          <a:endParaRPr lang="en-US" sz="2400" kern="1200"/>
        </a:p>
      </dsp:txBody>
      <dsp:txXfrm>
        <a:off x="0" y="2169229"/>
        <a:ext cx="2544762" cy="1423249"/>
      </dsp:txXfrm>
    </dsp:sp>
    <dsp:sp modelId="{7FA1FEAD-4A97-4744-A836-B9339E308CBA}">
      <dsp:nvSpPr>
        <dsp:cNvPr id="0" name=""/>
        <dsp:cNvSpPr/>
      </dsp:nvSpPr>
      <dsp:spPr>
        <a:xfrm>
          <a:off x="2544762" y="2169229"/>
          <a:ext cx="7634287" cy="1423249"/>
        </a:xfrm>
        <a:prstGeom prst="rect">
          <a:avLst/>
        </a:prstGeom>
        <a:solidFill>
          <a:schemeClr val="accent2">
            <a:tint val="40000"/>
            <a:alpha val="90000"/>
            <a:hueOff val="0"/>
            <a:satOff val="0"/>
            <a:lumOff val="0"/>
            <a:alphaOff val="0"/>
          </a:schemeClr>
        </a:solidFill>
        <a:ln w="12700" cap="flat" cmpd="sng" algn="in">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74611A2-B4F8-48E1-BF71-109842FCDE46}">
      <dsp:nvSpPr>
        <dsp:cNvPr id="0" name=""/>
        <dsp:cNvSpPr/>
      </dsp:nvSpPr>
      <dsp:spPr>
        <a:xfrm rot="10800000">
          <a:off x="0" y="1620"/>
          <a:ext cx="2544762" cy="2188957"/>
        </a:xfrm>
        <a:prstGeom prst="upArrowCallout">
          <a:avLst>
            <a:gd name="adj1" fmla="val 5000"/>
            <a:gd name="adj2" fmla="val 10000"/>
            <a:gd name="adj3" fmla="val 15000"/>
            <a:gd name="adj4" fmla="val 64977"/>
          </a:avLst>
        </a:prstGeom>
        <a:solidFill>
          <a:schemeClr val="accent3">
            <a:hueOff val="0"/>
            <a:satOff val="0"/>
            <a:lumOff val="0"/>
            <a:alphaOff val="0"/>
          </a:schemeClr>
        </a:solidFill>
        <a:ln w="12700" cap="flat" cmpd="sng" algn="in">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0984" tIns="170688" rIns="180984" bIns="170688" numCol="1" spcCol="1270" anchor="ctr" anchorCtr="0">
          <a:noAutofit/>
        </a:bodyPr>
        <a:lstStyle/>
        <a:p>
          <a:pPr marL="0" lvl="0" indent="0" algn="ctr" defTabSz="1066800">
            <a:lnSpc>
              <a:spcPct val="100000"/>
            </a:lnSpc>
            <a:spcBef>
              <a:spcPct val="0"/>
            </a:spcBef>
            <a:spcAft>
              <a:spcPct val="35000"/>
            </a:spcAft>
            <a:buNone/>
          </a:pPr>
          <a:r>
            <a:rPr lang="nl-NL" sz="2400" kern="1200"/>
            <a:t>Leerjaar 1 - Grafieken:</a:t>
          </a:r>
          <a:endParaRPr lang="en-US" sz="2400" kern="1200"/>
        </a:p>
      </dsp:txBody>
      <dsp:txXfrm rot="-10800000">
        <a:off x="0" y="1620"/>
        <a:ext cx="2544762" cy="1422822"/>
      </dsp:txXfrm>
    </dsp:sp>
    <dsp:sp modelId="{C9C9DBF0-004A-43CA-BE3F-9B38C8CB54CD}">
      <dsp:nvSpPr>
        <dsp:cNvPr id="0" name=""/>
        <dsp:cNvSpPr/>
      </dsp:nvSpPr>
      <dsp:spPr>
        <a:xfrm>
          <a:off x="2544762" y="1620"/>
          <a:ext cx="7634287" cy="1422822"/>
        </a:xfrm>
        <a:prstGeom prst="rect">
          <a:avLst/>
        </a:prstGeom>
        <a:solidFill>
          <a:schemeClr val="accent3">
            <a:tint val="40000"/>
            <a:alpha val="90000"/>
            <a:hueOff val="0"/>
            <a:satOff val="0"/>
            <a:lumOff val="0"/>
            <a:alphaOff val="0"/>
          </a:schemeClr>
        </a:solidFill>
        <a:ln w="12700" cap="flat" cmpd="sng" algn="in">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4859" tIns="304800" rIns="154859" bIns="304800" numCol="1" spcCol="1270" anchor="ctr" anchorCtr="0">
          <a:noAutofit/>
        </a:bodyPr>
        <a:lstStyle/>
        <a:p>
          <a:pPr marL="0" lvl="0" indent="0" algn="l" defTabSz="1066800">
            <a:lnSpc>
              <a:spcPct val="100000"/>
            </a:lnSpc>
            <a:spcBef>
              <a:spcPct val="0"/>
            </a:spcBef>
            <a:spcAft>
              <a:spcPct val="35000"/>
            </a:spcAft>
            <a:buNone/>
          </a:pPr>
          <a:r>
            <a:rPr lang="nl-NL" sz="2400" kern="1200" dirty="0"/>
            <a:t>Gebruiken</a:t>
          </a:r>
          <a:endParaRPr lang="en-US" sz="2400" kern="1200" dirty="0"/>
        </a:p>
        <a:p>
          <a:pPr marL="0" lvl="0" indent="0" algn="l" defTabSz="1066800">
            <a:lnSpc>
              <a:spcPct val="100000"/>
            </a:lnSpc>
            <a:spcBef>
              <a:spcPct val="0"/>
            </a:spcBef>
            <a:spcAft>
              <a:spcPct val="35000"/>
            </a:spcAft>
            <a:buNone/>
          </a:pPr>
          <a:r>
            <a:rPr lang="nl-NL" sz="2400" kern="1200" dirty="0"/>
            <a:t>Aflezen</a:t>
          </a:r>
          <a:endParaRPr lang="en-US" sz="2400" kern="1200" dirty="0"/>
        </a:p>
        <a:p>
          <a:pPr marL="0" lvl="0" indent="0" algn="l" defTabSz="1066800">
            <a:lnSpc>
              <a:spcPct val="100000"/>
            </a:lnSpc>
            <a:spcBef>
              <a:spcPct val="0"/>
            </a:spcBef>
            <a:spcAft>
              <a:spcPct val="35000"/>
            </a:spcAft>
            <a:buNone/>
          </a:pPr>
          <a:r>
            <a:rPr lang="nl-NL" sz="2400" kern="1200" dirty="0"/>
            <a:t>Maken</a:t>
          </a:r>
          <a:endParaRPr lang="en-US" sz="2400" kern="1200" dirty="0"/>
        </a:p>
      </dsp:txBody>
      <dsp:txXfrm>
        <a:off x="2544762" y="1620"/>
        <a:ext cx="7634287" cy="142282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14C8B9-CC5C-4BB9-8C38-5C12143D840C}">
      <dsp:nvSpPr>
        <dsp:cNvPr id="0" name=""/>
        <dsp:cNvSpPr/>
      </dsp:nvSpPr>
      <dsp:spPr>
        <a:xfrm>
          <a:off x="0" y="339375"/>
          <a:ext cx="5994400" cy="529200"/>
        </a:xfrm>
        <a:prstGeom prst="rect">
          <a:avLst/>
        </a:prstGeom>
        <a:solidFill>
          <a:schemeClr val="lt1">
            <a:alpha val="90000"/>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E1EEC3D-7682-4B66-A64E-9360850B559E}">
      <dsp:nvSpPr>
        <dsp:cNvPr id="0" name=""/>
        <dsp:cNvSpPr/>
      </dsp:nvSpPr>
      <dsp:spPr>
        <a:xfrm>
          <a:off x="299720" y="29415"/>
          <a:ext cx="4196080" cy="619920"/>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602" tIns="0" rIns="158602" bIns="0" numCol="1" spcCol="1270" anchor="ctr" anchorCtr="0">
          <a:noAutofit/>
        </a:bodyPr>
        <a:lstStyle/>
        <a:p>
          <a:pPr marL="0" lvl="0" indent="0" algn="l" defTabSz="933450">
            <a:lnSpc>
              <a:spcPct val="90000"/>
            </a:lnSpc>
            <a:spcBef>
              <a:spcPct val="0"/>
            </a:spcBef>
            <a:spcAft>
              <a:spcPct val="35000"/>
            </a:spcAft>
            <a:buNone/>
          </a:pPr>
          <a:r>
            <a:rPr lang="nl-NL" sz="2100" kern="1200"/>
            <a:t>Leerjaar 4</a:t>
          </a:r>
          <a:endParaRPr lang="en-US" sz="2100" kern="1200"/>
        </a:p>
      </dsp:txBody>
      <dsp:txXfrm>
        <a:off x="329982" y="59677"/>
        <a:ext cx="4135556" cy="559396"/>
      </dsp:txXfrm>
    </dsp:sp>
    <dsp:sp modelId="{8A51EB0C-76EC-4D35-AF4A-3119009647B8}">
      <dsp:nvSpPr>
        <dsp:cNvPr id="0" name=""/>
        <dsp:cNvSpPr/>
      </dsp:nvSpPr>
      <dsp:spPr>
        <a:xfrm>
          <a:off x="0" y="1291935"/>
          <a:ext cx="5994400" cy="529200"/>
        </a:xfrm>
        <a:prstGeom prst="rect">
          <a:avLst/>
        </a:prstGeom>
        <a:solidFill>
          <a:schemeClr val="lt1">
            <a:alpha val="90000"/>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C6C5B17-D30E-4609-A110-72AA3C007D08}">
      <dsp:nvSpPr>
        <dsp:cNvPr id="0" name=""/>
        <dsp:cNvSpPr/>
      </dsp:nvSpPr>
      <dsp:spPr>
        <a:xfrm>
          <a:off x="299720" y="981975"/>
          <a:ext cx="4196080" cy="619920"/>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602" tIns="0" rIns="158602" bIns="0" numCol="1" spcCol="1270" anchor="ctr" anchorCtr="0">
          <a:noAutofit/>
        </a:bodyPr>
        <a:lstStyle/>
        <a:p>
          <a:pPr marL="0" lvl="0" indent="0" algn="l" defTabSz="933450">
            <a:lnSpc>
              <a:spcPct val="90000"/>
            </a:lnSpc>
            <a:spcBef>
              <a:spcPct val="0"/>
            </a:spcBef>
            <a:spcAft>
              <a:spcPct val="35000"/>
            </a:spcAft>
            <a:buNone/>
          </a:pPr>
          <a:r>
            <a:rPr lang="nl-NL" sz="2100" kern="1200" dirty="0"/>
            <a:t>Wat zijn klassen?!  </a:t>
          </a:r>
          <a:r>
            <a:rPr lang="nl-NL" sz="2100" kern="1200" dirty="0">
              <a:sym typeface="Wingdings" panose="05000000000000000000" pitchFamily="2" charset="2"/>
            </a:rPr>
            <a:t>  </a:t>
          </a:r>
          <a:r>
            <a:rPr lang="nl-NL" sz="2100" kern="1200" dirty="0"/>
            <a:t>Misconcept</a:t>
          </a:r>
          <a:endParaRPr lang="en-US" sz="2100" kern="1200" dirty="0"/>
        </a:p>
      </dsp:txBody>
      <dsp:txXfrm>
        <a:off x="329982" y="1012237"/>
        <a:ext cx="4135556" cy="559396"/>
      </dsp:txXfrm>
    </dsp:sp>
    <dsp:sp modelId="{8AE230EC-8B10-4354-8B5C-FAC58E8B2580}">
      <dsp:nvSpPr>
        <dsp:cNvPr id="0" name=""/>
        <dsp:cNvSpPr/>
      </dsp:nvSpPr>
      <dsp:spPr>
        <a:xfrm>
          <a:off x="0" y="2244495"/>
          <a:ext cx="5994400" cy="1190700"/>
        </a:xfrm>
        <a:prstGeom prst="rect">
          <a:avLst/>
        </a:prstGeom>
        <a:solidFill>
          <a:schemeClr val="lt1">
            <a:alpha val="90000"/>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65232" tIns="437388" rIns="465232" bIns="149352" numCol="1" spcCol="1270" anchor="t" anchorCtr="0">
          <a:noAutofit/>
        </a:bodyPr>
        <a:lstStyle/>
        <a:p>
          <a:pPr marL="228600" lvl="1" indent="-228600" algn="l" defTabSz="933450">
            <a:lnSpc>
              <a:spcPct val="90000"/>
            </a:lnSpc>
            <a:spcBef>
              <a:spcPct val="0"/>
            </a:spcBef>
            <a:spcAft>
              <a:spcPct val="15000"/>
            </a:spcAft>
            <a:buChar char="•"/>
          </a:pPr>
          <a:r>
            <a:rPr lang="nl-NL" sz="2100" kern="1200"/>
            <a:t>Je leert gegevens in klassen indelen</a:t>
          </a:r>
          <a:endParaRPr lang="en-US" sz="2100" kern="1200"/>
        </a:p>
        <a:p>
          <a:pPr marL="228600" lvl="1" indent="-228600" algn="l" defTabSz="933450">
            <a:lnSpc>
              <a:spcPct val="90000"/>
            </a:lnSpc>
            <a:spcBef>
              <a:spcPct val="0"/>
            </a:spcBef>
            <a:spcAft>
              <a:spcPct val="15000"/>
            </a:spcAft>
            <a:buChar char="•"/>
          </a:pPr>
          <a:r>
            <a:rPr lang="nl-NL" sz="2100" kern="1200"/>
            <a:t>Je leert de modale klassen bepalen</a:t>
          </a:r>
          <a:endParaRPr lang="en-US" sz="2100" kern="1200"/>
        </a:p>
      </dsp:txBody>
      <dsp:txXfrm>
        <a:off x="0" y="2244495"/>
        <a:ext cx="5994400" cy="1190700"/>
      </dsp:txXfrm>
    </dsp:sp>
    <dsp:sp modelId="{8E6665B0-18B5-43F6-9624-15A646E3CE49}">
      <dsp:nvSpPr>
        <dsp:cNvPr id="0" name=""/>
        <dsp:cNvSpPr/>
      </dsp:nvSpPr>
      <dsp:spPr>
        <a:xfrm>
          <a:off x="299720" y="1934535"/>
          <a:ext cx="4196080" cy="619920"/>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602" tIns="0" rIns="158602" bIns="0" numCol="1" spcCol="1270" anchor="ctr" anchorCtr="0">
          <a:noAutofit/>
        </a:bodyPr>
        <a:lstStyle/>
        <a:p>
          <a:pPr marL="0" lvl="0" indent="0" algn="l" defTabSz="933450">
            <a:lnSpc>
              <a:spcPct val="90000"/>
            </a:lnSpc>
            <a:spcBef>
              <a:spcPct val="0"/>
            </a:spcBef>
            <a:spcAft>
              <a:spcPct val="35000"/>
            </a:spcAft>
            <a:buNone/>
          </a:pPr>
          <a:r>
            <a:rPr lang="nl-NL" sz="2100" kern="1200"/>
            <a:t>Leerdoelen bij het onderwerp:</a:t>
          </a:r>
          <a:endParaRPr lang="en-US" sz="2100" kern="1200"/>
        </a:p>
      </dsp:txBody>
      <dsp:txXfrm>
        <a:off x="329982" y="1964797"/>
        <a:ext cx="4135556" cy="559396"/>
      </dsp:txXfrm>
    </dsp:sp>
    <dsp:sp modelId="{2582CDE8-EB2C-46B4-936D-2B1E64A5754B}">
      <dsp:nvSpPr>
        <dsp:cNvPr id="0" name=""/>
        <dsp:cNvSpPr/>
      </dsp:nvSpPr>
      <dsp:spPr>
        <a:xfrm>
          <a:off x="0" y="3858555"/>
          <a:ext cx="5994400" cy="1521449"/>
        </a:xfrm>
        <a:prstGeom prst="rect">
          <a:avLst/>
        </a:prstGeom>
        <a:solidFill>
          <a:schemeClr val="lt1">
            <a:alpha val="90000"/>
            <a:hueOff val="0"/>
            <a:satOff val="0"/>
            <a:lumOff val="0"/>
            <a:alphaOff val="0"/>
          </a:schemeClr>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65232" tIns="437388" rIns="465232" bIns="149352" numCol="1" spcCol="1270" anchor="t" anchorCtr="0">
          <a:noAutofit/>
        </a:bodyPr>
        <a:lstStyle/>
        <a:p>
          <a:pPr marL="228600" lvl="1" indent="-228600" algn="l" defTabSz="933450">
            <a:lnSpc>
              <a:spcPct val="90000"/>
            </a:lnSpc>
            <a:spcBef>
              <a:spcPct val="0"/>
            </a:spcBef>
            <a:spcAft>
              <a:spcPct val="15000"/>
            </a:spcAft>
            <a:buChar char="•"/>
          </a:pPr>
          <a:r>
            <a:rPr lang="nl-NL" sz="2100" kern="1200"/>
            <a:t>Klasse</a:t>
          </a:r>
          <a:endParaRPr lang="en-US" sz="2100" kern="1200"/>
        </a:p>
        <a:p>
          <a:pPr marL="228600" lvl="1" indent="-228600" algn="l" defTabSz="933450">
            <a:lnSpc>
              <a:spcPct val="90000"/>
            </a:lnSpc>
            <a:spcBef>
              <a:spcPct val="0"/>
            </a:spcBef>
            <a:spcAft>
              <a:spcPct val="15000"/>
            </a:spcAft>
            <a:buChar char="•"/>
          </a:pPr>
          <a:r>
            <a:rPr lang="nl-NL" sz="2100" kern="1200"/>
            <a:t>Klassenindeling</a:t>
          </a:r>
          <a:endParaRPr lang="en-US" sz="2100" kern="1200"/>
        </a:p>
        <a:p>
          <a:pPr marL="228600" lvl="1" indent="-228600" algn="l" defTabSz="933450">
            <a:lnSpc>
              <a:spcPct val="90000"/>
            </a:lnSpc>
            <a:spcBef>
              <a:spcPct val="0"/>
            </a:spcBef>
            <a:spcAft>
              <a:spcPct val="15000"/>
            </a:spcAft>
            <a:buChar char="•"/>
          </a:pPr>
          <a:r>
            <a:rPr lang="nl-NL" sz="2100" kern="1200"/>
            <a:t>Modale klasse</a:t>
          </a:r>
          <a:endParaRPr lang="en-US" sz="2100" kern="1200"/>
        </a:p>
      </dsp:txBody>
      <dsp:txXfrm>
        <a:off x="0" y="3858555"/>
        <a:ext cx="5994400" cy="1521449"/>
      </dsp:txXfrm>
    </dsp:sp>
    <dsp:sp modelId="{CE7D0D4C-9FA8-4F35-868E-27F44A78FE69}">
      <dsp:nvSpPr>
        <dsp:cNvPr id="0" name=""/>
        <dsp:cNvSpPr/>
      </dsp:nvSpPr>
      <dsp:spPr>
        <a:xfrm>
          <a:off x="299720" y="3548595"/>
          <a:ext cx="4196080" cy="619920"/>
        </a:xfrm>
        <a:prstGeom prst="roundRect">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602" tIns="0" rIns="158602" bIns="0" numCol="1" spcCol="1270" anchor="ctr" anchorCtr="0">
          <a:noAutofit/>
        </a:bodyPr>
        <a:lstStyle/>
        <a:p>
          <a:pPr marL="0" lvl="0" indent="0" algn="l" defTabSz="933450">
            <a:lnSpc>
              <a:spcPct val="90000"/>
            </a:lnSpc>
            <a:spcBef>
              <a:spcPct val="0"/>
            </a:spcBef>
            <a:spcAft>
              <a:spcPct val="35000"/>
            </a:spcAft>
            <a:buNone/>
          </a:pPr>
          <a:r>
            <a:rPr lang="nl-NL" sz="2100" kern="1200"/>
            <a:t>Begrippen:</a:t>
          </a:r>
          <a:endParaRPr lang="en-US" sz="2100" kern="1200"/>
        </a:p>
      </dsp:txBody>
      <dsp:txXfrm>
        <a:off x="329982" y="3578857"/>
        <a:ext cx="4135556" cy="55939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16/7/layout/VerticalDownArrowProcess">
  <dgm:title val="Vertical Down Arrow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36"/>
      <dgm:constr type="primFontSz" for="des" forName="parentTextArrow" refType="primFontSz" refFor="des" refForName="parentTextBox" op="equ"/>
      <dgm:constr type="primFontSz" for="des" forName="descendantArrow" val="24"/>
      <dgm:constr type="primFontSz" for="des" forName="descendantArrow" refType="primFontSz" refFor="des" refForName="parentTextArrow" op="lte"/>
      <dgm:constr type="primFontSz" for="des" forName="descendantBox" refType="primFontSz" refFor="des" refForName="parentTextArrow" op="lte"/>
      <dgm:constr type="primFontSz" for="des" forName="descendantBox" refType="primFontSz" refFor="des" refForName="parentTextBox" op="lte"/>
      <dgm:constr type="primFontSz" for="des" forName="descendantArrow" refType="primFontSz" refFor="des" refForName="parentTextBox" op="lte"/>
      <dgm:constr type="primFontSz" for="des" forName="descendantBox" refType="primFontSz" refFor="des" refForName="descendan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onstrLst>
              <dgm:constr type="w" for="ch" forName="parentTextBox" refType="w" fact="0.25"/>
              <dgm:constr type="h" for="ch" forName="parentTextBox" refType="h"/>
              <dgm:constr type="t" for="ch" forName="parentTextBox"/>
              <dgm:constr type="w" for="ch" forName="descendantBox" refType="w" fact="0.75"/>
              <dgm:constr type="l" for="ch" forName="descendantBox" refType="w" fact="0.25"/>
              <dgm:constr type="b" for="ch" forName="descendantBox" refType="h"/>
              <dgm:constr type="h" for="ch" forName="descendantBox" refType="h"/>
            </dgm:constrLst>
            <dgm:ruleLst/>
            <dgm:layoutNode name="parentTextBox" styleLbl="alignNode1">
              <dgm:alg type="tx"/>
              <dgm:shape xmlns:r="http://schemas.openxmlformats.org/officeDocument/2006/relationships" type="rect" r:blip="">
                <dgm:adjLst/>
              </dgm:shape>
              <dgm:presOf axis="self"/>
              <dgm:constrLst>
                <dgm:constr type="primFontSz" refType="h" op="lte" fact="0.5"/>
                <dgm:constr type="lMarg" refType="w" fact="0.2016"/>
                <dgm:constr type="rMarg" refType="w" fact="0.2016"/>
              </dgm:constrLst>
              <dgm:ruleLst>
                <dgm:rule type="primFontSz" val="13" fact="NaN" max="NaN"/>
              </dgm:ruleLst>
            </dgm:layoutNode>
            <dgm:layoutNode name="descendantBox" styleLbl="bgAccFollowNode1">
              <dgm:alg type="tx">
                <dgm:param type="stBulletLvl" val="0"/>
                <dgm:param type="parTxLTRAlign" val="l"/>
              </dgm:alg>
              <dgm:shape xmlns:r="http://schemas.openxmlformats.org/officeDocument/2006/relationships" type="rect" r:blip="">
                <dgm:adjLst/>
              </dgm:shape>
              <dgm:presOf/>
              <dgm:constrLst>
                <dgm:constr type="tMarg" refType="primFontSz"/>
                <dgm:constr type="bMarg" refType="primFontSz"/>
                <dgm:constr type="lMarg" refType="w" fact="0.0575"/>
                <dgm:constr type="rMarg" refType="w" fact="0.0575"/>
              </dgm:constrLst>
              <dgm:presOf axis="des" ptType="node"/>
              <dgm:ruleLst>
                <dgm:rule type="primFontSz" val="11" fact="NaN" max="NaN"/>
              </dgm:ruleLst>
            </dgm:layoutNode>
          </dgm:layoutNode>
        </dgm:if>
        <dgm:else name="Name17">
          <dgm:layoutNode name="arrowAndChildren">
            <dgm:alg type="composite"/>
            <dgm:shape xmlns:r="http://schemas.openxmlformats.org/officeDocument/2006/relationships" r:blip="">
              <dgm:adjLst/>
            </dgm:shape>
            <dgm:presOf/>
            <dgm:constrLst>
              <dgm:constr type="w" for="ch" forName="parentTextArrow" refType="w" fact="0.25"/>
              <dgm:constr type="t" for="ch" forName="parentTextArrow"/>
              <dgm:constr type="h" for="ch" forName="parentTextArrow" refType="h" fact="0.65"/>
              <dgm:constr type="w" for="ch" forName="arrow" refType="w" fact="0.25"/>
              <dgm:constr type="h" for="ch" forName="arrow" refType="h"/>
              <dgm:constr type="l" for="ch" forName="descendantArrow" refType="w" fact="0.25"/>
              <dgm:constr type="w" for="ch" forName="descendantArrow" refType="w" fact="0.75"/>
              <dgm:constr type="b" for="ch" forName="descendantArrow" refType="h" fact="0.65"/>
              <dgm:constr type="h" for="ch" forName="descendantArrow" refType="h" fact="0.65"/>
            </dgm:constrLst>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constr type="primFontSz" refType="h" op="lte" fact="0.5"/>
                <dgm:constr type="lMarg" refType="w" fact="0.2016"/>
                <dgm:constr type="rMarg" refType="w" fact="0.2016"/>
              </dgm:constrLst>
              <dgm:ruleLst>
                <dgm:rule type="primFontSz" val="13" fact="NaN" max="NaN"/>
              </dgm:ruleLst>
            </dgm:layoutNode>
            <dgm:layoutNode name="arrow" styleLbl="alignNode1">
              <dgm:alg type="sp"/>
              <dgm:shape xmlns:r="http://schemas.openxmlformats.org/officeDocument/2006/relationships" rot="180" type="upArrowCallout" r:blip="">
                <dgm:adjLst>
                  <dgm:adj idx="1" val="0.05"/>
                  <dgm:adj idx="2" val="0.1"/>
                  <dgm:adj idx="3" val="0.15"/>
                </dgm:adjLst>
              </dgm:shape>
              <dgm:presOf axis="self"/>
              <dgm:constrLst/>
              <dgm:ruleLst/>
            </dgm:layoutNode>
            <dgm:layoutNode name="descendantArrow" styleLbl="bgAccFollowNode1">
              <dgm:alg type="tx">
                <dgm:param type="stBulletLvl" val="0"/>
                <dgm:param type="parTxLTRAlign" val="l"/>
              </dgm:alg>
              <dgm:shape xmlns:r="http://schemas.openxmlformats.org/officeDocument/2006/relationships" type="rect" r:blip="">
                <dgm:adjLst/>
              </dgm:shape>
              <dgm:presOf axis="des" ptType="node"/>
              <dgm:constrLst>
                <dgm:constr type="tMarg" refType="primFontSz"/>
                <dgm:constr type="bMarg" refType="primFontSz"/>
                <dgm:constr type="lMarg" refType="w" fact="0.0575"/>
                <dgm:constr type="rMarg" refType="w" fact="0.0575"/>
              </dgm:constrLst>
              <dgm:ruleLst>
                <dgm:rule type="primFontSz" val="11" fact="NaN" max="NaN"/>
              </dgm:ruleLst>
            </dgm:layoutNod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nl-NL"/>
              <a:t>Klik om stijl te bewerken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48A87A34-81AB-432B-8DAE-1953F412C126}" type="datetimeFigureOut">
              <a:rPr lang="en-US" smtClean="0"/>
              <a:t>11/17/2020</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6D22F896-40B5-4ADD-8801-0D06FADFA095}" type="slidenum">
              <a:rPr lang="en-US" smtClean="0"/>
              <a:t>‹nr.›</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362511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11/17/2020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‹nr.›</a:t>
            </a:fld>
            <a:endParaRPr lang="en-US" dirty="0"/>
          </a:p>
        </p:txBody>
      </p:sp>
    </p:spTree>
    <p:extLst>
      <p:ext uri="{BB962C8B-B14F-4D97-AF65-F5344CB8AC3E}">
        <p14:creationId xmlns:p14="http://schemas.microsoft.com/office/powerpoint/2010/main" val="3852498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11/17/2020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‹nr.›</a:t>
            </a:fld>
            <a:endParaRPr lang="en-US" dirty="0"/>
          </a:p>
        </p:txBody>
      </p:sp>
    </p:spTree>
    <p:extLst>
      <p:ext uri="{BB962C8B-B14F-4D97-AF65-F5344CB8AC3E}">
        <p14:creationId xmlns:p14="http://schemas.microsoft.com/office/powerpoint/2010/main" val="31311393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11/17/2020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‹nr.›</a:t>
            </a:fld>
            <a:endParaRPr lang="en-US" dirty="0"/>
          </a:p>
        </p:txBody>
      </p:sp>
    </p:spTree>
    <p:extLst>
      <p:ext uri="{BB962C8B-B14F-4D97-AF65-F5344CB8AC3E}">
        <p14:creationId xmlns:p14="http://schemas.microsoft.com/office/powerpoint/2010/main" val="3132017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nl-NL"/>
              <a:t>Klik om stijl te bewerken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48A87A34-81AB-432B-8DAE-1953F412C126}" type="datetimeFigureOut">
              <a:rPr lang="en-US" smtClean="0"/>
              <a:t>11/17/2020</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6D22F896-40B5-4ADD-8801-0D06FADFA095}" type="slidenum">
              <a:rPr lang="en-US" smtClean="0"/>
              <a:t>‹nr.›</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26504750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pPr/>
              <a:t>11/17/2020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‹nr.›</a:t>
            </a:fld>
            <a:endParaRPr lang="en-US" dirty="0"/>
          </a:p>
        </p:txBody>
      </p:sp>
    </p:spTree>
    <p:extLst>
      <p:ext uri="{BB962C8B-B14F-4D97-AF65-F5344CB8AC3E}">
        <p14:creationId xmlns:p14="http://schemas.microsoft.com/office/powerpoint/2010/main" val="3924135384"/>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nl-NL"/>
              <a:t>Klik om stijl te bewerken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257300" y="2909102"/>
            <a:ext cx="4800600" cy="299639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633864" y="2909102"/>
            <a:ext cx="4800600" cy="299639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pPr/>
              <a:t>11/17/2020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‹nr.›</a:t>
            </a:fld>
            <a:endParaRPr lang="en-US" dirty="0"/>
          </a:p>
        </p:txBody>
      </p:sp>
    </p:spTree>
    <p:extLst>
      <p:ext uri="{BB962C8B-B14F-4D97-AF65-F5344CB8AC3E}">
        <p14:creationId xmlns:p14="http://schemas.microsoft.com/office/powerpoint/2010/main" val="424777683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11/17/2020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1064462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11/17/2020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36965154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nl-NL"/>
              <a:t>Klik om stijl te bewerken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65051" y="6375679"/>
            <a:ext cx="1233355" cy="348462"/>
          </a:xfrm>
        </p:spPr>
        <p:txBody>
          <a:bodyPr/>
          <a:lstStyle/>
          <a:p>
            <a:fld id="{48A87A34-81AB-432B-8DAE-1953F412C126}" type="datetimeFigureOut">
              <a:rPr lang="en-US" smtClean="0"/>
              <a:pPr/>
              <a:t>11/17/2020</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6D22F896-40B5-4ADD-8801-0D06FADFA095}" type="slidenum">
              <a:rPr lang="en-US" smtClean="0"/>
              <a:pPr/>
              <a:t>‹nr.›</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30303777"/>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nl-NL"/>
              <a:t>Klik om stijl te bewerken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65950" y="6375679"/>
            <a:ext cx="1232456" cy="348462"/>
          </a:xfrm>
        </p:spPr>
        <p:txBody>
          <a:bodyPr/>
          <a:lstStyle/>
          <a:p>
            <a:fld id="{48A87A34-81AB-432B-8DAE-1953F412C126}" type="datetimeFigureOut">
              <a:rPr lang="en-US" smtClean="0"/>
              <a:pPr/>
              <a:t>11/17/2020</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6D22F896-40B5-4ADD-8801-0D06FADFA095}" type="slidenum">
              <a:rPr lang="en-US" smtClean="0"/>
              <a:t>‹nr.›</a:t>
            </a:fld>
            <a:endParaRPr lang="en-US" dirty="0"/>
          </a:p>
        </p:txBody>
      </p:sp>
    </p:spTree>
    <p:extLst>
      <p:ext uri="{BB962C8B-B14F-4D97-AF65-F5344CB8AC3E}">
        <p14:creationId xmlns:p14="http://schemas.microsoft.com/office/powerpoint/2010/main" val="3463476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48A87A34-81AB-432B-8DAE-1953F412C126}" type="datetimeFigureOut">
              <a:rPr lang="en-US" smtClean="0"/>
              <a:pPr/>
              <a:t>11/17/2020</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6D22F896-40B5-4ADD-8801-0D06FADFA095}" type="slidenum">
              <a:rPr lang="en-US" smtClean="0"/>
              <a:pPr/>
              <a:t>‹nr.›</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824302958"/>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9.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4FA42B-C91D-40AB-B3C1-353E9CEA051E}"/>
              </a:ext>
            </a:extLst>
          </p:cNvPr>
          <p:cNvSpPr>
            <a:spLocks noGrp="1"/>
          </p:cNvSpPr>
          <p:nvPr>
            <p:ph type="ctrTitle"/>
          </p:nvPr>
        </p:nvSpPr>
        <p:spPr/>
        <p:txBody>
          <a:bodyPr>
            <a:normAutofit/>
          </a:bodyPr>
          <a:lstStyle/>
          <a:p>
            <a:r>
              <a:rPr lang="nl-NL" dirty="0"/>
              <a:t>Statistiek</a:t>
            </a:r>
            <a:br>
              <a:rPr lang="nl-NL" dirty="0"/>
            </a:br>
            <a:r>
              <a:rPr lang="nl-NL" dirty="0"/>
              <a:t>	Opdracht 1B</a:t>
            </a:r>
          </a:p>
        </p:txBody>
      </p:sp>
      <p:sp>
        <p:nvSpPr>
          <p:cNvPr id="3" name="Ondertitel 2">
            <a:extLst>
              <a:ext uri="{FF2B5EF4-FFF2-40B4-BE49-F238E27FC236}">
                <a16:creationId xmlns:a16="http://schemas.microsoft.com/office/drawing/2014/main" id="{B9E6DB48-FA1F-43F0-87F4-2D8972585F3D}"/>
              </a:ext>
            </a:extLst>
          </p:cNvPr>
          <p:cNvSpPr>
            <a:spLocks noGrp="1"/>
          </p:cNvSpPr>
          <p:nvPr>
            <p:ph type="subTitle" idx="1"/>
          </p:nvPr>
        </p:nvSpPr>
        <p:spPr/>
        <p:txBody>
          <a:bodyPr>
            <a:normAutofit fontScale="92500" lnSpcReduction="10000"/>
          </a:bodyPr>
          <a:lstStyle/>
          <a:p>
            <a:endParaRPr lang="nl-NL" dirty="0"/>
          </a:p>
          <a:p>
            <a:r>
              <a:rPr lang="nl-NL" dirty="0" err="1"/>
              <a:t>Sheri</a:t>
            </a:r>
            <a:r>
              <a:rPr lang="nl-NL" dirty="0"/>
              <a:t> </a:t>
            </a:r>
            <a:r>
              <a:rPr lang="nl-NL" dirty="0" err="1"/>
              <a:t>zwietering</a:t>
            </a:r>
            <a:r>
              <a:rPr lang="nl-NL" dirty="0"/>
              <a:t> en </a:t>
            </a:r>
            <a:r>
              <a:rPr lang="nl-NL" dirty="0" err="1"/>
              <a:t>fons</a:t>
            </a:r>
            <a:r>
              <a:rPr lang="nl-NL" dirty="0"/>
              <a:t> van de Loo</a:t>
            </a:r>
          </a:p>
        </p:txBody>
      </p:sp>
    </p:spTree>
    <p:extLst>
      <p:ext uri="{BB962C8B-B14F-4D97-AF65-F5344CB8AC3E}">
        <p14:creationId xmlns:p14="http://schemas.microsoft.com/office/powerpoint/2010/main" val="19926328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90DE3B-AAD3-4A5D-A751-790FDDB75474}"/>
              </a:ext>
            </a:extLst>
          </p:cNvPr>
          <p:cNvSpPr>
            <a:spLocks noGrp="1"/>
          </p:cNvSpPr>
          <p:nvPr>
            <p:ph type="title"/>
          </p:nvPr>
        </p:nvSpPr>
        <p:spPr/>
        <p:txBody>
          <a:bodyPr/>
          <a:lstStyle/>
          <a:p>
            <a:r>
              <a:rPr lang="nl-NL" dirty="0"/>
              <a:t>Antwoord</a:t>
            </a:r>
          </a:p>
        </p:txBody>
      </p:sp>
      <p:sp>
        <p:nvSpPr>
          <p:cNvPr id="3" name="Tijdelijke aanduiding voor inhoud 2">
            <a:extLst>
              <a:ext uri="{FF2B5EF4-FFF2-40B4-BE49-F238E27FC236}">
                <a16:creationId xmlns:a16="http://schemas.microsoft.com/office/drawing/2014/main" id="{D8320BC6-F417-4F10-B011-CD2E5CDDA84C}"/>
              </a:ext>
            </a:extLst>
          </p:cNvPr>
          <p:cNvSpPr>
            <a:spLocks noGrp="1"/>
          </p:cNvSpPr>
          <p:nvPr>
            <p:ph idx="1"/>
          </p:nvPr>
        </p:nvSpPr>
        <p:spPr/>
        <p:txBody>
          <a:bodyPr/>
          <a:lstStyle/>
          <a:p>
            <a:r>
              <a:rPr lang="nl-NL" dirty="0"/>
              <a:t>A: Tabel</a:t>
            </a:r>
          </a:p>
          <a:p>
            <a:endParaRPr lang="nl-NL" dirty="0"/>
          </a:p>
          <a:p>
            <a:r>
              <a:rPr lang="nl-NL" dirty="0"/>
              <a:t>B: Klasse 21,0 – 21,5 seconde</a:t>
            </a:r>
          </a:p>
          <a:p>
            <a:pPr lvl="1"/>
            <a:endParaRPr lang="nl-NL" dirty="0"/>
          </a:p>
        </p:txBody>
      </p:sp>
      <p:pic>
        <p:nvPicPr>
          <p:cNvPr id="5" name="Afbeelding 4">
            <a:extLst>
              <a:ext uri="{FF2B5EF4-FFF2-40B4-BE49-F238E27FC236}">
                <a16:creationId xmlns:a16="http://schemas.microsoft.com/office/drawing/2014/main" id="{832E7BEC-FE2C-45D1-9278-61E11877D4E9}"/>
              </a:ext>
            </a:extLst>
          </p:cNvPr>
          <p:cNvPicPr>
            <a:picLocks noChangeAspect="1"/>
          </p:cNvPicPr>
          <p:nvPr/>
        </p:nvPicPr>
        <p:blipFill>
          <a:blip r:embed="rId2"/>
          <a:stretch>
            <a:fillRect/>
          </a:stretch>
        </p:blipFill>
        <p:spPr>
          <a:xfrm>
            <a:off x="1251678" y="4001142"/>
            <a:ext cx="3761699" cy="2474473"/>
          </a:xfrm>
          <a:prstGeom prst="rect">
            <a:avLst/>
          </a:prstGeom>
        </p:spPr>
      </p:pic>
      <p:graphicFrame>
        <p:nvGraphicFramePr>
          <p:cNvPr id="6" name="Tabel 6">
            <a:extLst>
              <a:ext uri="{FF2B5EF4-FFF2-40B4-BE49-F238E27FC236}">
                <a16:creationId xmlns:a16="http://schemas.microsoft.com/office/drawing/2014/main" id="{0A785BCA-F912-46BC-BB00-B969A2C3B2D0}"/>
              </a:ext>
            </a:extLst>
          </p:cNvPr>
          <p:cNvGraphicFramePr>
            <a:graphicFrameLocks noGrp="1"/>
          </p:cNvGraphicFramePr>
          <p:nvPr>
            <p:extLst>
              <p:ext uri="{D42A27DB-BD31-4B8C-83A1-F6EECF244321}">
                <p14:modId xmlns:p14="http://schemas.microsoft.com/office/powerpoint/2010/main" val="3372139477"/>
              </p:ext>
            </p:extLst>
          </p:nvPr>
        </p:nvGraphicFramePr>
        <p:xfrm>
          <a:off x="5088951" y="1405262"/>
          <a:ext cx="5851371" cy="259588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981670130"/>
                    </a:ext>
                  </a:extLst>
                </a:gridCol>
                <a:gridCol w="1387093">
                  <a:extLst>
                    <a:ext uri="{9D8B030D-6E8A-4147-A177-3AD203B41FA5}">
                      <a16:colId xmlns:a16="http://schemas.microsoft.com/office/drawing/2014/main" val="683807451"/>
                    </a:ext>
                  </a:extLst>
                </a:gridCol>
                <a:gridCol w="1754945">
                  <a:extLst>
                    <a:ext uri="{9D8B030D-6E8A-4147-A177-3AD203B41FA5}">
                      <a16:colId xmlns:a16="http://schemas.microsoft.com/office/drawing/2014/main" val="3227785587"/>
                    </a:ext>
                  </a:extLst>
                </a:gridCol>
              </a:tblGrid>
              <a:tr h="370840">
                <a:tc>
                  <a:txBody>
                    <a:bodyPr/>
                    <a:lstStyle/>
                    <a:p>
                      <a:r>
                        <a:rPr lang="nl-NL" dirty="0"/>
                        <a:t>Klasse</a:t>
                      </a:r>
                    </a:p>
                  </a:txBody>
                  <a:tcPr/>
                </a:tc>
                <a:tc>
                  <a:txBody>
                    <a:bodyPr/>
                    <a:lstStyle/>
                    <a:p>
                      <a:r>
                        <a:rPr lang="nl-NL" dirty="0"/>
                        <a:t>Turven</a:t>
                      </a:r>
                    </a:p>
                  </a:txBody>
                  <a:tcPr/>
                </a:tc>
                <a:tc>
                  <a:txBody>
                    <a:bodyPr/>
                    <a:lstStyle/>
                    <a:p>
                      <a:r>
                        <a:rPr lang="nl-NL" dirty="0"/>
                        <a:t>Frequentie</a:t>
                      </a:r>
                    </a:p>
                  </a:txBody>
                  <a:tcPr/>
                </a:tc>
                <a:extLst>
                  <a:ext uri="{0D108BD9-81ED-4DB2-BD59-A6C34878D82A}">
                    <a16:rowId xmlns:a16="http://schemas.microsoft.com/office/drawing/2014/main" val="2273318302"/>
                  </a:ext>
                </a:extLst>
              </a:tr>
              <a:tr h="370840">
                <a:tc>
                  <a:txBody>
                    <a:bodyPr/>
                    <a:lstStyle/>
                    <a:p>
                      <a:r>
                        <a:rPr lang="nl-NL" dirty="0"/>
                        <a:t>20,0 – 20,5 seconde</a:t>
                      </a:r>
                    </a:p>
                  </a:txBody>
                  <a:tcPr/>
                </a:tc>
                <a:tc>
                  <a:txBody>
                    <a:bodyPr/>
                    <a:lstStyle/>
                    <a:p>
                      <a:r>
                        <a:rPr lang="nl-NL" dirty="0"/>
                        <a:t>III</a:t>
                      </a:r>
                    </a:p>
                  </a:txBody>
                  <a:tcPr/>
                </a:tc>
                <a:tc>
                  <a:txBody>
                    <a:bodyPr/>
                    <a:lstStyle/>
                    <a:p>
                      <a:r>
                        <a:rPr lang="nl-NL" dirty="0"/>
                        <a:t>3</a:t>
                      </a:r>
                    </a:p>
                  </a:txBody>
                  <a:tcPr/>
                </a:tc>
                <a:extLst>
                  <a:ext uri="{0D108BD9-81ED-4DB2-BD59-A6C34878D82A}">
                    <a16:rowId xmlns:a16="http://schemas.microsoft.com/office/drawing/2014/main" val="2314975749"/>
                  </a:ext>
                </a:extLst>
              </a:tr>
              <a:tr h="370840">
                <a:tc>
                  <a:txBody>
                    <a:bodyPr/>
                    <a:lstStyle/>
                    <a:p>
                      <a:r>
                        <a:rPr lang="nl-NL" dirty="0"/>
                        <a:t>20,5 – 21,0 seconde</a:t>
                      </a:r>
                    </a:p>
                  </a:txBody>
                  <a:tcPr/>
                </a:tc>
                <a:tc>
                  <a:txBody>
                    <a:bodyPr/>
                    <a:lstStyle/>
                    <a:p>
                      <a:r>
                        <a:rPr lang="nl-NL" dirty="0"/>
                        <a:t>II</a:t>
                      </a:r>
                    </a:p>
                  </a:txBody>
                  <a:tcPr/>
                </a:tc>
                <a:tc>
                  <a:txBody>
                    <a:bodyPr/>
                    <a:lstStyle/>
                    <a:p>
                      <a:r>
                        <a:rPr lang="nl-NL" dirty="0"/>
                        <a:t>2</a:t>
                      </a:r>
                    </a:p>
                  </a:txBody>
                  <a:tcPr/>
                </a:tc>
                <a:extLst>
                  <a:ext uri="{0D108BD9-81ED-4DB2-BD59-A6C34878D82A}">
                    <a16:rowId xmlns:a16="http://schemas.microsoft.com/office/drawing/2014/main" val="4276353721"/>
                  </a:ext>
                </a:extLst>
              </a:tr>
              <a:tr h="370840">
                <a:tc>
                  <a:txBody>
                    <a:bodyPr/>
                    <a:lstStyle/>
                    <a:p>
                      <a:r>
                        <a:rPr lang="nl-NL" dirty="0"/>
                        <a:t>21,0 – 21,5 seconde</a:t>
                      </a:r>
                    </a:p>
                  </a:txBody>
                  <a:tcPr/>
                </a:tc>
                <a:tc>
                  <a:txBody>
                    <a:bodyPr/>
                    <a:lstStyle/>
                    <a:p>
                      <a:r>
                        <a:rPr lang="nl-NL" dirty="0"/>
                        <a:t>VVI</a:t>
                      </a:r>
                    </a:p>
                  </a:txBody>
                  <a:tcPr/>
                </a:tc>
                <a:tc>
                  <a:txBody>
                    <a:bodyPr/>
                    <a:lstStyle/>
                    <a:p>
                      <a:r>
                        <a:rPr lang="nl-NL" dirty="0"/>
                        <a:t>11</a:t>
                      </a:r>
                    </a:p>
                  </a:txBody>
                  <a:tcPr/>
                </a:tc>
                <a:extLst>
                  <a:ext uri="{0D108BD9-81ED-4DB2-BD59-A6C34878D82A}">
                    <a16:rowId xmlns:a16="http://schemas.microsoft.com/office/drawing/2014/main" val="2414231555"/>
                  </a:ext>
                </a:extLst>
              </a:tr>
              <a:tr h="370840">
                <a:tc>
                  <a:txBody>
                    <a:bodyPr/>
                    <a:lstStyle/>
                    <a:p>
                      <a:r>
                        <a:rPr lang="nl-NL" dirty="0"/>
                        <a:t>21,5 – 22,0 seconde</a:t>
                      </a:r>
                    </a:p>
                  </a:txBody>
                  <a:tcPr/>
                </a:tc>
                <a:tc>
                  <a:txBody>
                    <a:bodyPr/>
                    <a:lstStyle/>
                    <a:p>
                      <a:r>
                        <a:rPr lang="nl-NL" dirty="0"/>
                        <a:t>VI</a:t>
                      </a:r>
                    </a:p>
                  </a:txBody>
                  <a:tcPr/>
                </a:tc>
                <a:tc>
                  <a:txBody>
                    <a:bodyPr/>
                    <a:lstStyle/>
                    <a:p>
                      <a:r>
                        <a:rPr lang="nl-NL" dirty="0"/>
                        <a:t>6</a:t>
                      </a:r>
                    </a:p>
                  </a:txBody>
                  <a:tcPr/>
                </a:tc>
                <a:extLst>
                  <a:ext uri="{0D108BD9-81ED-4DB2-BD59-A6C34878D82A}">
                    <a16:rowId xmlns:a16="http://schemas.microsoft.com/office/drawing/2014/main" val="3455812930"/>
                  </a:ext>
                </a:extLst>
              </a:tr>
              <a:tr h="370840">
                <a:tc>
                  <a:txBody>
                    <a:bodyPr/>
                    <a:lstStyle/>
                    <a:p>
                      <a:r>
                        <a:rPr lang="nl-NL" dirty="0"/>
                        <a:t>22,0 – 22,5 seconde</a:t>
                      </a:r>
                    </a:p>
                  </a:txBody>
                  <a:tcPr/>
                </a:tc>
                <a:tc>
                  <a:txBody>
                    <a:bodyPr/>
                    <a:lstStyle/>
                    <a:p>
                      <a:r>
                        <a:rPr lang="nl-NL" dirty="0"/>
                        <a:t>IIII</a:t>
                      </a:r>
                    </a:p>
                  </a:txBody>
                  <a:tcPr/>
                </a:tc>
                <a:tc>
                  <a:txBody>
                    <a:bodyPr/>
                    <a:lstStyle/>
                    <a:p>
                      <a:r>
                        <a:rPr lang="nl-NL" dirty="0"/>
                        <a:t>4</a:t>
                      </a:r>
                    </a:p>
                  </a:txBody>
                  <a:tcPr/>
                </a:tc>
                <a:extLst>
                  <a:ext uri="{0D108BD9-81ED-4DB2-BD59-A6C34878D82A}">
                    <a16:rowId xmlns:a16="http://schemas.microsoft.com/office/drawing/2014/main" val="1767102724"/>
                  </a:ext>
                </a:extLst>
              </a:tr>
              <a:tr h="370840">
                <a:tc>
                  <a:txBody>
                    <a:bodyPr/>
                    <a:lstStyle/>
                    <a:p>
                      <a:r>
                        <a:rPr lang="nl-NL" dirty="0"/>
                        <a:t>22,5 – 23,0 seconde</a:t>
                      </a:r>
                    </a:p>
                  </a:txBody>
                  <a:tcPr/>
                </a:tc>
                <a:tc>
                  <a:txBody>
                    <a:bodyPr/>
                    <a:lstStyle/>
                    <a:p>
                      <a:r>
                        <a:rPr lang="nl-NL" dirty="0"/>
                        <a:t>IIII</a:t>
                      </a:r>
                    </a:p>
                  </a:txBody>
                  <a:tcPr/>
                </a:tc>
                <a:tc>
                  <a:txBody>
                    <a:bodyPr/>
                    <a:lstStyle/>
                    <a:p>
                      <a:r>
                        <a:rPr lang="nl-NL" dirty="0"/>
                        <a:t>4</a:t>
                      </a:r>
                    </a:p>
                  </a:txBody>
                  <a:tcPr/>
                </a:tc>
                <a:extLst>
                  <a:ext uri="{0D108BD9-81ED-4DB2-BD59-A6C34878D82A}">
                    <a16:rowId xmlns:a16="http://schemas.microsoft.com/office/drawing/2014/main" val="3264554447"/>
                  </a:ext>
                </a:extLst>
              </a:tr>
            </a:tbl>
          </a:graphicData>
        </a:graphic>
      </p:graphicFrame>
    </p:spTree>
    <p:extLst>
      <p:ext uri="{BB962C8B-B14F-4D97-AF65-F5344CB8AC3E}">
        <p14:creationId xmlns:p14="http://schemas.microsoft.com/office/powerpoint/2010/main" val="27876465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tint val="95000"/>
            <a:satMod val="170000"/>
          </a:schemeClr>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10A4E0E-502E-444B-B37E-40557A2662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BA68F03-D88C-4F27-AD65-034133F1A8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0970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B4DB13C2-D61D-4A8D-B973-BE6546C7B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455266"/>
            <a:ext cx="2313214" cy="5947468"/>
          </a:xfrm>
          <a:custGeom>
            <a:avLst/>
            <a:gdLst>
              <a:gd name="connsiteX0" fmla="*/ 162291 w 2313214"/>
              <a:gd name="connsiteY0" fmla="*/ 0 h 5947468"/>
              <a:gd name="connsiteX1" fmla="*/ 224243 w 2313214"/>
              <a:gd name="connsiteY1" fmla="*/ 1936 h 5947468"/>
              <a:gd name="connsiteX2" fmla="*/ 284260 w 2313214"/>
              <a:gd name="connsiteY2" fmla="*/ 9680 h 5947468"/>
              <a:gd name="connsiteX3" fmla="*/ 342341 w 2313214"/>
              <a:gd name="connsiteY3" fmla="*/ 27104 h 5947468"/>
              <a:gd name="connsiteX4" fmla="*/ 390742 w 2313214"/>
              <a:gd name="connsiteY4" fmla="*/ 52273 h 5947468"/>
              <a:gd name="connsiteX5" fmla="*/ 437206 w 2313214"/>
              <a:gd name="connsiteY5" fmla="*/ 85185 h 5947468"/>
              <a:gd name="connsiteX6" fmla="*/ 477863 w 2313214"/>
              <a:gd name="connsiteY6" fmla="*/ 123905 h 5947468"/>
              <a:gd name="connsiteX7" fmla="*/ 518519 w 2313214"/>
              <a:gd name="connsiteY7" fmla="*/ 168434 h 5947468"/>
              <a:gd name="connsiteX8" fmla="*/ 555304 w 2313214"/>
              <a:gd name="connsiteY8" fmla="*/ 214899 h 5947468"/>
              <a:gd name="connsiteX9" fmla="*/ 592088 w 2313214"/>
              <a:gd name="connsiteY9" fmla="*/ 263299 h 5947468"/>
              <a:gd name="connsiteX10" fmla="*/ 628873 w 2313214"/>
              <a:gd name="connsiteY10" fmla="*/ 311700 h 5947468"/>
              <a:gd name="connsiteX11" fmla="*/ 665657 w 2313214"/>
              <a:gd name="connsiteY11" fmla="*/ 358165 h 5947468"/>
              <a:gd name="connsiteX12" fmla="*/ 704378 w 2313214"/>
              <a:gd name="connsiteY12" fmla="*/ 402693 h 5947468"/>
              <a:gd name="connsiteX13" fmla="*/ 748906 w 2313214"/>
              <a:gd name="connsiteY13" fmla="*/ 441414 h 5947468"/>
              <a:gd name="connsiteX14" fmla="*/ 791499 w 2313214"/>
              <a:gd name="connsiteY14" fmla="*/ 476262 h 5947468"/>
              <a:gd name="connsiteX15" fmla="*/ 839899 w 2313214"/>
              <a:gd name="connsiteY15" fmla="*/ 503366 h 5947468"/>
              <a:gd name="connsiteX16" fmla="*/ 892172 w 2313214"/>
              <a:gd name="connsiteY16" fmla="*/ 526599 h 5947468"/>
              <a:gd name="connsiteX17" fmla="*/ 948317 w 2313214"/>
              <a:gd name="connsiteY17" fmla="*/ 545959 h 5947468"/>
              <a:gd name="connsiteX18" fmla="*/ 1006397 w 2313214"/>
              <a:gd name="connsiteY18" fmla="*/ 563383 h 5947468"/>
              <a:gd name="connsiteX19" fmla="*/ 1064478 w 2313214"/>
              <a:gd name="connsiteY19" fmla="*/ 578871 h 5947468"/>
              <a:gd name="connsiteX20" fmla="*/ 1124495 w 2313214"/>
              <a:gd name="connsiteY20" fmla="*/ 594360 h 5947468"/>
              <a:gd name="connsiteX21" fmla="*/ 1180640 w 2313214"/>
              <a:gd name="connsiteY21" fmla="*/ 611784 h 5947468"/>
              <a:gd name="connsiteX22" fmla="*/ 1236784 w 2313214"/>
              <a:gd name="connsiteY22" fmla="*/ 631144 h 5947468"/>
              <a:gd name="connsiteX23" fmla="*/ 1289057 w 2313214"/>
              <a:gd name="connsiteY23" fmla="*/ 654376 h 5947468"/>
              <a:gd name="connsiteX24" fmla="*/ 1335522 w 2313214"/>
              <a:gd name="connsiteY24" fmla="*/ 683417 h 5947468"/>
              <a:gd name="connsiteX25" fmla="*/ 1378114 w 2313214"/>
              <a:gd name="connsiteY25" fmla="*/ 718265 h 5947468"/>
              <a:gd name="connsiteX26" fmla="*/ 1412963 w 2313214"/>
              <a:gd name="connsiteY26" fmla="*/ 760858 h 5947468"/>
              <a:gd name="connsiteX27" fmla="*/ 1442003 w 2313214"/>
              <a:gd name="connsiteY27" fmla="*/ 807322 h 5947468"/>
              <a:gd name="connsiteX28" fmla="*/ 1465235 w 2313214"/>
              <a:gd name="connsiteY28" fmla="*/ 859595 h 5947468"/>
              <a:gd name="connsiteX29" fmla="*/ 1484596 w 2313214"/>
              <a:gd name="connsiteY29" fmla="*/ 915740 h 5947468"/>
              <a:gd name="connsiteX30" fmla="*/ 1502020 w 2313214"/>
              <a:gd name="connsiteY30" fmla="*/ 971884 h 5947468"/>
              <a:gd name="connsiteX31" fmla="*/ 1517508 w 2313214"/>
              <a:gd name="connsiteY31" fmla="*/ 1031901 h 5947468"/>
              <a:gd name="connsiteX32" fmla="*/ 1532996 w 2313214"/>
              <a:gd name="connsiteY32" fmla="*/ 1089982 h 5947468"/>
              <a:gd name="connsiteX33" fmla="*/ 1550420 w 2313214"/>
              <a:gd name="connsiteY33" fmla="*/ 1148063 h 5947468"/>
              <a:gd name="connsiteX34" fmla="*/ 1569781 w 2313214"/>
              <a:gd name="connsiteY34" fmla="*/ 1204207 h 5947468"/>
              <a:gd name="connsiteX35" fmla="*/ 1593013 w 2313214"/>
              <a:gd name="connsiteY35" fmla="*/ 1256480 h 5947468"/>
              <a:gd name="connsiteX36" fmla="*/ 1620117 w 2313214"/>
              <a:gd name="connsiteY36" fmla="*/ 1304881 h 5947468"/>
              <a:gd name="connsiteX37" fmla="*/ 1654966 w 2313214"/>
              <a:gd name="connsiteY37" fmla="*/ 1347473 h 5947468"/>
              <a:gd name="connsiteX38" fmla="*/ 1693686 w 2313214"/>
              <a:gd name="connsiteY38" fmla="*/ 1392002 h 5947468"/>
              <a:gd name="connsiteX39" fmla="*/ 1738215 w 2313214"/>
              <a:gd name="connsiteY39" fmla="*/ 1430722 h 5947468"/>
              <a:gd name="connsiteX40" fmla="*/ 1784679 w 2313214"/>
              <a:gd name="connsiteY40" fmla="*/ 1467507 h 5947468"/>
              <a:gd name="connsiteX41" fmla="*/ 1835016 w 2313214"/>
              <a:gd name="connsiteY41" fmla="*/ 1504291 h 5947468"/>
              <a:gd name="connsiteX42" fmla="*/ 1883417 w 2313214"/>
              <a:gd name="connsiteY42" fmla="*/ 1541076 h 5947468"/>
              <a:gd name="connsiteX43" fmla="*/ 1929881 w 2313214"/>
              <a:gd name="connsiteY43" fmla="*/ 1577860 h 5947468"/>
              <a:gd name="connsiteX44" fmla="*/ 1974410 w 2313214"/>
              <a:gd name="connsiteY44" fmla="*/ 1618517 h 5947468"/>
              <a:gd name="connsiteX45" fmla="*/ 2013130 w 2313214"/>
              <a:gd name="connsiteY45" fmla="*/ 1659173 h 5947468"/>
              <a:gd name="connsiteX46" fmla="*/ 2046043 w 2313214"/>
              <a:gd name="connsiteY46" fmla="*/ 1705638 h 5947468"/>
              <a:gd name="connsiteX47" fmla="*/ 2071211 w 2313214"/>
              <a:gd name="connsiteY47" fmla="*/ 1754039 h 5947468"/>
              <a:gd name="connsiteX48" fmla="*/ 2088635 w 2313214"/>
              <a:gd name="connsiteY48" fmla="*/ 1812119 h 5947468"/>
              <a:gd name="connsiteX49" fmla="*/ 2096379 w 2313214"/>
              <a:gd name="connsiteY49" fmla="*/ 1872136 h 5947468"/>
              <a:gd name="connsiteX50" fmla="*/ 2098315 w 2313214"/>
              <a:gd name="connsiteY50" fmla="*/ 1934089 h 5947468"/>
              <a:gd name="connsiteX51" fmla="*/ 2092507 w 2313214"/>
              <a:gd name="connsiteY51" fmla="*/ 1999914 h 5947468"/>
              <a:gd name="connsiteX52" fmla="*/ 2084763 w 2313214"/>
              <a:gd name="connsiteY52" fmla="*/ 2065738 h 5947468"/>
              <a:gd name="connsiteX53" fmla="*/ 2075083 w 2313214"/>
              <a:gd name="connsiteY53" fmla="*/ 2131563 h 5947468"/>
              <a:gd name="connsiteX54" fmla="*/ 2067339 w 2313214"/>
              <a:gd name="connsiteY54" fmla="*/ 2197388 h 5947468"/>
              <a:gd name="connsiteX55" fmla="*/ 2063467 w 2313214"/>
              <a:gd name="connsiteY55" fmla="*/ 2263213 h 5947468"/>
              <a:gd name="connsiteX56" fmla="*/ 2063467 w 2313214"/>
              <a:gd name="connsiteY56" fmla="*/ 2327102 h 5947468"/>
              <a:gd name="connsiteX57" fmla="*/ 2071211 w 2313214"/>
              <a:gd name="connsiteY57" fmla="*/ 2387119 h 5947468"/>
              <a:gd name="connsiteX58" fmla="*/ 2086699 w 2313214"/>
              <a:gd name="connsiteY58" fmla="*/ 2447135 h 5947468"/>
              <a:gd name="connsiteX59" fmla="*/ 2109932 w 2313214"/>
              <a:gd name="connsiteY59" fmla="*/ 2503280 h 5947468"/>
              <a:gd name="connsiteX60" fmla="*/ 2140908 w 2313214"/>
              <a:gd name="connsiteY60" fmla="*/ 2561361 h 5947468"/>
              <a:gd name="connsiteX61" fmla="*/ 2171884 w 2313214"/>
              <a:gd name="connsiteY61" fmla="*/ 2619442 h 5947468"/>
              <a:gd name="connsiteX62" fmla="*/ 2206733 w 2313214"/>
              <a:gd name="connsiteY62" fmla="*/ 2677522 h 5947468"/>
              <a:gd name="connsiteX63" fmla="*/ 2239645 w 2313214"/>
              <a:gd name="connsiteY63" fmla="*/ 2733667 h 5947468"/>
              <a:gd name="connsiteX64" fmla="*/ 2268686 w 2313214"/>
              <a:gd name="connsiteY64" fmla="*/ 2793684 h 5947468"/>
              <a:gd name="connsiteX65" fmla="*/ 2291918 w 2313214"/>
              <a:gd name="connsiteY65" fmla="*/ 2851765 h 5947468"/>
              <a:gd name="connsiteX66" fmla="*/ 2307406 w 2313214"/>
              <a:gd name="connsiteY66" fmla="*/ 2911781 h 5947468"/>
              <a:gd name="connsiteX67" fmla="*/ 2313214 w 2313214"/>
              <a:gd name="connsiteY67" fmla="*/ 2973734 h 5947468"/>
              <a:gd name="connsiteX68" fmla="*/ 2307406 w 2313214"/>
              <a:gd name="connsiteY68" fmla="*/ 3035687 h 5947468"/>
              <a:gd name="connsiteX69" fmla="*/ 2291918 w 2313214"/>
              <a:gd name="connsiteY69" fmla="*/ 3095704 h 5947468"/>
              <a:gd name="connsiteX70" fmla="*/ 2268686 w 2313214"/>
              <a:gd name="connsiteY70" fmla="*/ 3153784 h 5947468"/>
              <a:gd name="connsiteX71" fmla="*/ 2239645 w 2313214"/>
              <a:gd name="connsiteY71" fmla="*/ 3213801 h 5947468"/>
              <a:gd name="connsiteX72" fmla="*/ 2206733 w 2313214"/>
              <a:gd name="connsiteY72" fmla="*/ 3269946 h 5947468"/>
              <a:gd name="connsiteX73" fmla="*/ 2171884 w 2313214"/>
              <a:gd name="connsiteY73" fmla="*/ 3328027 h 5947468"/>
              <a:gd name="connsiteX74" fmla="*/ 2140908 w 2313214"/>
              <a:gd name="connsiteY74" fmla="*/ 3386107 h 5947468"/>
              <a:gd name="connsiteX75" fmla="*/ 2109932 w 2313214"/>
              <a:gd name="connsiteY75" fmla="*/ 3444188 h 5947468"/>
              <a:gd name="connsiteX76" fmla="*/ 2086699 w 2313214"/>
              <a:gd name="connsiteY76" fmla="*/ 3500333 h 5947468"/>
              <a:gd name="connsiteX77" fmla="*/ 2071211 w 2313214"/>
              <a:gd name="connsiteY77" fmla="*/ 3560350 h 5947468"/>
              <a:gd name="connsiteX78" fmla="*/ 2063467 w 2313214"/>
              <a:gd name="connsiteY78" fmla="*/ 3620366 h 5947468"/>
              <a:gd name="connsiteX79" fmla="*/ 2063467 w 2313214"/>
              <a:gd name="connsiteY79" fmla="*/ 3684255 h 5947468"/>
              <a:gd name="connsiteX80" fmla="*/ 2067339 w 2313214"/>
              <a:gd name="connsiteY80" fmla="*/ 3750080 h 5947468"/>
              <a:gd name="connsiteX81" fmla="*/ 2075083 w 2313214"/>
              <a:gd name="connsiteY81" fmla="*/ 3815905 h 5947468"/>
              <a:gd name="connsiteX82" fmla="*/ 2084763 w 2313214"/>
              <a:gd name="connsiteY82" fmla="*/ 3881730 h 5947468"/>
              <a:gd name="connsiteX83" fmla="*/ 2092507 w 2313214"/>
              <a:gd name="connsiteY83" fmla="*/ 3947555 h 5947468"/>
              <a:gd name="connsiteX84" fmla="*/ 2098315 w 2313214"/>
              <a:gd name="connsiteY84" fmla="*/ 4013380 h 5947468"/>
              <a:gd name="connsiteX85" fmla="*/ 2096379 w 2313214"/>
              <a:gd name="connsiteY85" fmla="*/ 4075332 h 5947468"/>
              <a:gd name="connsiteX86" fmla="*/ 2088635 w 2313214"/>
              <a:gd name="connsiteY86" fmla="*/ 4135349 h 5947468"/>
              <a:gd name="connsiteX87" fmla="*/ 2071211 w 2313214"/>
              <a:gd name="connsiteY87" fmla="*/ 4193430 h 5947468"/>
              <a:gd name="connsiteX88" fmla="*/ 2046043 w 2313214"/>
              <a:gd name="connsiteY88" fmla="*/ 4241831 h 5947468"/>
              <a:gd name="connsiteX89" fmla="*/ 2013130 w 2313214"/>
              <a:gd name="connsiteY89" fmla="*/ 4288295 h 5947468"/>
              <a:gd name="connsiteX90" fmla="*/ 1974410 w 2313214"/>
              <a:gd name="connsiteY90" fmla="*/ 4328952 h 5947468"/>
              <a:gd name="connsiteX91" fmla="*/ 1929881 w 2313214"/>
              <a:gd name="connsiteY91" fmla="*/ 4369608 h 5947468"/>
              <a:gd name="connsiteX92" fmla="*/ 1883417 w 2313214"/>
              <a:gd name="connsiteY92" fmla="*/ 4406393 h 5947468"/>
              <a:gd name="connsiteX93" fmla="*/ 1835016 w 2313214"/>
              <a:gd name="connsiteY93" fmla="*/ 4443177 h 5947468"/>
              <a:gd name="connsiteX94" fmla="*/ 1784679 w 2313214"/>
              <a:gd name="connsiteY94" fmla="*/ 4479962 h 5947468"/>
              <a:gd name="connsiteX95" fmla="*/ 1738215 w 2313214"/>
              <a:gd name="connsiteY95" fmla="*/ 4516746 h 5947468"/>
              <a:gd name="connsiteX96" fmla="*/ 1693686 w 2313214"/>
              <a:gd name="connsiteY96" fmla="*/ 4555467 h 5947468"/>
              <a:gd name="connsiteX97" fmla="*/ 1654966 w 2313214"/>
              <a:gd name="connsiteY97" fmla="*/ 4599995 h 5947468"/>
              <a:gd name="connsiteX98" fmla="*/ 1620117 w 2313214"/>
              <a:gd name="connsiteY98" fmla="*/ 4642588 h 5947468"/>
              <a:gd name="connsiteX99" fmla="*/ 1593013 w 2313214"/>
              <a:gd name="connsiteY99" fmla="*/ 4690988 h 5947468"/>
              <a:gd name="connsiteX100" fmla="*/ 1569781 w 2313214"/>
              <a:gd name="connsiteY100" fmla="*/ 4743261 h 5947468"/>
              <a:gd name="connsiteX101" fmla="*/ 1550420 w 2313214"/>
              <a:gd name="connsiteY101" fmla="*/ 4799406 h 5947468"/>
              <a:gd name="connsiteX102" fmla="*/ 1532996 w 2313214"/>
              <a:gd name="connsiteY102" fmla="*/ 4857486 h 5947468"/>
              <a:gd name="connsiteX103" fmla="*/ 1517508 w 2313214"/>
              <a:gd name="connsiteY103" fmla="*/ 4915567 h 5947468"/>
              <a:gd name="connsiteX104" fmla="*/ 1502020 w 2313214"/>
              <a:gd name="connsiteY104" fmla="*/ 4975584 h 5947468"/>
              <a:gd name="connsiteX105" fmla="*/ 1484596 w 2313214"/>
              <a:gd name="connsiteY105" fmla="*/ 5031729 h 5947468"/>
              <a:gd name="connsiteX106" fmla="*/ 1465235 w 2313214"/>
              <a:gd name="connsiteY106" fmla="*/ 5087873 h 5947468"/>
              <a:gd name="connsiteX107" fmla="*/ 1442003 w 2313214"/>
              <a:gd name="connsiteY107" fmla="*/ 5140146 h 5947468"/>
              <a:gd name="connsiteX108" fmla="*/ 1412963 w 2313214"/>
              <a:gd name="connsiteY108" fmla="*/ 5186611 h 5947468"/>
              <a:gd name="connsiteX109" fmla="*/ 1378114 w 2313214"/>
              <a:gd name="connsiteY109" fmla="*/ 5229203 h 5947468"/>
              <a:gd name="connsiteX110" fmla="*/ 1335522 w 2313214"/>
              <a:gd name="connsiteY110" fmla="*/ 5264052 h 5947468"/>
              <a:gd name="connsiteX111" fmla="*/ 1289057 w 2313214"/>
              <a:gd name="connsiteY111" fmla="*/ 5293092 h 5947468"/>
              <a:gd name="connsiteX112" fmla="*/ 1236784 w 2313214"/>
              <a:gd name="connsiteY112" fmla="*/ 5316324 h 5947468"/>
              <a:gd name="connsiteX113" fmla="*/ 1180640 w 2313214"/>
              <a:gd name="connsiteY113" fmla="*/ 5335685 h 5947468"/>
              <a:gd name="connsiteX114" fmla="*/ 1124495 w 2313214"/>
              <a:gd name="connsiteY114" fmla="*/ 5353109 h 5947468"/>
              <a:gd name="connsiteX115" fmla="*/ 1064478 w 2313214"/>
              <a:gd name="connsiteY115" fmla="*/ 5368597 h 5947468"/>
              <a:gd name="connsiteX116" fmla="*/ 1006397 w 2313214"/>
              <a:gd name="connsiteY116" fmla="*/ 5384085 h 5947468"/>
              <a:gd name="connsiteX117" fmla="*/ 948317 w 2313214"/>
              <a:gd name="connsiteY117" fmla="*/ 5401509 h 5947468"/>
              <a:gd name="connsiteX118" fmla="*/ 892172 w 2313214"/>
              <a:gd name="connsiteY118" fmla="*/ 5420870 h 5947468"/>
              <a:gd name="connsiteX119" fmla="*/ 839899 w 2313214"/>
              <a:gd name="connsiteY119" fmla="*/ 5444102 h 5947468"/>
              <a:gd name="connsiteX120" fmla="*/ 791499 w 2313214"/>
              <a:gd name="connsiteY120" fmla="*/ 5471206 h 5947468"/>
              <a:gd name="connsiteX121" fmla="*/ 748906 w 2313214"/>
              <a:gd name="connsiteY121" fmla="*/ 5506055 h 5947468"/>
              <a:gd name="connsiteX122" fmla="*/ 704378 w 2313214"/>
              <a:gd name="connsiteY122" fmla="*/ 5544775 h 5947468"/>
              <a:gd name="connsiteX123" fmla="*/ 665657 w 2313214"/>
              <a:gd name="connsiteY123" fmla="*/ 5589304 h 5947468"/>
              <a:gd name="connsiteX124" fmla="*/ 628873 w 2313214"/>
              <a:gd name="connsiteY124" fmla="*/ 5635768 h 5947468"/>
              <a:gd name="connsiteX125" fmla="*/ 592088 w 2313214"/>
              <a:gd name="connsiteY125" fmla="*/ 5684169 h 5947468"/>
              <a:gd name="connsiteX126" fmla="*/ 555304 w 2313214"/>
              <a:gd name="connsiteY126" fmla="*/ 5732570 h 5947468"/>
              <a:gd name="connsiteX127" fmla="*/ 518519 w 2313214"/>
              <a:gd name="connsiteY127" fmla="*/ 5779034 h 5947468"/>
              <a:gd name="connsiteX128" fmla="*/ 477863 w 2313214"/>
              <a:gd name="connsiteY128" fmla="*/ 5823563 h 5947468"/>
              <a:gd name="connsiteX129" fmla="*/ 437206 w 2313214"/>
              <a:gd name="connsiteY129" fmla="*/ 5862283 h 5947468"/>
              <a:gd name="connsiteX130" fmla="*/ 390742 w 2313214"/>
              <a:gd name="connsiteY130" fmla="*/ 5895196 h 5947468"/>
              <a:gd name="connsiteX131" fmla="*/ 342341 w 2313214"/>
              <a:gd name="connsiteY131" fmla="*/ 5920364 h 5947468"/>
              <a:gd name="connsiteX132" fmla="*/ 284260 w 2313214"/>
              <a:gd name="connsiteY132" fmla="*/ 5937788 h 5947468"/>
              <a:gd name="connsiteX133" fmla="*/ 224243 w 2313214"/>
              <a:gd name="connsiteY133" fmla="*/ 5945532 h 5947468"/>
              <a:gd name="connsiteX134" fmla="*/ 162291 w 2313214"/>
              <a:gd name="connsiteY134" fmla="*/ 5947468 h 5947468"/>
              <a:gd name="connsiteX135" fmla="*/ 96466 w 2313214"/>
              <a:gd name="connsiteY135" fmla="*/ 5941660 h 5947468"/>
              <a:gd name="connsiteX136" fmla="*/ 30641 w 2313214"/>
              <a:gd name="connsiteY136" fmla="*/ 5933916 h 5947468"/>
              <a:gd name="connsiteX137" fmla="*/ 0 w 2313214"/>
              <a:gd name="connsiteY137" fmla="*/ 5929410 h 5947468"/>
              <a:gd name="connsiteX138" fmla="*/ 0 w 2313214"/>
              <a:gd name="connsiteY138" fmla="*/ 18058 h 5947468"/>
              <a:gd name="connsiteX139" fmla="*/ 30641 w 2313214"/>
              <a:gd name="connsiteY139" fmla="*/ 13552 h 5947468"/>
              <a:gd name="connsiteX140" fmla="*/ 96466 w 2313214"/>
              <a:gd name="connsiteY140" fmla="*/ 5808 h 5947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2313214" h="5947468">
                <a:moveTo>
                  <a:pt x="162291" y="0"/>
                </a:moveTo>
                <a:lnTo>
                  <a:pt x="224243" y="1936"/>
                </a:lnTo>
                <a:lnTo>
                  <a:pt x="284260" y="9680"/>
                </a:lnTo>
                <a:lnTo>
                  <a:pt x="342341" y="27104"/>
                </a:lnTo>
                <a:lnTo>
                  <a:pt x="390742" y="52273"/>
                </a:lnTo>
                <a:lnTo>
                  <a:pt x="437206" y="85185"/>
                </a:lnTo>
                <a:lnTo>
                  <a:pt x="477863" y="123905"/>
                </a:lnTo>
                <a:lnTo>
                  <a:pt x="518519" y="168434"/>
                </a:lnTo>
                <a:lnTo>
                  <a:pt x="555304" y="214899"/>
                </a:lnTo>
                <a:lnTo>
                  <a:pt x="592088" y="263299"/>
                </a:lnTo>
                <a:lnTo>
                  <a:pt x="628873" y="311700"/>
                </a:lnTo>
                <a:lnTo>
                  <a:pt x="665657" y="358165"/>
                </a:lnTo>
                <a:lnTo>
                  <a:pt x="704378" y="402693"/>
                </a:lnTo>
                <a:lnTo>
                  <a:pt x="748906" y="441414"/>
                </a:lnTo>
                <a:lnTo>
                  <a:pt x="791499" y="476262"/>
                </a:lnTo>
                <a:lnTo>
                  <a:pt x="839899" y="503366"/>
                </a:lnTo>
                <a:lnTo>
                  <a:pt x="892172" y="526599"/>
                </a:lnTo>
                <a:lnTo>
                  <a:pt x="948317" y="545959"/>
                </a:lnTo>
                <a:lnTo>
                  <a:pt x="1006397" y="563383"/>
                </a:lnTo>
                <a:lnTo>
                  <a:pt x="1064478" y="578871"/>
                </a:lnTo>
                <a:lnTo>
                  <a:pt x="1124495" y="594360"/>
                </a:lnTo>
                <a:lnTo>
                  <a:pt x="1180640" y="611784"/>
                </a:lnTo>
                <a:lnTo>
                  <a:pt x="1236784" y="631144"/>
                </a:lnTo>
                <a:lnTo>
                  <a:pt x="1289057" y="654376"/>
                </a:lnTo>
                <a:lnTo>
                  <a:pt x="1335522" y="683417"/>
                </a:lnTo>
                <a:lnTo>
                  <a:pt x="1378114" y="718265"/>
                </a:lnTo>
                <a:lnTo>
                  <a:pt x="1412963" y="760858"/>
                </a:lnTo>
                <a:lnTo>
                  <a:pt x="1442003" y="807322"/>
                </a:lnTo>
                <a:lnTo>
                  <a:pt x="1465235" y="859595"/>
                </a:lnTo>
                <a:lnTo>
                  <a:pt x="1484596" y="915740"/>
                </a:lnTo>
                <a:lnTo>
                  <a:pt x="1502020" y="971884"/>
                </a:lnTo>
                <a:lnTo>
                  <a:pt x="1517508" y="1031901"/>
                </a:lnTo>
                <a:lnTo>
                  <a:pt x="1532996" y="1089982"/>
                </a:lnTo>
                <a:lnTo>
                  <a:pt x="1550420" y="1148063"/>
                </a:lnTo>
                <a:lnTo>
                  <a:pt x="1569781" y="1204207"/>
                </a:lnTo>
                <a:lnTo>
                  <a:pt x="1593013" y="1256480"/>
                </a:lnTo>
                <a:lnTo>
                  <a:pt x="1620117" y="1304881"/>
                </a:lnTo>
                <a:lnTo>
                  <a:pt x="1654966" y="1347473"/>
                </a:lnTo>
                <a:lnTo>
                  <a:pt x="1693686" y="1392002"/>
                </a:lnTo>
                <a:lnTo>
                  <a:pt x="1738215" y="1430722"/>
                </a:lnTo>
                <a:lnTo>
                  <a:pt x="1784679" y="1467507"/>
                </a:lnTo>
                <a:lnTo>
                  <a:pt x="1835016" y="1504291"/>
                </a:lnTo>
                <a:lnTo>
                  <a:pt x="1883417" y="1541076"/>
                </a:lnTo>
                <a:lnTo>
                  <a:pt x="1929881" y="1577860"/>
                </a:lnTo>
                <a:lnTo>
                  <a:pt x="1974410" y="1618517"/>
                </a:lnTo>
                <a:lnTo>
                  <a:pt x="2013130" y="1659173"/>
                </a:lnTo>
                <a:lnTo>
                  <a:pt x="2046043" y="1705638"/>
                </a:lnTo>
                <a:lnTo>
                  <a:pt x="2071211" y="1754039"/>
                </a:lnTo>
                <a:lnTo>
                  <a:pt x="2088635" y="1812119"/>
                </a:lnTo>
                <a:lnTo>
                  <a:pt x="2096379" y="1872136"/>
                </a:lnTo>
                <a:lnTo>
                  <a:pt x="2098315" y="1934089"/>
                </a:lnTo>
                <a:lnTo>
                  <a:pt x="2092507" y="1999914"/>
                </a:lnTo>
                <a:lnTo>
                  <a:pt x="2084763" y="2065738"/>
                </a:lnTo>
                <a:lnTo>
                  <a:pt x="2075083" y="2131563"/>
                </a:lnTo>
                <a:lnTo>
                  <a:pt x="2067339" y="2197388"/>
                </a:lnTo>
                <a:lnTo>
                  <a:pt x="2063467" y="2263213"/>
                </a:lnTo>
                <a:lnTo>
                  <a:pt x="2063467" y="2327102"/>
                </a:lnTo>
                <a:lnTo>
                  <a:pt x="2071211" y="2387119"/>
                </a:lnTo>
                <a:lnTo>
                  <a:pt x="2086699" y="2447135"/>
                </a:lnTo>
                <a:lnTo>
                  <a:pt x="2109932" y="2503280"/>
                </a:lnTo>
                <a:lnTo>
                  <a:pt x="2140908" y="2561361"/>
                </a:lnTo>
                <a:lnTo>
                  <a:pt x="2171884" y="2619442"/>
                </a:lnTo>
                <a:lnTo>
                  <a:pt x="2206733" y="2677522"/>
                </a:lnTo>
                <a:lnTo>
                  <a:pt x="2239645" y="2733667"/>
                </a:lnTo>
                <a:lnTo>
                  <a:pt x="2268686" y="2793684"/>
                </a:lnTo>
                <a:lnTo>
                  <a:pt x="2291918" y="2851765"/>
                </a:lnTo>
                <a:lnTo>
                  <a:pt x="2307406" y="2911781"/>
                </a:lnTo>
                <a:lnTo>
                  <a:pt x="2313214" y="2973734"/>
                </a:lnTo>
                <a:lnTo>
                  <a:pt x="2307406" y="3035687"/>
                </a:lnTo>
                <a:lnTo>
                  <a:pt x="2291918" y="3095704"/>
                </a:lnTo>
                <a:lnTo>
                  <a:pt x="2268686" y="3153784"/>
                </a:lnTo>
                <a:lnTo>
                  <a:pt x="2239645" y="3213801"/>
                </a:lnTo>
                <a:lnTo>
                  <a:pt x="2206733" y="3269946"/>
                </a:lnTo>
                <a:lnTo>
                  <a:pt x="2171884" y="3328027"/>
                </a:lnTo>
                <a:lnTo>
                  <a:pt x="2140908" y="3386107"/>
                </a:lnTo>
                <a:lnTo>
                  <a:pt x="2109932" y="3444188"/>
                </a:lnTo>
                <a:lnTo>
                  <a:pt x="2086699" y="3500333"/>
                </a:lnTo>
                <a:lnTo>
                  <a:pt x="2071211" y="3560350"/>
                </a:lnTo>
                <a:lnTo>
                  <a:pt x="2063467" y="3620366"/>
                </a:lnTo>
                <a:lnTo>
                  <a:pt x="2063467" y="3684255"/>
                </a:lnTo>
                <a:lnTo>
                  <a:pt x="2067339" y="3750080"/>
                </a:lnTo>
                <a:lnTo>
                  <a:pt x="2075083" y="3815905"/>
                </a:lnTo>
                <a:lnTo>
                  <a:pt x="2084763" y="3881730"/>
                </a:lnTo>
                <a:lnTo>
                  <a:pt x="2092507" y="3947555"/>
                </a:lnTo>
                <a:lnTo>
                  <a:pt x="2098315" y="4013380"/>
                </a:lnTo>
                <a:lnTo>
                  <a:pt x="2096379" y="4075332"/>
                </a:lnTo>
                <a:lnTo>
                  <a:pt x="2088635" y="4135349"/>
                </a:lnTo>
                <a:lnTo>
                  <a:pt x="2071211" y="4193430"/>
                </a:lnTo>
                <a:lnTo>
                  <a:pt x="2046043" y="4241831"/>
                </a:lnTo>
                <a:lnTo>
                  <a:pt x="2013130" y="4288295"/>
                </a:lnTo>
                <a:lnTo>
                  <a:pt x="1974410" y="4328952"/>
                </a:lnTo>
                <a:lnTo>
                  <a:pt x="1929881" y="4369608"/>
                </a:lnTo>
                <a:lnTo>
                  <a:pt x="1883417" y="4406393"/>
                </a:lnTo>
                <a:lnTo>
                  <a:pt x="1835016" y="4443177"/>
                </a:lnTo>
                <a:lnTo>
                  <a:pt x="1784679" y="4479962"/>
                </a:lnTo>
                <a:lnTo>
                  <a:pt x="1738215" y="4516746"/>
                </a:lnTo>
                <a:lnTo>
                  <a:pt x="1693686" y="4555467"/>
                </a:lnTo>
                <a:lnTo>
                  <a:pt x="1654966" y="4599995"/>
                </a:lnTo>
                <a:lnTo>
                  <a:pt x="1620117" y="4642588"/>
                </a:lnTo>
                <a:lnTo>
                  <a:pt x="1593013" y="4690988"/>
                </a:lnTo>
                <a:lnTo>
                  <a:pt x="1569781" y="4743261"/>
                </a:lnTo>
                <a:lnTo>
                  <a:pt x="1550420" y="4799406"/>
                </a:lnTo>
                <a:lnTo>
                  <a:pt x="1532996" y="4857486"/>
                </a:lnTo>
                <a:lnTo>
                  <a:pt x="1517508" y="4915567"/>
                </a:lnTo>
                <a:lnTo>
                  <a:pt x="1502020" y="4975584"/>
                </a:lnTo>
                <a:lnTo>
                  <a:pt x="1484596" y="5031729"/>
                </a:lnTo>
                <a:lnTo>
                  <a:pt x="1465235" y="5087873"/>
                </a:lnTo>
                <a:lnTo>
                  <a:pt x="1442003" y="5140146"/>
                </a:lnTo>
                <a:lnTo>
                  <a:pt x="1412963" y="5186611"/>
                </a:lnTo>
                <a:lnTo>
                  <a:pt x="1378114" y="5229203"/>
                </a:lnTo>
                <a:lnTo>
                  <a:pt x="1335522" y="5264052"/>
                </a:lnTo>
                <a:lnTo>
                  <a:pt x="1289057" y="5293092"/>
                </a:lnTo>
                <a:lnTo>
                  <a:pt x="1236784" y="5316324"/>
                </a:lnTo>
                <a:lnTo>
                  <a:pt x="1180640" y="5335685"/>
                </a:lnTo>
                <a:lnTo>
                  <a:pt x="1124495" y="5353109"/>
                </a:lnTo>
                <a:lnTo>
                  <a:pt x="1064478" y="5368597"/>
                </a:lnTo>
                <a:lnTo>
                  <a:pt x="1006397" y="5384085"/>
                </a:lnTo>
                <a:lnTo>
                  <a:pt x="948317" y="5401509"/>
                </a:lnTo>
                <a:lnTo>
                  <a:pt x="892172" y="5420870"/>
                </a:lnTo>
                <a:lnTo>
                  <a:pt x="839899" y="5444102"/>
                </a:lnTo>
                <a:lnTo>
                  <a:pt x="791499" y="5471206"/>
                </a:lnTo>
                <a:lnTo>
                  <a:pt x="748906" y="5506055"/>
                </a:lnTo>
                <a:lnTo>
                  <a:pt x="704378" y="5544775"/>
                </a:lnTo>
                <a:lnTo>
                  <a:pt x="665657" y="5589304"/>
                </a:lnTo>
                <a:lnTo>
                  <a:pt x="628873" y="5635768"/>
                </a:lnTo>
                <a:lnTo>
                  <a:pt x="592088" y="5684169"/>
                </a:lnTo>
                <a:lnTo>
                  <a:pt x="555304" y="5732570"/>
                </a:lnTo>
                <a:lnTo>
                  <a:pt x="518519" y="5779034"/>
                </a:lnTo>
                <a:lnTo>
                  <a:pt x="477863" y="5823563"/>
                </a:lnTo>
                <a:lnTo>
                  <a:pt x="437206" y="5862283"/>
                </a:lnTo>
                <a:lnTo>
                  <a:pt x="390742" y="5895196"/>
                </a:lnTo>
                <a:lnTo>
                  <a:pt x="342341" y="5920364"/>
                </a:lnTo>
                <a:lnTo>
                  <a:pt x="284260" y="5937788"/>
                </a:lnTo>
                <a:lnTo>
                  <a:pt x="224243" y="5945532"/>
                </a:lnTo>
                <a:lnTo>
                  <a:pt x="162291" y="5947468"/>
                </a:lnTo>
                <a:lnTo>
                  <a:pt x="96466" y="5941660"/>
                </a:lnTo>
                <a:lnTo>
                  <a:pt x="30641" y="5933916"/>
                </a:lnTo>
                <a:lnTo>
                  <a:pt x="0" y="5929410"/>
                </a:lnTo>
                <a:lnTo>
                  <a:pt x="0" y="18058"/>
                </a:lnTo>
                <a:lnTo>
                  <a:pt x="30641" y="13552"/>
                </a:lnTo>
                <a:lnTo>
                  <a:pt x="96466" y="5808"/>
                </a:lnTo>
                <a:close/>
              </a:path>
            </a:pathLst>
          </a:custGeom>
          <a:solidFill>
            <a:schemeClr val="tx1">
              <a:alpha val="10000"/>
            </a:schemeClr>
          </a:solidFill>
          <a:ln w="0">
            <a:noFill/>
            <a:prstDash val="solid"/>
            <a:round/>
            <a:headEnd/>
            <a:tailEnd/>
          </a:ln>
        </p:spPr>
      </p:sp>
      <p:sp>
        <p:nvSpPr>
          <p:cNvPr id="2" name="Titel 1">
            <a:extLst>
              <a:ext uri="{FF2B5EF4-FFF2-40B4-BE49-F238E27FC236}">
                <a16:creationId xmlns:a16="http://schemas.microsoft.com/office/drawing/2014/main" id="{86B7B859-B3EA-4AC8-81DA-66B25CE7732C}"/>
              </a:ext>
            </a:extLst>
          </p:cNvPr>
          <p:cNvSpPr>
            <a:spLocks noGrp="1"/>
          </p:cNvSpPr>
          <p:nvPr>
            <p:ph type="title"/>
          </p:nvPr>
        </p:nvSpPr>
        <p:spPr>
          <a:xfrm>
            <a:off x="612989" y="776175"/>
            <a:ext cx="3990455" cy="5305650"/>
          </a:xfrm>
        </p:spPr>
        <p:txBody>
          <a:bodyPr anchor="b">
            <a:normAutofit/>
          </a:bodyPr>
          <a:lstStyle/>
          <a:p>
            <a:r>
              <a:rPr lang="nl-NL" dirty="0"/>
              <a:t>Vragen?</a:t>
            </a:r>
          </a:p>
        </p:txBody>
      </p:sp>
      <p:sp>
        <p:nvSpPr>
          <p:cNvPr id="3" name="Tijdelijke aanduiding voor inhoud 2">
            <a:extLst>
              <a:ext uri="{FF2B5EF4-FFF2-40B4-BE49-F238E27FC236}">
                <a16:creationId xmlns:a16="http://schemas.microsoft.com/office/drawing/2014/main" id="{BCDAB5F8-1F35-4669-94C2-36E8A83836E7}"/>
              </a:ext>
            </a:extLst>
          </p:cNvPr>
          <p:cNvSpPr>
            <a:spLocks noGrp="1"/>
          </p:cNvSpPr>
          <p:nvPr>
            <p:ph idx="1"/>
          </p:nvPr>
        </p:nvSpPr>
        <p:spPr>
          <a:xfrm>
            <a:off x="5246914" y="870113"/>
            <a:ext cx="6183086" cy="5117775"/>
          </a:xfrm>
        </p:spPr>
        <p:txBody>
          <a:bodyPr anchor="ctr">
            <a:normAutofit/>
          </a:bodyPr>
          <a:lstStyle/>
          <a:p>
            <a:endParaRPr lang="nl-NL"/>
          </a:p>
        </p:txBody>
      </p:sp>
    </p:spTree>
    <p:extLst>
      <p:ext uri="{BB962C8B-B14F-4D97-AF65-F5344CB8AC3E}">
        <p14:creationId xmlns:p14="http://schemas.microsoft.com/office/powerpoint/2010/main" val="1771672341"/>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F5AE96-3117-4C0C-A8E8-3F212FDCDAC2}"/>
              </a:ext>
            </a:extLst>
          </p:cNvPr>
          <p:cNvSpPr>
            <a:spLocks noGrp="1"/>
          </p:cNvSpPr>
          <p:nvPr>
            <p:ph type="title"/>
          </p:nvPr>
        </p:nvSpPr>
        <p:spPr/>
        <p:txBody>
          <a:bodyPr/>
          <a:lstStyle/>
          <a:p>
            <a:r>
              <a:rPr lang="nl-NL" dirty="0"/>
              <a:t>Feedback - Fons</a:t>
            </a:r>
          </a:p>
        </p:txBody>
      </p:sp>
      <p:graphicFrame>
        <p:nvGraphicFramePr>
          <p:cNvPr id="4" name="Tabel 4">
            <a:extLst>
              <a:ext uri="{FF2B5EF4-FFF2-40B4-BE49-F238E27FC236}">
                <a16:creationId xmlns:a16="http://schemas.microsoft.com/office/drawing/2014/main" id="{7DD3D970-626F-4789-9D89-827180D1ED1E}"/>
              </a:ext>
            </a:extLst>
          </p:cNvPr>
          <p:cNvGraphicFramePr>
            <a:graphicFrameLocks noGrp="1"/>
          </p:cNvGraphicFramePr>
          <p:nvPr>
            <p:ph idx="1"/>
            <p:extLst>
              <p:ext uri="{D42A27DB-BD31-4B8C-83A1-F6EECF244321}">
                <p14:modId xmlns:p14="http://schemas.microsoft.com/office/powerpoint/2010/main" val="777977924"/>
              </p:ext>
            </p:extLst>
          </p:nvPr>
        </p:nvGraphicFramePr>
        <p:xfrm>
          <a:off x="1250950" y="1256190"/>
          <a:ext cx="10179050" cy="5232400"/>
        </p:xfrm>
        <a:graphic>
          <a:graphicData uri="http://schemas.openxmlformats.org/drawingml/2006/table">
            <a:tbl>
              <a:tblPr firstRow="1" bandRow="1">
                <a:tableStyleId>{5C22544A-7EE6-4342-B048-85BDC9FD1C3A}</a:tableStyleId>
              </a:tblPr>
              <a:tblGrid>
                <a:gridCol w="2957066">
                  <a:extLst>
                    <a:ext uri="{9D8B030D-6E8A-4147-A177-3AD203B41FA5}">
                      <a16:colId xmlns:a16="http://schemas.microsoft.com/office/drawing/2014/main" val="3723062578"/>
                    </a:ext>
                  </a:extLst>
                </a:gridCol>
                <a:gridCol w="7221984">
                  <a:extLst>
                    <a:ext uri="{9D8B030D-6E8A-4147-A177-3AD203B41FA5}">
                      <a16:colId xmlns:a16="http://schemas.microsoft.com/office/drawing/2014/main" val="3718008619"/>
                    </a:ext>
                  </a:extLst>
                </a:gridCol>
              </a:tblGrid>
              <a:tr h="370840">
                <a:tc>
                  <a:txBody>
                    <a:bodyPr/>
                    <a:lstStyle/>
                    <a:p>
                      <a:r>
                        <a:rPr lang="nl-NL" dirty="0"/>
                        <a:t>Student</a:t>
                      </a:r>
                    </a:p>
                  </a:txBody>
                  <a:tcPr/>
                </a:tc>
                <a:tc>
                  <a:txBody>
                    <a:bodyPr/>
                    <a:lstStyle/>
                    <a:p>
                      <a:r>
                        <a:rPr lang="nl-NL" dirty="0"/>
                        <a:t>Feedback</a:t>
                      </a:r>
                    </a:p>
                  </a:txBody>
                  <a:tcPr/>
                </a:tc>
                <a:extLst>
                  <a:ext uri="{0D108BD9-81ED-4DB2-BD59-A6C34878D82A}">
                    <a16:rowId xmlns:a16="http://schemas.microsoft.com/office/drawing/2014/main" val="3633581175"/>
                  </a:ext>
                </a:extLst>
              </a:tr>
              <a:tr h="370840">
                <a:tc>
                  <a:txBody>
                    <a:bodyPr/>
                    <a:lstStyle/>
                    <a:p>
                      <a:r>
                        <a:rPr lang="nl-NL" sz="1700" dirty="0"/>
                        <a:t>David Nguyen</a:t>
                      </a:r>
                    </a:p>
                  </a:txBody>
                  <a:tcPr/>
                </a:tc>
                <a:tc>
                  <a:txBody>
                    <a:bodyPr/>
                    <a:lstStyle/>
                    <a:p>
                      <a:r>
                        <a:rPr lang="nl-NL" sz="1700" dirty="0"/>
                        <a:t>Erg leuke presentatie Fons. Kleurrijk en springende PowerPoint. Erg interactief met de oefenvragen tussendoor. Afsluitend met een leuke inhoudelijke opgave.</a:t>
                      </a:r>
                    </a:p>
                  </a:txBody>
                  <a:tcPr/>
                </a:tc>
                <a:extLst>
                  <a:ext uri="{0D108BD9-81ED-4DB2-BD59-A6C34878D82A}">
                    <a16:rowId xmlns:a16="http://schemas.microsoft.com/office/drawing/2014/main" val="1315374719"/>
                  </a:ext>
                </a:extLst>
              </a:tr>
              <a:tr h="370840">
                <a:tc>
                  <a:txBody>
                    <a:bodyPr/>
                    <a:lstStyle/>
                    <a:p>
                      <a:r>
                        <a:rPr lang="nl-NL" sz="1700" dirty="0"/>
                        <a:t>Lourens </a:t>
                      </a:r>
                      <a:r>
                        <a:rPr lang="nl-NL" sz="1700" dirty="0" err="1"/>
                        <a:t>Schuijtemaker</a:t>
                      </a:r>
                      <a:endParaRPr lang="nl-NL" sz="1700" dirty="0"/>
                    </a:p>
                  </a:txBody>
                  <a:tcPr/>
                </a:tc>
                <a:tc>
                  <a:txBody>
                    <a:bodyPr/>
                    <a:lstStyle/>
                    <a:p>
                      <a:r>
                        <a:rPr lang="nl-NL" sz="1700" dirty="0"/>
                        <a:t>Top: hele sterke opbouw, vooral in combinatie met de opdrachten. Geeft gelijk een goed beeld van het niveau van dat leerjaar. Ook top dat je gewoon namen noemde en niet gewoon maar vroeg of iemand het antwoord wilde geven. Tip: Presentatie was mooi vormgegeven, maar er stond soms wel erg veel info op sommige slides (kijk nog eens het filmpje: '</a:t>
                      </a:r>
                      <a:r>
                        <a:rPr lang="nl-NL" sz="1700" dirty="0" err="1"/>
                        <a:t>Death</a:t>
                      </a:r>
                      <a:r>
                        <a:rPr lang="nl-NL" sz="1700" dirty="0"/>
                        <a:t> </a:t>
                      </a:r>
                      <a:r>
                        <a:rPr lang="nl-NL" sz="1700" dirty="0" err="1"/>
                        <a:t>by</a:t>
                      </a:r>
                      <a:r>
                        <a:rPr lang="nl-NL" sz="1700" dirty="0"/>
                        <a:t> PowerPoint’).</a:t>
                      </a:r>
                    </a:p>
                  </a:txBody>
                  <a:tcPr/>
                </a:tc>
                <a:extLst>
                  <a:ext uri="{0D108BD9-81ED-4DB2-BD59-A6C34878D82A}">
                    <a16:rowId xmlns:a16="http://schemas.microsoft.com/office/drawing/2014/main" val="4138190341"/>
                  </a:ext>
                </a:extLst>
              </a:tr>
              <a:tr h="370840">
                <a:tc>
                  <a:txBody>
                    <a:bodyPr/>
                    <a:lstStyle/>
                    <a:p>
                      <a:r>
                        <a:rPr lang="nl-NL" sz="1700" dirty="0" err="1"/>
                        <a:t>Ariëlle</a:t>
                      </a:r>
                      <a:r>
                        <a:rPr lang="nl-NL" sz="1700" dirty="0"/>
                        <a:t> Brand</a:t>
                      </a:r>
                    </a:p>
                  </a:txBody>
                  <a:tcPr/>
                </a:tc>
                <a:tc>
                  <a:txBody>
                    <a:bodyPr/>
                    <a:lstStyle/>
                    <a:p>
                      <a:r>
                        <a:rPr lang="nl-NL" sz="1700" dirty="0"/>
                        <a:t>Duidelijke presentatie. Veel interactie. Elke keer kort opdrachtje. Geeft duidelijk aan wat het niveau is van de leerjaren. Tip: Iets minder info op een dia als dat mogelijk is.</a:t>
                      </a:r>
                    </a:p>
                  </a:txBody>
                  <a:tcPr/>
                </a:tc>
                <a:extLst>
                  <a:ext uri="{0D108BD9-81ED-4DB2-BD59-A6C34878D82A}">
                    <a16:rowId xmlns:a16="http://schemas.microsoft.com/office/drawing/2014/main" val="2121691433"/>
                  </a:ext>
                </a:extLst>
              </a:tr>
              <a:tr h="370840">
                <a:tc>
                  <a:txBody>
                    <a:bodyPr/>
                    <a:lstStyle/>
                    <a:p>
                      <a:r>
                        <a:rPr lang="nl-NL" sz="1700" dirty="0"/>
                        <a:t>Tom Brouwer</a:t>
                      </a:r>
                    </a:p>
                  </a:txBody>
                  <a:tcPr/>
                </a:tc>
                <a:tc>
                  <a:txBody>
                    <a:bodyPr/>
                    <a:lstStyle/>
                    <a:p>
                      <a:r>
                        <a:rPr lang="nl-NL" sz="1700" dirty="0"/>
                        <a:t>Duidelijk uitgelegd! Iedereen betrek je bij de opdrachten. Misconcept komt kort naar voren. Niveau laat je goed zien!</a:t>
                      </a:r>
                    </a:p>
                  </a:txBody>
                  <a:tcPr/>
                </a:tc>
                <a:extLst>
                  <a:ext uri="{0D108BD9-81ED-4DB2-BD59-A6C34878D82A}">
                    <a16:rowId xmlns:a16="http://schemas.microsoft.com/office/drawing/2014/main" val="2168566050"/>
                  </a:ext>
                </a:extLst>
              </a:tr>
              <a:tr h="370840">
                <a:tc>
                  <a:txBody>
                    <a:bodyPr/>
                    <a:lstStyle/>
                    <a:p>
                      <a:r>
                        <a:rPr lang="nl-NL" sz="1700" dirty="0"/>
                        <a:t>Anna </a:t>
                      </a:r>
                      <a:r>
                        <a:rPr lang="nl-NL" sz="1700" dirty="0" err="1"/>
                        <a:t>Pelzers</a:t>
                      </a:r>
                      <a:endParaRPr lang="nl-NL" sz="1700" dirty="0"/>
                    </a:p>
                  </a:txBody>
                  <a:tcPr/>
                </a:tc>
                <a:tc>
                  <a:txBody>
                    <a:bodyPr/>
                    <a:lstStyle/>
                    <a:p>
                      <a:r>
                        <a:rPr lang="nl-NL" sz="1700" dirty="0"/>
                        <a:t>De vormgeving was heel sterkt (kleuren, </a:t>
                      </a:r>
                      <a:r>
                        <a:rPr lang="nl-NL" sz="1700" dirty="0" err="1"/>
                        <a:t>layout</a:t>
                      </a:r>
                      <a:r>
                        <a:rPr lang="nl-NL" sz="1700" dirty="0"/>
                        <a:t>). De leerlijn werd in kaart gebracht. Je vertelde over concepten en misconcepten. Erg goed waren de opdrachten tussendoor, als voorbeeld van de behandelde stof en de interactie die ontstond door het geven van beurten. Echter, wat waren nu de grenzen van de klassen?</a:t>
                      </a:r>
                    </a:p>
                  </a:txBody>
                  <a:tcPr/>
                </a:tc>
                <a:extLst>
                  <a:ext uri="{0D108BD9-81ED-4DB2-BD59-A6C34878D82A}">
                    <a16:rowId xmlns:a16="http://schemas.microsoft.com/office/drawing/2014/main" val="67273572"/>
                  </a:ext>
                </a:extLst>
              </a:tr>
            </a:tbl>
          </a:graphicData>
        </a:graphic>
      </p:graphicFrame>
    </p:spTree>
    <p:extLst>
      <p:ext uri="{BB962C8B-B14F-4D97-AF65-F5344CB8AC3E}">
        <p14:creationId xmlns:p14="http://schemas.microsoft.com/office/powerpoint/2010/main" val="672230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647934-F29A-48A6-AF5B-5F3483C95166}"/>
              </a:ext>
            </a:extLst>
          </p:cNvPr>
          <p:cNvSpPr>
            <a:spLocks noGrp="1"/>
          </p:cNvSpPr>
          <p:nvPr>
            <p:ph type="title"/>
          </p:nvPr>
        </p:nvSpPr>
        <p:spPr>
          <a:xfrm>
            <a:off x="1251679" y="645106"/>
            <a:ext cx="3384329" cy="5421435"/>
          </a:xfrm>
        </p:spPr>
        <p:txBody>
          <a:bodyPr anchor="ctr">
            <a:normAutofit/>
          </a:bodyPr>
          <a:lstStyle/>
          <a:p>
            <a:r>
              <a:rPr lang="nl-NL" sz="4000"/>
              <a:t>Onderdelen</a:t>
            </a:r>
          </a:p>
        </p:txBody>
      </p:sp>
      <p:graphicFrame>
        <p:nvGraphicFramePr>
          <p:cNvPr id="15" name="Tijdelijke aanduiding voor inhoud 2">
            <a:extLst>
              <a:ext uri="{FF2B5EF4-FFF2-40B4-BE49-F238E27FC236}">
                <a16:creationId xmlns:a16="http://schemas.microsoft.com/office/drawing/2014/main" id="{BC3A2B72-B7D8-409C-A6D3-C44C462E9B48}"/>
              </a:ext>
            </a:extLst>
          </p:cNvPr>
          <p:cNvGraphicFramePr>
            <a:graphicFrameLocks noGrp="1"/>
          </p:cNvGraphicFramePr>
          <p:nvPr>
            <p:ph idx="1"/>
            <p:extLst>
              <p:ext uri="{D42A27DB-BD31-4B8C-83A1-F6EECF244321}">
                <p14:modId xmlns:p14="http://schemas.microsoft.com/office/powerpoint/2010/main" val="3080190823"/>
              </p:ext>
            </p:extLst>
          </p:nvPr>
        </p:nvGraphicFramePr>
        <p:xfrm>
          <a:off x="5280025" y="644525"/>
          <a:ext cx="5994400" cy="5409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714324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F1547B1-196C-4C94-B7A7-5F844D56E8B5}"/>
              </a:ext>
            </a:extLst>
          </p:cNvPr>
          <p:cNvSpPr>
            <a:spLocks noGrp="1"/>
          </p:cNvSpPr>
          <p:nvPr>
            <p:ph type="title"/>
          </p:nvPr>
        </p:nvSpPr>
        <p:spPr>
          <a:xfrm>
            <a:off x="1475101" y="644525"/>
            <a:ext cx="3384329" cy="2320164"/>
          </a:xfrm>
        </p:spPr>
        <p:txBody>
          <a:bodyPr anchor="ctr">
            <a:normAutofit/>
          </a:bodyPr>
          <a:lstStyle/>
          <a:p>
            <a:r>
              <a:rPr lang="nl-NL" sz="4000" dirty="0"/>
              <a:t>Moderne wiskunde - Statistiek</a:t>
            </a:r>
          </a:p>
        </p:txBody>
      </p:sp>
      <p:graphicFrame>
        <p:nvGraphicFramePr>
          <p:cNvPr id="5" name="Tijdelijke aanduiding voor inhoud 2">
            <a:extLst>
              <a:ext uri="{FF2B5EF4-FFF2-40B4-BE49-F238E27FC236}">
                <a16:creationId xmlns:a16="http://schemas.microsoft.com/office/drawing/2014/main" id="{2B3B5EAF-3464-47BF-AF7C-F913AECCED16}"/>
              </a:ext>
            </a:extLst>
          </p:cNvPr>
          <p:cNvGraphicFramePr>
            <a:graphicFrameLocks noGrp="1"/>
          </p:cNvGraphicFramePr>
          <p:nvPr>
            <p:ph idx="1"/>
            <p:extLst>
              <p:ext uri="{D42A27DB-BD31-4B8C-83A1-F6EECF244321}">
                <p14:modId xmlns:p14="http://schemas.microsoft.com/office/powerpoint/2010/main" val="1781686461"/>
              </p:ext>
            </p:extLst>
          </p:nvPr>
        </p:nvGraphicFramePr>
        <p:xfrm>
          <a:off x="5280025" y="644525"/>
          <a:ext cx="5994400" cy="5409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kstvak 3">
            <a:extLst>
              <a:ext uri="{FF2B5EF4-FFF2-40B4-BE49-F238E27FC236}">
                <a16:creationId xmlns:a16="http://schemas.microsoft.com/office/drawing/2014/main" id="{6CE98C96-E0B7-4D0B-8218-394C20CD1128}"/>
              </a:ext>
            </a:extLst>
          </p:cNvPr>
          <p:cNvSpPr txBox="1"/>
          <p:nvPr/>
        </p:nvSpPr>
        <p:spPr>
          <a:xfrm>
            <a:off x="1307356" y="3349235"/>
            <a:ext cx="3719817" cy="258532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nl-NL" b="1" dirty="0"/>
              <a:t>Gebruik methode en didactiek:</a:t>
            </a:r>
          </a:p>
          <a:p>
            <a:endParaRPr lang="nl-NL" b="1" dirty="0"/>
          </a:p>
          <a:p>
            <a:pPr marL="285750" indent="-285750">
              <a:buFontTx/>
              <a:buChar char="-"/>
            </a:pPr>
            <a:r>
              <a:rPr lang="nl-NL" dirty="0"/>
              <a:t>Boek of online</a:t>
            </a:r>
          </a:p>
          <a:p>
            <a:pPr marL="285750" indent="-285750">
              <a:buFontTx/>
              <a:buChar char="-"/>
            </a:pPr>
            <a:r>
              <a:rPr lang="nl-NL" dirty="0"/>
              <a:t>Weinig verschil</a:t>
            </a:r>
          </a:p>
          <a:p>
            <a:pPr marL="285750" indent="-285750">
              <a:buFontTx/>
              <a:buChar char="-"/>
            </a:pPr>
            <a:r>
              <a:rPr lang="nl-NL" dirty="0"/>
              <a:t>Gebruik laptop met wifi</a:t>
            </a:r>
          </a:p>
          <a:p>
            <a:pPr marL="285750" indent="-285750">
              <a:buFontTx/>
              <a:buChar char="-"/>
            </a:pPr>
            <a:r>
              <a:rPr lang="nl-NL" dirty="0"/>
              <a:t>Instructiefilmpjes</a:t>
            </a:r>
          </a:p>
          <a:p>
            <a:pPr marL="285750" indent="-285750">
              <a:buFontTx/>
              <a:buChar char="-"/>
            </a:pPr>
            <a:r>
              <a:rPr lang="nl-NL" dirty="0"/>
              <a:t>Docent staat aan het roer met boek en online</a:t>
            </a:r>
          </a:p>
          <a:p>
            <a:pPr marL="285750" indent="-285750">
              <a:buFontTx/>
              <a:buChar char="-"/>
            </a:pPr>
            <a:endParaRPr lang="nl-NL" b="1" dirty="0"/>
          </a:p>
        </p:txBody>
      </p:sp>
    </p:spTree>
    <p:extLst>
      <p:ext uri="{BB962C8B-B14F-4D97-AF65-F5344CB8AC3E}">
        <p14:creationId xmlns:p14="http://schemas.microsoft.com/office/powerpoint/2010/main" val="47728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B0A7D14-7B67-4022-A8BE-1CCD4A0F1B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el 1">
            <a:extLst>
              <a:ext uri="{FF2B5EF4-FFF2-40B4-BE49-F238E27FC236}">
                <a16:creationId xmlns:a16="http://schemas.microsoft.com/office/drawing/2014/main" id="{15E0B95B-BA94-4D72-97E6-43B91EA4CD63}"/>
              </a:ext>
            </a:extLst>
          </p:cNvPr>
          <p:cNvSpPr>
            <a:spLocks noGrp="1"/>
          </p:cNvSpPr>
          <p:nvPr>
            <p:ph type="title"/>
          </p:nvPr>
        </p:nvSpPr>
        <p:spPr>
          <a:xfrm>
            <a:off x="1251678" y="382385"/>
            <a:ext cx="10178322" cy="1492132"/>
          </a:xfrm>
        </p:spPr>
        <p:txBody>
          <a:bodyPr anchor="ctr">
            <a:normAutofit/>
          </a:bodyPr>
          <a:lstStyle/>
          <a:p>
            <a:r>
              <a:rPr lang="nl-NL"/>
              <a:t>Onderbouw</a:t>
            </a:r>
            <a:endParaRPr lang="nl-NL" dirty="0"/>
          </a:p>
        </p:txBody>
      </p:sp>
      <p:sp>
        <p:nvSpPr>
          <p:cNvPr id="12" name="Freeform 6">
            <a:extLst>
              <a:ext uri="{FF2B5EF4-FFF2-40B4-BE49-F238E27FC236}">
                <a16:creationId xmlns:a16="http://schemas.microsoft.com/office/drawing/2014/main" id="{AB09A9E8-BF27-4613-A775-071F082083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solidFill>
          <a:ln w="0">
            <a:noFill/>
            <a:prstDash val="solid"/>
            <a:round/>
            <a:headEnd/>
            <a:tailEnd/>
          </a:ln>
        </p:spPr>
      </p:sp>
      <p:sp>
        <p:nvSpPr>
          <p:cNvPr id="14" name="Rectangle 13">
            <a:extLst>
              <a:ext uri="{FF2B5EF4-FFF2-40B4-BE49-F238E27FC236}">
                <a16:creationId xmlns:a16="http://schemas.microsoft.com/office/drawing/2014/main" id="{C3AFE299-6F79-44AF-9A77-2DC2DC1F84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Tijdelijke aanduiding voor inhoud 2">
            <a:extLst>
              <a:ext uri="{FF2B5EF4-FFF2-40B4-BE49-F238E27FC236}">
                <a16:creationId xmlns:a16="http://schemas.microsoft.com/office/drawing/2014/main" id="{E2EBE9FF-0B86-4E92-8B23-EB364C335210}"/>
              </a:ext>
            </a:extLst>
          </p:cNvPr>
          <p:cNvGraphicFramePr>
            <a:graphicFrameLocks noGrp="1"/>
          </p:cNvGraphicFramePr>
          <p:nvPr>
            <p:ph idx="1"/>
            <p:extLst>
              <p:ext uri="{D42A27DB-BD31-4B8C-83A1-F6EECF244321}">
                <p14:modId xmlns:p14="http://schemas.microsoft.com/office/powerpoint/2010/main" val="3926257586"/>
              </p:ext>
            </p:extLst>
          </p:nvPr>
        </p:nvGraphicFramePr>
        <p:xfrm>
          <a:off x="1250950" y="2286000"/>
          <a:ext cx="10179050" cy="3594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Afbeelding 5">
            <a:extLst>
              <a:ext uri="{FF2B5EF4-FFF2-40B4-BE49-F238E27FC236}">
                <a16:creationId xmlns:a16="http://schemas.microsoft.com/office/drawing/2014/main" id="{1DB35274-820C-46E0-A29F-35E37938DFC2}"/>
              </a:ext>
            </a:extLst>
          </p:cNvPr>
          <p:cNvPicPr>
            <a:picLocks noChangeAspect="1"/>
          </p:cNvPicPr>
          <p:nvPr/>
        </p:nvPicPr>
        <p:blipFill>
          <a:blip r:embed="rId7"/>
          <a:stretch>
            <a:fillRect/>
          </a:stretch>
        </p:blipFill>
        <p:spPr>
          <a:xfrm>
            <a:off x="6010173" y="2702330"/>
            <a:ext cx="4549294" cy="2761439"/>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2403574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DCC46A-37C2-46BB-B422-82E6700C6FFD}"/>
              </a:ext>
            </a:extLst>
          </p:cNvPr>
          <p:cNvSpPr>
            <a:spLocks noGrp="1"/>
          </p:cNvSpPr>
          <p:nvPr>
            <p:ph type="title"/>
          </p:nvPr>
        </p:nvSpPr>
        <p:spPr>
          <a:xfrm>
            <a:off x="1251679" y="645107"/>
            <a:ext cx="3384329" cy="1640894"/>
          </a:xfrm>
        </p:spPr>
        <p:txBody>
          <a:bodyPr anchor="t">
            <a:normAutofit/>
          </a:bodyPr>
          <a:lstStyle/>
          <a:p>
            <a:r>
              <a:rPr lang="nl-NL" sz="4000"/>
              <a:t>Even oefenen </a:t>
            </a:r>
            <a:br>
              <a:rPr lang="nl-NL" sz="4000"/>
            </a:br>
            <a:r>
              <a:rPr lang="nl-NL" sz="4000"/>
              <a:t>leerjaar 1</a:t>
            </a:r>
          </a:p>
        </p:txBody>
      </p:sp>
      <p:sp>
        <p:nvSpPr>
          <p:cNvPr id="3" name="Tijdelijke aanduiding voor inhoud 2">
            <a:extLst>
              <a:ext uri="{FF2B5EF4-FFF2-40B4-BE49-F238E27FC236}">
                <a16:creationId xmlns:a16="http://schemas.microsoft.com/office/drawing/2014/main" id="{6EEDA83C-D92D-4578-AD2D-4120FCC38E55}"/>
              </a:ext>
            </a:extLst>
          </p:cNvPr>
          <p:cNvSpPr>
            <a:spLocks noGrp="1"/>
          </p:cNvSpPr>
          <p:nvPr>
            <p:ph idx="1"/>
          </p:nvPr>
        </p:nvSpPr>
        <p:spPr>
          <a:xfrm>
            <a:off x="1251679" y="2286001"/>
            <a:ext cx="3384330" cy="3940844"/>
          </a:xfrm>
        </p:spPr>
        <p:txBody>
          <a:bodyPr>
            <a:normAutofit/>
          </a:bodyPr>
          <a:lstStyle/>
          <a:p>
            <a:endParaRPr lang="nl-NL" dirty="0"/>
          </a:p>
          <a:p>
            <a:pPr marL="0" indent="0">
              <a:buNone/>
            </a:pPr>
            <a:r>
              <a:rPr lang="nl-NL" dirty="0"/>
              <a:t>Maak de opdrachten zelfstandig. Na één minuut bespreken we deze klassikaal.</a:t>
            </a:r>
          </a:p>
        </p:txBody>
      </p:sp>
      <p:pic>
        <p:nvPicPr>
          <p:cNvPr id="5" name="Afbeelding 4">
            <a:extLst>
              <a:ext uri="{FF2B5EF4-FFF2-40B4-BE49-F238E27FC236}">
                <a16:creationId xmlns:a16="http://schemas.microsoft.com/office/drawing/2014/main" id="{BCCC4B9B-37C3-402C-A847-502BC2503D5B}"/>
              </a:ext>
            </a:extLst>
          </p:cNvPr>
          <p:cNvPicPr>
            <a:picLocks noChangeAspect="1"/>
          </p:cNvPicPr>
          <p:nvPr/>
        </p:nvPicPr>
        <p:blipFill rotWithShape="1">
          <a:blip r:embed="rId2"/>
          <a:srcRect r="2" b="1787"/>
          <a:stretch/>
        </p:blipFill>
        <p:spPr>
          <a:xfrm>
            <a:off x="5279472" y="645107"/>
            <a:ext cx="5995465" cy="5594047"/>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8921082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7C615D28-8D37-47CB-9D5B-9ACFDA3089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0952A5A-BE6E-46CA-A6E9-5B2895274285}"/>
              </a:ext>
            </a:extLst>
          </p:cNvPr>
          <p:cNvSpPr>
            <a:spLocks noGrp="1"/>
          </p:cNvSpPr>
          <p:nvPr>
            <p:ph type="title"/>
          </p:nvPr>
        </p:nvSpPr>
        <p:spPr>
          <a:xfrm>
            <a:off x="1193800" y="804335"/>
            <a:ext cx="5651500" cy="1681709"/>
          </a:xfrm>
        </p:spPr>
        <p:txBody>
          <a:bodyPr>
            <a:normAutofit/>
          </a:bodyPr>
          <a:lstStyle/>
          <a:p>
            <a:r>
              <a:rPr lang="nl-NL" dirty="0"/>
              <a:t>Leerjaar 3</a:t>
            </a:r>
          </a:p>
        </p:txBody>
      </p:sp>
      <p:sp>
        <p:nvSpPr>
          <p:cNvPr id="16" name="Freeform: Shape 15">
            <a:extLst>
              <a:ext uri="{FF2B5EF4-FFF2-40B4-BE49-F238E27FC236}">
                <a16:creationId xmlns:a16="http://schemas.microsoft.com/office/drawing/2014/main" id="{41FDC264-1201-436C-919B-101837D607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672465" cy="6858000"/>
          </a:xfrm>
          <a:custGeom>
            <a:avLst/>
            <a:gdLst>
              <a:gd name="connsiteX0" fmla="*/ 0 w 672465"/>
              <a:gd name="connsiteY0" fmla="*/ 0 h 6858000"/>
              <a:gd name="connsiteX1" fmla="*/ 496253 w 672465"/>
              <a:gd name="connsiteY1" fmla="*/ 0 h 6858000"/>
              <a:gd name="connsiteX2" fmla="*/ 497840 w 672465"/>
              <a:gd name="connsiteY2" fmla="*/ 68263 h 6858000"/>
              <a:gd name="connsiteX3" fmla="*/ 505778 w 672465"/>
              <a:gd name="connsiteY3" fmla="*/ 128588 h 6858000"/>
              <a:gd name="connsiteX4" fmla="*/ 516890 w 672465"/>
              <a:gd name="connsiteY4" fmla="*/ 180975 h 6858000"/>
              <a:gd name="connsiteX5" fmla="*/ 531178 w 672465"/>
              <a:gd name="connsiteY5" fmla="*/ 227013 h 6858000"/>
              <a:gd name="connsiteX6" fmla="*/ 547053 w 672465"/>
              <a:gd name="connsiteY6" fmla="*/ 268288 h 6858000"/>
              <a:gd name="connsiteX7" fmla="*/ 566103 w 672465"/>
              <a:gd name="connsiteY7" fmla="*/ 304800 h 6858000"/>
              <a:gd name="connsiteX8" fmla="*/ 585153 w 672465"/>
              <a:gd name="connsiteY8" fmla="*/ 342900 h 6858000"/>
              <a:gd name="connsiteX9" fmla="*/ 604203 w 672465"/>
              <a:gd name="connsiteY9" fmla="*/ 381000 h 6858000"/>
              <a:gd name="connsiteX10" fmla="*/ 620078 w 672465"/>
              <a:gd name="connsiteY10" fmla="*/ 417513 h 6858000"/>
              <a:gd name="connsiteX11" fmla="*/ 635953 w 672465"/>
              <a:gd name="connsiteY11" fmla="*/ 458788 h 6858000"/>
              <a:gd name="connsiteX12" fmla="*/ 651828 w 672465"/>
              <a:gd name="connsiteY12" fmla="*/ 504825 h 6858000"/>
              <a:gd name="connsiteX13" fmla="*/ 662940 w 672465"/>
              <a:gd name="connsiteY13" fmla="*/ 557213 h 6858000"/>
              <a:gd name="connsiteX14" fmla="*/ 669290 w 672465"/>
              <a:gd name="connsiteY14" fmla="*/ 617538 h 6858000"/>
              <a:gd name="connsiteX15" fmla="*/ 672465 w 672465"/>
              <a:gd name="connsiteY15" fmla="*/ 685800 h 6858000"/>
              <a:gd name="connsiteX16" fmla="*/ 669290 w 672465"/>
              <a:gd name="connsiteY16" fmla="*/ 754063 h 6858000"/>
              <a:gd name="connsiteX17" fmla="*/ 662940 w 672465"/>
              <a:gd name="connsiteY17" fmla="*/ 814388 h 6858000"/>
              <a:gd name="connsiteX18" fmla="*/ 651828 w 672465"/>
              <a:gd name="connsiteY18" fmla="*/ 866775 h 6858000"/>
              <a:gd name="connsiteX19" fmla="*/ 635953 w 672465"/>
              <a:gd name="connsiteY19" fmla="*/ 912813 h 6858000"/>
              <a:gd name="connsiteX20" fmla="*/ 620078 w 672465"/>
              <a:gd name="connsiteY20" fmla="*/ 954088 h 6858000"/>
              <a:gd name="connsiteX21" fmla="*/ 604203 w 672465"/>
              <a:gd name="connsiteY21" fmla="*/ 990600 h 6858000"/>
              <a:gd name="connsiteX22" fmla="*/ 585153 w 672465"/>
              <a:gd name="connsiteY22" fmla="*/ 1028700 h 6858000"/>
              <a:gd name="connsiteX23" fmla="*/ 566103 w 672465"/>
              <a:gd name="connsiteY23" fmla="*/ 1066800 h 6858000"/>
              <a:gd name="connsiteX24" fmla="*/ 547053 w 672465"/>
              <a:gd name="connsiteY24" fmla="*/ 1103313 h 6858000"/>
              <a:gd name="connsiteX25" fmla="*/ 531178 w 672465"/>
              <a:gd name="connsiteY25" fmla="*/ 1144588 h 6858000"/>
              <a:gd name="connsiteX26" fmla="*/ 516890 w 672465"/>
              <a:gd name="connsiteY26" fmla="*/ 1190625 h 6858000"/>
              <a:gd name="connsiteX27" fmla="*/ 505778 w 672465"/>
              <a:gd name="connsiteY27" fmla="*/ 1243013 h 6858000"/>
              <a:gd name="connsiteX28" fmla="*/ 497840 w 672465"/>
              <a:gd name="connsiteY28" fmla="*/ 1303338 h 6858000"/>
              <a:gd name="connsiteX29" fmla="*/ 496253 w 672465"/>
              <a:gd name="connsiteY29" fmla="*/ 1371600 h 6858000"/>
              <a:gd name="connsiteX30" fmla="*/ 497840 w 672465"/>
              <a:gd name="connsiteY30" fmla="*/ 1439863 h 6858000"/>
              <a:gd name="connsiteX31" fmla="*/ 505778 w 672465"/>
              <a:gd name="connsiteY31" fmla="*/ 1500188 h 6858000"/>
              <a:gd name="connsiteX32" fmla="*/ 516890 w 672465"/>
              <a:gd name="connsiteY32" fmla="*/ 1552575 h 6858000"/>
              <a:gd name="connsiteX33" fmla="*/ 531178 w 672465"/>
              <a:gd name="connsiteY33" fmla="*/ 1598613 h 6858000"/>
              <a:gd name="connsiteX34" fmla="*/ 547053 w 672465"/>
              <a:gd name="connsiteY34" fmla="*/ 1639888 h 6858000"/>
              <a:gd name="connsiteX35" fmla="*/ 566103 w 672465"/>
              <a:gd name="connsiteY35" fmla="*/ 1676400 h 6858000"/>
              <a:gd name="connsiteX36" fmla="*/ 585153 w 672465"/>
              <a:gd name="connsiteY36" fmla="*/ 1714500 h 6858000"/>
              <a:gd name="connsiteX37" fmla="*/ 604203 w 672465"/>
              <a:gd name="connsiteY37" fmla="*/ 1752600 h 6858000"/>
              <a:gd name="connsiteX38" fmla="*/ 620078 w 672465"/>
              <a:gd name="connsiteY38" fmla="*/ 1789113 h 6858000"/>
              <a:gd name="connsiteX39" fmla="*/ 635953 w 672465"/>
              <a:gd name="connsiteY39" fmla="*/ 1830388 h 6858000"/>
              <a:gd name="connsiteX40" fmla="*/ 651828 w 672465"/>
              <a:gd name="connsiteY40" fmla="*/ 1876425 h 6858000"/>
              <a:gd name="connsiteX41" fmla="*/ 662940 w 672465"/>
              <a:gd name="connsiteY41" fmla="*/ 1928813 h 6858000"/>
              <a:gd name="connsiteX42" fmla="*/ 669290 w 672465"/>
              <a:gd name="connsiteY42" fmla="*/ 1989138 h 6858000"/>
              <a:gd name="connsiteX43" fmla="*/ 672465 w 672465"/>
              <a:gd name="connsiteY43" fmla="*/ 2057400 h 6858000"/>
              <a:gd name="connsiteX44" fmla="*/ 669290 w 672465"/>
              <a:gd name="connsiteY44" fmla="*/ 2125663 h 6858000"/>
              <a:gd name="connsiteX45" fmla="*/ 662940 w 672465"/>
              <a:gd name="connsiteY45" fmla="*/ 2185988 h 6858000"/>
              <a:gd name="connsiteX46" fmla="*/ 651828 w 672465"/>
              <a:gd name="connsiteY46" fmla="*/ 2238375 h 6858000"/>
              <a:gd name="connsiteX47" fmla="*/ 635953 w 672465"/>
              <a:gd name="connsiteY47" fmla="*/ 2284413 h 6858000"/>
              <a:gd name="connsiteX48" fmla="*/ 620078 w 672465"/>
              <a:gd name="connsiteY48" fmla="*/ 2325688 h 6858000"/>
              <a:gd name="connsiteX49" fmla="*/ 604203 w 672465"/>
              <a:gd name="connsiteY49" fmla="*/ 2362200 h 6858000"/>
              <a:gd name="connsiteX50" fmla="*/ 585153 w 672465"/>
              <a:gd name="connsiteY50" fmla="*/ 2400300 h 6858000"/>
              <a:gd name="connsiteX51" fmla="*/ 566103 w 672465"/>
              <a:gd name="connsiteY51" fmla="*/ 2438400 h 6858000"/>
              <a:gd name="connsiteX52" fmla="*/ 547053 w 672465"/>
              <a:gd name="connsiteY52" fmla="*/ 2474913 h 6858000"/>
              <a:gd name="connsiteX53" fmla="*/ 531178 w 672465"/>
              <a:gd name="connsiteY53" fmla="*/ 2516188 h 6858000"/>
              <a:gd name="connsiteX54" fmla="*/ 516890 w 672465"/>
              <a:gd name="connsiteY54" fmla="*/ 2562225 h 6858000"/>
              <a:gd name="connsiteX55" fmla="*/ 505778 w 672465"/>
              <a:gd name="connsiteY55" fmla="*/ 2614613 h 6858000"/>
              <a:gd name="connsiteX56" fmla="*/ 497840 w 672465"/>
              <a:gd name="connsiteY56" fmla="*/ 2674938 h 6858000"/>
              <a:gd name="connsiteX57" fmla="*/ 496253 w 672465"/>
              <a:gd name="connsiteY57" fmla="*/ 2743200 h 6858000"/>
              <a:gd name="connsiteX58" fmla="*/ 497840 w 672465"/>
              <a:gd name="connsiteY58" fmla="*/ 2811463 h 6858000"/>
              <a:gd name="connsiteX59" fmla="*/ 505778 w 672465"/>
              <a:gd name="connsiteY59" fmla="*/ 2871788 h 6858000"/>
              <a:gd name="connsiteX60" fmla="*/ 516890 w 672465"/>
              <a:gd name="connsiteY60" fmla="*/ 2924175 h 6858000"/>
              <a:gd name="connsiteX61" fmla="*/ 531178 w 672465"/>
              <a:gd name="connsiteY61" fmla="*/ 2970213 h 6858000"/>
              <a:gd name="connsiteX62" fmla="*/ 547053 w 672465"/>
              <a:gd name="connsiteY62" fmla="*/ 3011488 h 6858000"/>
              <a:gd name="connsiteX63" fmla="*/ 566103 w 672465"/>
              <a:gd name="connsiteY63" fmla="*/ 3048000 h 6858000"/>
              <a:gd name="connsiteX64" fmla="*/ 585153 w 672465"/>
              <a:gd name="connsiteY64" fmla="*/ 3086100 h 6858000"/>
              <a:gd name="connsiteX65" fmla="*/ 604203 w 672465"/>
              <a:gd name="connsiteY65" fmla="*/ 3124200 h 6858000"/>
              <a:gd name="connsiteX66" fmla="*/ 620078 w 672465"/>
              <a:gd name="connsiteY66" fmla="*/ 3160713 h 6858000"/>
              <a:gd name="connsiteX67" fmla="*/ 635953 w 672465"/>
              <a:gd name="connsiteY67" fmla="*/ 3201988 h 6858000"/>
              <a:gd name="connsiteX68" fmla="*/ 651828 w 672465"/>
              <a:gd name="connsiteY68" fmla="*/ 3248025 h 6858000"/>
              <a:gd name="connsiteX69" fmla="*/ 662940 w 672465"/>
              <a:gd name="connsiteY69" fmla="*/ 3300413 h 6858000"/>
              <a:gd name="connsiteX70" fmla="*/ 669290 w 672465"/>
              <a:gd name="connsiteY70" fmla="*/ 3360738 h 6858000"/>
              <a:gd name="connsiteX71" fmla="*/ 672465 w 672465"/>
              <a:gd name="connsiteY71" fmla="*/ 3427413 h 6858000"/>
              <a:gd name="connsiteX72" fmla="*/ 669290 w 672465"/>
              <a:gd name="connsiteY72" fmla="*/ 3497263 h 6858000"/>
              <a:gd name="connsiteX73" fmla="*/ 662940 w 672465"/>
              <a:gd name="connsiteY73" fmla="*/ 3557588 h 6858000"/>
              <a:gd name="connsiteX74" fmla="*/ 651828 w 672465"/>
              <a:gd name="connsiteY74" fmla="*/ 3609975 h 6858000"/>
              <a:gd name="connsiteX75" fmla="*/ 635953 w 672465"/>
              <a:gd name="connsiteY75" fmla="*/ 3656013 h 6858000"/>
              <a:gd name="connsiteX76" fmla="*/ 620078 w 672465"/>
              <a:gd name="connsiteY76" fmla="*/ 3697288 h 6858000"/>
              <a:gd name="connsiteX77" fmla="*/ 604203 w 672465"/>
              <a:gd name="connsiteY77" fmla="*/ 3733800 h 6858000"/>
              <a:gd name="connsiteX78" fmla="*/ 585153 w 672465"/>
              <a:gd name="connsiteY78" fmla="*/ 3771900 h 6858000"/>
              <a:gd name="connsiteX79" fmla="*/ 566103 w 672465"/>
              <a:gd name="connsiteY79" fmla="*/ 3810000 h 6858000"/>
              <a:gd name="connsiteX80" fmla="*/ 547053 w 672465"/>
              <a:gd name="connsiteY80" fmla="*/ 3846513 h 6858000"/>
              <a:gd name="connsiteX81" fmla="*/ 531178 w 672465"/>
              <a:gd name="connsiteY81" fmla="*/ 3887788 h 6858000"/>
              <a:gd name="connsiteX82" fmla="*/ 516890 w 672465"/>
              <a:gd name="connsiteY82" fmla="*/ 3933825 h 6858000"/>
              <a:gd name="connsiteX83" fmla="*/ 505778 w 672465"/>
              <a:gd name="connsiteY83" fmla="*/ 3986213 h 6858000"/>
              <a:gd name="connsiteX84" fmla="*/ 497840 w 672465"/>
              <a:gd name="connsiteY84" fmla="*/ 4046538 h 6858000"/>
              <a:gd name="connsiteX85" fmla="*/ 496253 w 672465"/>
              <a:gd name="connsiteY85" fmla="*/ 4114800 h 6858000"/>
              <a:gd name="connsiteX86" fmla="*/ 497840 w 672465"/>
              <a:gd name="connsiteY86" fmla="*/ 4183063 h 6858000"/>
              <a:gd name="connsiteX87" fmla="*/ 505778 w 672465"/>
              <a:gd name="connsiteY87" fmla="*/ 4243388 h 6858000"/>
              <a:gd name="connsiteX88" fmla="*/ 516890 w 672465"/>
              <a:gd name="connsiteY88" fmla="*/ 4295775 h 6858000"/>
              <a:gd name="connsiteX89" fmla="*/ 531178 w 672465"/>
              <a:gd name="connsiteY89" fmla="*/ 4341813 h 6858000"/>
              <a:gd name="connsiteX90" fmla="*/ 547053 w 672465"/>
              <a:gd name="connsiteY90" fmla="*/ 4383088 h 6858000"/>
              <a:gd name="connsiteX91" fmla="*/ 566103 w 672465"/>
              <a:gd name="connsiteY91" fmla="*/ 4419600 h 6858000"/>
              <a:gd name="connsiteX92" fmla="*/ 604203 w 672465"/>
              <a:gd name="connsiteY92" fmla="*/ 4495800 h 6858000"/>
              <a:gd name="connsiteX93" fmla="*/ 620078 w 672465"/>
              <a:gd name="connsiteY93" fmla="*/ 4532313 h 6858000"/>
              <a:gd name="connsiteX94" fmla="*/ 635953 w 672465"/>
              <a:gd name="connsiteY94" fmla="*/ 4573588 h 6858000"/>
              <a:gd name="connsiteX95" fmla="*/ 651828 w 672465"/>
              <a:gd name="connsiteY95" fmla="*/ 4619625 h 6858000"/>
              <a:gd name="connsiteX96" fmla="*/ 662940 w 672465"/>
              <a:gd name="connsiteY96" fmla="*/ 4672013 h 6858000"/>
              <a:gd name="connsiteX97" fmla="*/ 669290 w 672465"/>
              <a:gd name="connsiteY97" fmla="*/ 4732338 h 6858000"/>
              <a:gd name="connsiteX98" fmla="*/ 672465 w 672465"/>
              <a:gd name="connsiteY98" fmla="*/ 4800600 h 6858000"/>
              <a:gd name="connsiteX99" fmla="*/ 669290 w 672465"/>
              <a:gd name="connsiteY99" fmla="*/ 4868863 h 6858000"/>
              <a:gd name="connsiteX100" fmla="*/ 662940 w 672465"/>
              <a:gd name="connsiteY100" fmla="*/ 4929188 h 6858000"/>
              <a:gd name="connsiteX101" fmla="*/ 651828 w 672465"/>
              <a:gd name="connsiteY101" fmla="*/ 4981575 h 6858000"/>
              <a:gd name="connsiteX102" fmla="*/ 635953 w 672465"/>
              <a:gd name="connsiteY102" fmla="*/ 5027613 h 6858000"/>
              <a:gd name="connsiteX103" fmla="*/ 620078 w 672465"/>
              <a:gd name="connsiteY103" fmla="*/ 5068888 h 6858000"/>
              <a:gd name="connsiteX104" fmla="*/ 604203 w 672465"/>
              <a:gd name="connsiteY104" fmla="*/ 5105400 h 6858000"/>
              <a:gd name="connsiteX105" fmla="*/ 585153 w 672465"/>
              <a:gd name="connsiteY105" fmla="*/ 5143500 h 6858000"/>
              <a:gd name="connsiteX106" fmla="*/ 566103 w 672465"/>
              <a:gd name="connsiteY106" fmla="*/ 5181600 h 6858000"/>
              <a:gd name="connsiteX107" fmla="*/ 547053 w 672465"/>
              <a:gd name="connsiteY107" fmla="*/ 5218113 h 6858000"/>
              <a:gd name="connsiteX108" fmla="*/ 531178 w 672465"/>
              <a:gd name="connsiteY108" fmla="*/ 5259388 h 6858000"/>
              <a:gd name="connsiteX109" fmla="*/ 516890 w 672465"/>
              <a:gd name="connsiteY109" fmla="*/ 5305425 h 6858000"/>
              <a:gd name="connsiteX110" fmla="*/ 505778 w 672465"/>
              <a:gd name="connsiteY110" fmla="*/ 5357813 h 6858000"/>
              <a:gd name="connsiteX111" fmla="*/ 497840 w 672465"/>
              <a:gd name="connsiteY111" fmla="*/ 5418138 h 6858000"/>
              <a:gd name="connsiteX112" fmla="*/ 496253 w 672465"/>
              <a:gd name="connsiteY112" fmla="*/ 5486400 h 6858000"/>
              <a:gd name="connsiteX113" fmla="*/ 497840 w 672465"/>
              <a:gd name="connsiteY113" fmla="*/ 5554663 h 6858000"/>
              <a:gd name="connsiteX114" fmla="*/ 505778 w 672465"/>
              <a:gd name="connsiteY114" fmla="*/ 5614988 h 6858000"/>
              <a:gd name="connsiteX115" fmla="*/ 516890 w 672465"/>
              <a:gd name="connsiteY115" fmla="*/ 5667375 h 6858000"/>
              <a:gd name="connsiteX116" fmla="*/ 531178 w 672465"/>
              <a:gd name="connsiteY116" fmla="*/ 5713413 h 6858000"/>
              <a:gd name="connsiteX117" fmla="*/ 547053 w 672465"/>
              <a:gd name="connsiteY117" fmla="*/ 5754688 h 6858000"/>
              <a:gd name="connsiteX118" fmla="*/ 566103 w 672465"/>
              <a:gd name="connsiteY118" fmla="*/ 5791200 h 6858000"/>
              <a:gd name="connsiteX119" fmla="*/ 585153 w 672465"/>
              <a:gd name="connsiteY119" fmla="*/ 5829300 h 6858000"/>
              <a:gd name="connsiteX120" fmla="*/ 604203 w 672465"/>
              <a:gd name="connsiteY120" fmla="*/ 5867400 h 6858000"/>
              <a:gd name="connsiteX121" fmla="*/ 620078 w 672465"/>
              <a:gd name="connsiteY121" fmla="*/ 5903913 h 6858000"/>
              <a:gd name="connsiteX122" fmla="*/ 635953 w 672465"/>
              <a:gd name="connsiteY122" fmla="*/ 5945188 h 6858000"/>
              <a:gd name="connsiteX123" fmla="*/ 651828 w 672465"/>
              <a:gd name="connsiteY123" fmla="*/ 5991225 h 6858000"/>
              <a:gd name="connsiteX124" fmla="*/ 662940 w 672465"/>
              <a:gd name="connsiteY124" fmla="*/ 6043613 h 6858000"/>
              <a:gd name="connsiteX125" fmla="*/ 669290 w 672465"/>
              <a:gd name="connsiteY125" fmla="*/ 6103938 h 6858000"/>
              <a:gd name="connsiteX126" fmla="*/ 672465 w 672465"/>
              <a:gd name="connsiteY126" fmla="*/ 6172200 h 6858000"/>
              <a:gd name="connsiteX127" fmla="*/ 669290 w 672465"/>
              <a:gd name="connsiteY127" fmla="*/ 6240463 h 6858000"/>
              <a:gd name="connsiteX128" fmla="*/ 662940 w 672465"/>
              <a:gd name="connsiteY128" fmla="*/ 6300788 h 6858000"/>
              <a:gd name="connsiteX129" fmla="*/ 651828 w 672465"/>
              <a:gd name="connsiteY129" fmla="*/ 6353175 h 6858000"/>
              <a:gd name="connsiteX130" fmla="*/ 635953 w 672465"/>
              <a:gd name="connsiteY130" fmla="*/ 6399213 h 6858000"/>
              <a:gd name="connsiteX131" fmla="*/ 620078 w 672465"/>
              <a:gd name="connsiteY131" fmla="*/ 6440488 h 6858000"/>
              <a:gd name="connsiteX132" fmla="*/ 604203 w 672465"/>
              <a:gd name="connsiteY132" fmla="*/ 6477000 h 6858000"/>
              <a:gd name="connsiteX133" fmla="*/ 585153 w 672465"/>
              <a:gd name="connsiteY133" fmla="*/ 6515100 h 6858000"/>
              <a:gd name="connsiteX134" fmla="*/ 566103 w 672465"/>
              <a:gd name="connsiteY134" fmla="*/ 6553200 h 6858000"/>
              <a:gd name="connsiteX135" fmla="*/ 547053 w 672465"/>
              <a:gd name="connsiteY135" fmla="*/ 6589713 h 6858000"/>
              <a:gd name="connsiteX136" fmla="*/ 531178 w 672465"/>
              <a:gd name="connsiteY136" fmla="*/ 6630988 h 6858000"/>
              <a:gd name="connsiteX137" fmla="*/ 516890 w 672465"/>
              <a:gd name="connsiteY137" fmla="*/ 6677025 h 6858000"/>
              <a:gd name="connsiteX138" fmla="*/ 505778 w 672465"/>
              <a:gd name="connsiteY138" fmla="*/ 6729413 h 6858000"/>
              <a:gd name="connsiteX139" fmla="*/ 497840 w 672465"/>
              <a:gd name="connsiteY139" fmla="*/ 6789738 h 6858000"/>
              <a:gd name="connsiteX140" fmla="*/ 496253 w 672465"/>
              <a:gd name="connsiteY140" fmla="*/ 6858000 h 6858000"/>
              <a:gd name="connsiteX141" fmla="*/ 0 w 672465"/>
              <a:gd name="connsiteY14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672465" h="6858000">
                <a:moveTo>
                  <a:pt x="0" y="0"/>
                </a:moveTo>
                <a:lnTo>
                  <a:pt x="496253" y="0"/>
                </a:lnTo>
                <a:lnTo>
                  <a:pt x="497840" y="68263"/>
                </a:lnTo>
                <a:lnTo>
                  <a:pt x="505778" y="128588"/>
                </a:lnTo>
                <a:lnTo>
                  <a:pt x="516890" y="180975"/>
                </a:lnTo>
                <a:lnTo>
                  <a:pt x="531178" y="227013"/>
                </a:lnTo>
                <a:lnTo>
                  <a:pt x="547053" y="268288"/>
                </a:lnTo>
                <a:lnTo>
                  <a:pt x="566103" y="304800"/>
                </a:lnTo>
                <a:lnTo>
                  <a:pt x="585153" y="342900"/>
                </a:lnTo>
                <a:lnTo>
                  <a:pt x="604203" y="381000"/>
                </a:lnTo>
                <a:lnTo>
                  <a:pt x="620078" y="417513"/>
                </a:lnTo>
                <a:lnTo>
                  <a:pt x="635953" y="458788"/>
                </a:lnTo>
                <a:lnTo>
                  <a:pt x="651828" y="504825"/>
                </a:lnTo>
                <a:lnTo>
                  <a:pt x="662940" y="557213"/>
                </a:lnTo>
                <a:lnTo>
                  <a:pt x="669290" y="617538"/>
                </a:lnTo>
                <a:lnTo>
                  <a:pt x="672465" y="685800"/>
                </a:lnTo>
                <a:lnTo>
                  <a:pt x="669290" y="754063"/>
                </a:lnTo>
                <a:lnTo>
                  <a:pt x="662940" y="814388"/>
                </a:lnTo>
                <a:lnTo>
                  <a:pt x="651828" y="866775"/>
                </a:lnTo>
                <a:lnTo>
                  <a:pt x="635953" y="912813"/>
                </a:lnTo>
                <a:lnTo>
                  <a:pt x="620078" y="954088"/>
                </a:lnTo>
                <a:lnTo>
                  <a:pt x="604203" y="990600"/>
                </a:lnTo>
                <a:lnTo>
                  <a:pt x="585153" y="1028700"/>
                </a:lnTo>
                <a:lnTo>
                  <a:pt x="566103" y="1066800"/>
                </a:lnTo>
                <a:lnTo>
                  <a:pt x="547053" y="1103313"/>
                </a:lnTo>
                <a:lnTo>
                  <a:pt x="531178" y="1144588"/>
                </a:lnTo>
                <a:lnTo>
                  <a:pt x="516890" y="1190625"/>
                </a:lnTo>
                <a:lnTo>
                  <a:pt x="505778" y="1243013"/>
                </a:lnTo>
                <a:lnTo>
                  <a:pt x="497840" y="1303338"/>
                </a:lnTo>
                <a:lnTo>
                  <a:pt x="496253" y="1371600"/>
                </a:lnTo>
                <a:lnTo>
                  <a:pt x="497840" y="1439863"/>
                </a:lnTo>
                <a:lnTo>
                  <a:pt x="505778" y="1500188"/>
                </a:lnTo>
                <a:lnTo>
                  <a:pt x="516890" y="1552575"/>
                </a:lnTo>
                <a:lnTo>
                  <a:pt x="531178" y="1598613"/>
                </a:lnTo>
                <a:lnTo>
                  <a:pt x="547053" y="1639888"/>
                </a:lnTo>
                <a:lnTo>
                  <a:pt x="566103" y="1676400"/>
                </a:lnTo>
                <a:lnTo>
                  <a:pt x="585153" y="1714500"/>
                </a:lnTo>
                <a:lnTo>
                  <a:pt x="604203" y="1752600"/>
                </a:lnTo>
                <a:lnTo>
                  <a:pt x="620078" y="1789113"/>
                </a:lnTo>
                <a:lnTo>
                  <a:pt x="635953" y="1830388"/>
                </a:lnTo>
                <a:lnTo>
                  <a:pt x="651828" y="1876425"/>
                </a:lnTo>
                <a:lnTo>
                  <a:pt x="662940" y="1928813"/>
                </a:lnTo>
                <a:lnTo>
                  <a:pt x="669290" y="1989138"/>
                </a:lnTo>
                <a:lnTo>
                  <a:pt x="672465" y="2057400"/>
                </a:lnTo>
                <a:lnTo>
                  <a:pt x="669290" y="2125663"/>
                </a:lnTo>
                <a:lnTo>
                  <a:pt x="662940" y="2185988"/>
                </a:lnTo>
                <a:lnTo>
                  <a:pt x="651828" y="2238375"/>
                </a:lnTo>
                <a:lnTo>
                  <a:pt x="635953" y="2284413"/>
                </a:lnTo>
                <a:lnTo>
                  <a:pt x="620078" y="2325688"/>
                </a:lnTo>
                <a:lnTo>
                  <a:pt x="604203" y="2362200"/>
                </a:lnTo>
                <a:lnTo>
                  <a:pt x="585153" y="2400300"/>
                </a:lnTo>
                <a:lnTo>
                  <a:pt x="566103" y="2438400"/>
                </a:lnTo>
                <a:lnTo>
                  <a:pt x="547053" y="2474913"/>
                </a:lnTo>
                <a:lnTo>
                  <a:pt x="531178" y="2516188"/>
                </a:lnTo>
                <a:lnTo>
                  <a:pt x="516890" y="2562225"/>
                </a:lnTo>
                <a:lnTo>
                  <a:pt x="505778" y="2614613"/>
                </a:lnTo>
                <a:lnTo>
                  <a:pt x="497840" y="2674938"/>
                </a:lnTo>
                <a:lnTo>
                  <a:pt x="496253" y="2743200"/>
                </a:lnTo>
                <a:lnTo>
                  <a:pt x="497840" y="2811463"/>
                </a:lnTo>
                <a:lnTo>
                  <a:pt x="505778" y="2871788"/>
                </a:lnTo>
                <a:lnTo>
                  <a:pt x="516890" y="2924175"/>
                </a:lnTo>
                <a:lnTo>
                  <a:pt x="531178" y="2970213"/>
                </a:lnTo>
                <a:lnTo>
                  <a:pt x="547053" y="3011488"/>
                </a:lnTo>
                <a:lnTo>
                  <a:pt x="566103" y="3048000"/>
                </a:lnTo>
                <a:lnTo>
                  <a:pt x="585153" y="3086100"/>
                </a:lnTo>
                <a:lnTo>
                  <a:pt x="604203" y="3124200"/>
                </a:lnTo>
                <a:lnTo>
                  <a:pt x="620078" y="3160713"/>
                </a:lnTo>
                <a:lnTo>
                  <a:pt x="635953" y="3201988"/>
                </a:lnTo>
                <a:lnTo>
                  <a:pt x="651828" y="3248025"/>
                </a:lnTo>
                <a:lnTo>
                  <a:pt x="662940" y="3300413"/>
                </a:lnTo>
                <a:lnTo>
                  <a:pt x="669290" y="3360738"/>
                </a:lnTo>
                <a:lnTo>
                  <a:pt x="672465" y="3427413"/>
                </a:lnTo>
                <a:lnTo>
                  <a:pt x="669290" y="3497263"/>
                </a:lnTo>
                <a:lnTo>
                  <a:pt x="662940" y="3557588"/>
                </a:lnTo>
                <a:lnTo>
                  <a:pt x="651828" y="3609975"/>
                </a:lnTo>
                <a:lnTo>
                  <a:pt x="635953" y="3656013"/>
                </a:lnTo>
                <a:lnTo>
                  <a:pt x="620078" y="3697288"/>
                </a:lnTo>
                <a:lnTo>
                  <a:pt x="604203" y="3733800"/>
                </a:lnTo>
                <a:lnTo>
                  <a:pt x="585153" y="3771900"/>
                </a:lnTo>
                <a:lnTo>
                  <a:pt x="566103" y="3810000"/>
                </a:lnTo>
                <a:lnTo>
                  <a:pt x="547053" y="3846513"/>
                </a:lnTo>
                <a:lnTo>
                  <a:pt x="531178" y="3887788"/>
                </a:lnTo>
                <a:lnTo>
                  <a:pt x="516890" y="3933825"/>
                </a:lnTo>
                <a:lnTo>
                  <a:pt x="505778" y="3986213"/>
                </a:lnTo>
                <a:lnTo>
                  <a:pt x="497840" y="4046538"/>
                </a:lnTo>
                <a:lnTo>
                  <a:pt x="496253" y="4114800"/>
                </a:lnTo>
                <a:lnTo>
                  <a:pt x="497840" y="4183063"/>
                </a:lnTo>
                <a:lnTo>
                  <a:pt x="505778" y="4243388"/>
                </a:lnTo>
                <a:lnTo>
                  <a:pt x="516890" y="4295775"/>
                </a:lnTo>
                <a:lnTo>
                  <a:pt x="531178" y="4341813"/>
                </a:lnTo>
                <a:lnTo>
                  <a:pt x="547053" y="4383088"/>
                </a:lnTo>
                <a:lnTo>
                  <a:pt x="566103" y="4419600"/>
                </a:lnTo>
                <a:lnTo>
                  <a:pt x="604203" y="4495800"/>
                </a:lnTo>
                <a:lnTo>
                  <a:pt x="620078" y="4532313"/>
                </a:lnTo>
                <a:lnTo>
                  <a:pt x="635953" y="4573588"/>
                </a:lnTo>
                <a:lnTo>
                  <a:pt x="651828" y="4619625"/>
                </a:lnTo>
                <a:lnTo>
                  <a:pt x="662940" y="4672013"/>
                </a:lnTo>
                <a:lnTo>
                  <a:pt x="669290" y="4732338"/>
                </a:lnTo>
                <a:lnTo>
                  <a:pt x="672465" y="4800600"/>
                </a:lnTo>
                <a:lnTo>
                  <a:pt x="669290" y="4868863"/>
                </a:lnTo>
                <a:lnTo>
                  <a:pt x="662940" y="4929188"/>
                </a:lnTo>
                <a:lnTo>
                  <a:pt x="651828" y="4981575"/>
                </a:lnTo>
                <a:lnTo>
                  <a:pt x="635953" y="5027613"/>
                </a:lnTo>
                <a:lnTo>
                  <a:pt x="620078" y="5068888"/>
                </a:lnTo>
                <a:lnTo>
                  <a:pt x="604203" y="5105400"/>
                </a:lnTo>
                <a:lnTo>
                  <a:pt x="585153" y="5143500"/>
                </a:lnTo>
                <a:lnTo>
                  <a:pt x="566103" y="5181600"/>
                </a:lnTo>
                <a:lnTo>
                  <a:pt x="547053" y="5218113"/>
                </a:lnTo>
                <a:lnTo>
                  <a:pt x="531178" y="5259388"/>
                </a:lnTo>
                <a:lnTo>
                  <a:pt x="516890" y="5305425"/>
                </a:lnTo>
                <a:lnTo>
                  <a:pt x="505778" y="5357813"/>
                </a:lnTo>
                <a:lnTo>
                  <a:pt x="497840" y="5418138"/>
                </a:lnTo>
                <a:lnTo>
                  <a:pt x="496253" y="5486400"/>
                </a:lnTo>
                <a:lnTo>
                  <a:pt x="497840" y="5554663"/>
                </a:lnTo>
                <a:lnTo>
                  <a:pt x="505778" y="5614988"/>
                </a:lnTo>
                <a:lnTo>
                  <a:pt x="516890" y="5667375"/>
                </a:lnTo>
                <a:lnTo>
                  <a:pt x="531178" y="5713413"/>
                </a:lnTo>
                <a:lnTo>
                  <a:pt x="547053" y="5754688"/>
                </a:lnTo>
                <a:lnTo>
                  <a:pt x="566103" y="5791200"/>
                </a:lnTo>
                <a:lnTo>
                  <a:pt x="585153" y="5829300"/>
                </a:lnTo>
                <a:lnTo>
                  <a:pt x="604203" y="5867400"/>
                </a:lnTo>
                <a:lnTo>
                  <a:pt x="620078" y="5903913"/>
                </a:lnTo>
                <a:lnTo>
                  <a:pt x="635953" y="5945188"/>
                </a:lnTo>
                <a:lnTo>
                  <a:pt x="651828" y="5991225"/>
                </a:lnTo>
                <a:lnTo>
                  <a:pt x="662940" y="6043613"/>
                </a:lnTo>
                <a:lnTo>
                  <a:pt x="669290" y="6103938"/>
                </a:lnTo>
                <a:lnTo>
                  <a:pt x="672465" y="6172200"/>
                </a:lnTo>
                <a:lnTo>
                  <a:pt x="669290" y="6240463"/>
                </a:lnTo>
                <a:lnTo>
                  <a:pt x="662940" y="6300788"/>
                </a:lnTo>
                <a:lnTo>
                  <a:pt x="651828" y="6353175"/>
                </a:lnTo>
                <a:lnTo>
                  <a:pt x="635953" y="6399213"/>
                </a:lnTo>
                <a:lnTo>
                  <a:pt x="620078" y="6440488"/>
                </a:lnTo>
                <a:lnTo>
                  <a:pt x="604203" y="6477000"/>
                </a:lnTo>
                <a:lnTo>
                  <a:pt x="585153" y="6515100"/>
                </a:lnTo>
                <a:lnTo>
                  <a:pt x="566103" y="6553200"/>
                </a:lnTo>
                <a:lnTo>
                  <a:pt x="547053" y="6589713"/>
                </a:lnTo>
                <a:lnTo>
                  <a:pt x="531178" y="6630988"/>
                </a:lnTo>
                <a:lnTo>
                  <a:pt x="516890" y="6677025"/>
                </a:lnTo>
                <a:lnTo>
                  <a:pt x="505778" y="6729413"/>
                </a:lnTo>
                <a:lnTo>
                  <a:pt x="497840" y="6789738"/>
                </a:lnTo>
                <a:lnTo>
                  <a:pt x="496253" y="6858000"/>
                </a:lnTo>
                <a:lnTo>
                  <a:pt x="0" y="6858000"/>
                </a:lnTo>
                <a:close/>
              </a:path>
            </a:pathLst>
          </a:custGeom>
          <a:solidFill>
            <a:schemeClr val="tx2"/>
          </a:solidFill>
          <a:ln w="0">
            <a:noFill/>
            <a:prstDash val="solid"/>
            <a:round/>
            <a:headEnd/>
            <a:tailEnd/>
          </a:ln>
        </p:spPr>
      </p:sp>
      <p:sp>
        <p:nvSpPr>
          <p:cNvPr id="3" name="Tijdelijke aanduiding voor inhoud 2">
            <a:extLst>
              <a:ext uri="{FF2B5EF4-FFF2-40B4-BE49-F238E27FC236}">
                <a16:creationId xmlns:a16="http://schemas.microsoft.com/office/drawing/2014/main" id="{AECB1428-9029-4267-B933-088F6090E9BB}"/>
              </a:ext>
            </a:extLst>
          </p:cNvPr>
          <p:cNvSpPr>
            <a:spLocks noGrp="1"/>
          </p:cNvSpPr>
          <p:nvPr>
            <p:ph idx="1"/>
          </p:nvPr>
        </p:nvSpPr>
        <p:spPr>
          <a:xfrm>
            <a:off x="1193800" y="2871982"/>
            <a:ext cx="4170052" cy="3181684"/>
          </a:xfrm>
        </p:spPr>
        <p:txBody>
          <a:bodyPr anchor="t">
            <a:normAutofit/>
          </a:bodyPr>
          <a:lstStyle/>
          <a:p>
            <a:r>
              <a:rPr lang="nl-NL" sz="1800" b="1" dirty="0">
                <a:solidFill>
                  <a:schemeClr val="tx1"/>
                </a:solidFill>
              </a:rPr>
              <a:t>Informatie verwerken</a:t>
            </a:r>
          </a:p>
          <a:p>
            <a:pPr lvl="1"/>
            <a:r>
              <a:rPr lang="nl-NL" dirty="0">
                <a:solidFill>
                  <a:schemeClr val="tx1"/>
                </a:solidFill>
              </a:rPr>
              <a:t>Grafieken, tabellen en diagrammen</a:t>
            </a:r>
          </a:p>
          <a:p>
            <a:pPr lvl="1"/>
            <a:r>
              <a:rPr lang="nl-NL" dirty="0">
                <a:solidFill>
                  <a:schemeClr val="tx1"/>
                </a:solidFill>
              </a:rPr>
              <a:t>Mediaan en kwartiel</a:t>
            </a:r>
          </a:p>
          <a:p>
            <a:pPr lvl="1"/>
            <a:r>
              <a:rPr lang="nl-NL" dirty="0" err="1">
                <a:solidFill>
                  <a:schemeClr val="tx1"/>
                </a:solidFill>
              </a:rPr>
              <a:t>Boxplot</a:t>
            </a:r>
            <a:endParaRPr lang="nl-NL" dirty="0">
              <a:solidFill>
                <a:schemeClr val="tx1"/>
              </a:solidFill>
            </a:endParaRPr>
          </a:p>
          <a:p>
            <a:pPr lvl="1"/>
            <a:endParaRPr lang="nl-NL" dirty="0">
              <a:solidFill>
                <a:schemeClr val="tx1"/>
              </a:solidFill>
            </a:endParaRPr>
          </a:p>
        </p:txBody>
      </p:sp>
      <p:sp>
        <p:nvSpPr>
          <p:cNvPr id="18" name="Freeform: Shape 17">
            <a:extLst>
              <a:ext uri="{FF2B5EF4-FFF2-40B4-BE49-F238E27FC236}">
                <a16:creationId xmlns:a16="http://schemas.microsoft.com/office/drawing/2014/main" id="{D6B215F4-747D-4CC6-A400-179A94AB89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59668" y="0"/>
            <a:ext cx="4232332" cy="3701000"/>
          </a:xfrm>
          <a:custGeom>
            <a:avLst/>
            <a:gdLst>
              <a:gd name="connsiteX0" fmla="*/ 319701 w 4232332"/>
              <a:gd name="connsiteY0" fmla="*/ 0 h 3701000"/>
              <a:gd name="connsiteX1" fmla="*/ 4232332 w 4232332"/>
              <a:gd name="connsiteY1" fmla="*/ 0 h 3701000"/>
              <a:gd name="connsiteX2" fmla="*/ 4232332 w 4232332"/>
              <a:gd name="connsiteY2" fmla="*/ 3034486 h 3701000"/>
              <a:gd name="connsiteX3" fmla="*/ 4230268 w 4232332"/>
              <a:gd name="connsiteY3" fmla="*/ 3035198 h 3701000"/>
              <a:gd name="connsiteX4" fmla="*/ 4185051 w 4232332"/>
              <a:gd name="connsiteY4" fmla="*/ 3049231 h 3701000"/>
              <a:gd name="connsiteX5" fmla="*/ 4136714 w 4232332"/>
              <a:gd name="connsiteY5" fmla="*/ 3061706 h 3701000"/>
              <a:gd name="connsiteX6" fmla="*/ 4089935 w 4232332"/>
              <a:gd name="connsiteY6" fmla="*/ 3074180 h 3701000"/>
              <a:gd name="connsiteX7" fmla="*/ 4043158 w 4232332"/>
              <a:gd name="connsiteY7" fmla="*/ 3088214 h 3701000"/>
              <a:gd name="connsiteX8" fmla="*/ 3997940 w 4232332"/>
              <a:gd name="connsiteY8" fmla="*/ 3103806 h 3701000"/>
              <a:gd name="connsiteX9" fmla="*/ 3955840 w 4232332"/>
              <a:gd name="connsiteY9" fmla="*/ 3122518 h 3701000"/>
              <a:gd name="connsiteX10" fmla="*/ 3916860 w 4232332"/>
              <a:gd name="connsiteY10" fmla="*/ 3144346 h 3701000"/>
              <a:gd name="connsiteX11" fmla="*/ 3882555 w 4232332"/>
              <a:gd name="connsiteY11" fmla="*/ 3172413 h 3701000"/>
              <a:gd name="connsiteX12" fmla="*/ 3846692 w 4232332"/>
              <a:gd name="connsiteY12" fmla="*/ 3203599 h 3701000"/>
              <a:gd name="connsiteX13" fmla="*/ 3815506 w 4232332"/>
              <a:gd name="connsiteY13" fmla="*/ 3239461 h 3701000"/>
              <a:gd name="connsiteX14" fmla="*/ 3785881 w 4232332"/>
              <a:gd name="connsiteY14" fmla="*/ 3276884 h 3701000"/>
              <a:gd name="connsiteX15" fmla="*/ 3756254 w 4232332"/>
              <a:gd name="connsiteY15" fmla="*/ 3315864 h 3701000"/>
              <a:gd name="connsiteX16" fmla="*/ 3726629 w 4232332"/>
              <a:gd name="connsiteY16" fmla="*/ 3354846 h 3701000"/>
              <a:gd name="connsiteX17" fmla="*/ 3697003 w 4232332"/>
              <a:gd name="connsiteY17" fmla="*/ 3392268 h 3701000"/>
              <a:gd name="connsiteX18" fmla="*/ 3664258 w 4232332"/>
              <a:gd name="connsiteY18" fmla="*/ 3428131 h 3701000"/>
              <a:gd name="connsiteX19" fmla="*/ 3631513 w 4232332"/>
              <a:gd name="connsiteY19" fmla="*/ 3459315 h 3701000"/>
              <a:gd name="connsiteX20" fmla="*/ 3594093 w 4232332"/>
              <a:gd name="connsiteY20" fmla="*/ 3485823 h 3701000"/>
              <a:gd name="connsiteX21" fmla="*/ 3555111 w 4232332"/>
              <a:gd name="connsiteY21" fmla="*/ 3506094 h 3701000"/>
              <a:gd name="connsiteX22" fmla="*/ 3508332 w 4232332"/>
              <a:gd name="connsiteY22" fmla="*/ 3520128 h 3701000"/>
              <a:gd name="connsiteX23" fmla="*/ 3459994 w 4232332"/>
              <a:gd name="connsiteY23" fmla="*/ 3526365 h 3701000"/>
              <a:gd name="connsiteX24" fmla="*/ 3410100 w 4232332"/>
              <a:gd name="connsiteY24" fmla="*/ 3527923 h 3701000"/>
              <a:gd name="connsiteX25" fmla="*/ 3357084 w 4232332"/>
              <a:gd name="connsiteY25" fmla="*/ 3523245 h 3701000"/>
              <a:gd name="connsiteX26" fmla="*/ 3304070 w 4232332"/>
              <a:gd name="connsiteY26" fmla="*/ 3517009 h 3701000"/>
              <a:gd name="connsiteX27" fmla="*/ 3251054 w 4232332"/>
              <a:gd name="connsiteY27" fmla="*/ 3509211 h 3701000"/>
              <a:gd name="connsiteX28" fmla="*/ 3198040 w 4232332"/>
              <a:gd name="connsiteY28" fmla="*/ 3502976 h 3701000"/>
              <a:gd name="connsiteX29" fmla="*/ 3145024 w 4232332"/>
              <a:gd name="connsiteY29" fmla="*/ 3499857 h 3701000"/>
              <a:gd name="connsiteX30" fmla="*/ 3093569 w 4232332"/>
              <a:gd name="connsiteY30" fmla="*/ 3499857 h 3701000"/>
              <a:gd name="connsiteX31" fmla="*/ 3045233 w 4232332"/>
              <a:gd name="connsiteY31" fmla="*/ 3506094 h 3701000"/>
              <a:gd name="connsiteX32" fmla="*/ 2995337 w 4232332"/>
              <a:gd name="connsiteY32" fmla="*/ 3518569 h 3701000"/>
              <a:gd name="connsiteX33" fmla="*/ 2950118 w 4232332"/>
              <a:gd name="connsiteY33" fmla="*/ 3537278 h 3701000"/>
              <a:gd name="connsiteX34" fmla="*/ 2903340 w 4232332"/>
              <a:gd name="connsiteY34" fmla="*/ 3562227 h 3701000"/>
              <a:gd name="connsiteX35" fmla="*/ 2856564 w 4232332"/>
              <a:gd name="connsiteY35" fmla="*/ 3587176 h 3701000"/>
              <a:gd name="connsiteX36" fmla="*/ 2809785 w 4232332"/>
              <a:gd name="connsiteY36" fmla="*/ 3615241 h 3701000"/>
              <a:gd name="connsiteX37" fmla="*/ 2764565 w 4232332"/>
              <a:gd name="connsiteY37" fmla="*/ 3641749 h 3701000"/>
              <a:gd name="connsiteX38" fmla="*/ 2716230 w 4232332"/>
              <a:gd name="connsiteY38" fmla="*/ 3665138 h 3701000"/>
              <a:gd name="connsiteX39" fmla="*/ 2669451 w 4232332"/>
              <a:gd name="connsiteY39" fmla="*/ 3683850 h 3701000"/>
              <a:gd name="connsiteX40" fmla="*/ 2621114 w 4232332"/>
              <a:gd name="connsiteY40" fmla="*/ 3696324 h 3701000"/>
              <a:gd name="connsiteX41" fmla="*/ 2571219 w 4232332"/>
              <a:gd name="connsiteY41" fmla="*/ 3701000 h 3701000"/>
              <a:gd name="connsiteX42" fmla="*/ 2521322 w 4232332"/>
              <a:gd name="connsiteY42" fmla="*/ 3696324 h 3701000"/>
              <a:gd name="connsiteX43" fmla="*/ 2472985 w 4232332"/>
              <a:gd name="connsiteY43" fmla="*/ 3683850 h 3701000"/>
              <a:gd name="connsiteX44" fmla="*/ 2426209 w 4232332"/>
              <a:gd name="connsiteY44" fmla="*/ 3665138 h 3701000"/>
              <a:gd name="connsiteX45" fmla="*/ 2377871 w 4232332"/>
              <a:gd name="connsiteY45" fmla="*/ 3641749 h 3701000"/>
              <a:gd name="connsiteX46" fmla="*/ 2332651 w 4232332"/>
              <a:gd name="connsiteY46" fmla="*/ 3615241 h 3701000"/>
              <a:gd name="connsiteX47" fmla="*/ 2285874 w 4232332"/>
              <a:gd name="connsiteY47" fmla="*/ 3587176 h 3701000"/>
              <a:gd name="connsiteX48" fmla="*/ 2239096 w 4232332"/>
              <a:gd name="connsiteY48" fmla="*/ 3562227 h 3701000"/>
              <a:gd name="connsiteX49" fmla="*/ 2192319 w 4232332"/>
              <a:gd name="connsiteY49" fmla="*/ 3537278 h 3701000"/>
              <a:gd name="connsiteX50" fmla="*/ 2145542 w 4232332"/>
              <a:gd name="connsiteY50" fmla="*/ 3518569 h 3701000"/>
              <a:gd name="connsiteX51" fmla="*/ 2097204 w 4232332"/>
              <a:gd name="connsiteY51" fmla="*/ 3506094 h 3701000"/>
              <a:gd name="connsiteX52" fmla="*/ 2048867 w 4232332"/>
              <a:gd name="connsiteY52" fmla="*/ 3499857 h 3701000"/>
              <a:gd name="connsiteX53" fmla="*/ 1997410 w 4232332"/>
              <a:gd name="connsiteY53" fmla="*/ 3499857 h 3701000"/>
              <a:gd name="connsiteX54" fmla="*/ 1944396 w 4232332"/>
              <a:gd name="connsiteY54" fmla="*/ 3502976 h 3701000"/>
              <a:gd name="connsiteX55" fmla="*/ 1891382 w 4232332"/>
              <a:gd name="connsiteY55" fmla="*/ 3509211 h 3701000"/>
              <a:gd name="connsiteX56" fmla="*/ 1838366 w 4232332"/>
              <a:gd name="connsiteY56" fmla="*/ 3517009 h 3701000"/>
              <a:gd name="connsiteX57" fmla="*/ 1785350 w 4232332"/>
              <a:gd name="connsiteY57" fmla="*/ 3523245 h 3701000"/>
              <a:gd name="connsiteX58" fmla="*/ 1732336 w 4232332"/>
              <a:gd name="connsiteY58" fmla="*/ 3527923 h 3701000"/>
              <a:gd name="connsiteX59" fmla="*/ 1682442 w 4232332"/>
              <a:gd name="connsiteY59" fmla="*/ 3526365 h 3701000"/>
              <a:gd name="connsiteX60" fmla="*/ 1634105 w 4232332"/>
              <a:gd name="connsiteY60" fmla="*/ 3520128 h 3701000"/>
              <a:gd name="connsiteX61" fmla="*/ 1587326 w 4232332"/>
              <a:gd name="connsiteY61" fmla="*/ 3506094 h 3701000"/>
              <a:gd name="connsiteX62" fmla="*/ 1548345 w 4232332"/>
              <a:gd name="connsiteY62" fmla="*/ 3485823 h 3701000"/>
              <a:gd name="connsiteX63" fmla="*/ 1510922 w 4232332"/>
              <a:gd name="connsiteY63" fmla="*/ 3459315 h 3701000"/>
              <a:gd name="connsiteX64" fmla="*/ 1478179 w 4232332"/>
              <a:gd name="connsiteY64" fmla="*/ 3428131 h 3701000"/>
              <a:gd name="connsiteX65" fmla="*/ 1445433 w 4232332"/>
              <a:gd name="connsiteY65" fmla="*/ 3392268 h 3701000"/>
              <a:gd name="connsiteX66" fmla="*/ 1415807 w 4232332"/>
              <a:gd name="connsiteY66" fmla="*/ 3354846 h 3701000"/>
              <a:gd name="connsiteX67" fmla="*/ 1386182 w 4232332"/>
              <a:gd name="connsiteY67" fmla="*/ 3315864 h 3701000"/>
              <a:gd name="connsiteX68" fmla="*/ 1356556 w 4232332"/>
              <a:gd name="connsiteY68" fmla="*/ 3276884 h 3701000"/>
              <a:gd name="connsiteX69" fmla="*/ 1326930 w 4232332"/>
              <a:gd name="connsiteY69" fmla="*/ 3239461 h 3701000"/>
              <a:gd name="connsiteX70" fmla="*/ 1295744 w 4232332"/>
              <a:gd name="connsiteY70" fmla="*/ 3203599 h 3701000"/>
              <a:gd name="connsiteX71" fmla="*/ 1259881 w 4232332"/>
              <a:gd name="connsiteY71" fmla="*/ 3172413 h 3701000"/>
              <a:gd name="connsiteX72" fmla="*/ 1225577 w 4232332"/>
              <a:gd name="connsiteY72" fmla="*/ 3144346 h 3701000"/>
              <a:gd name="connsiteX73" fmla="*/ 1186596 w 4232332"/>
              <a:gd name="connsiteY73" fmla="*/ 3122518 h 3701000"/>
              <a:gd name="connsiteX74" fmla="*/ 1144496 w 4232332"/>
              <a:gd name="connsiteY74" fmla="*/ 3103806 h 3701000"/>
              <a:gd name="connsiteX75" fmla="*/ 1099278 w 4232332"/>
              <a:gd name="connsiteY75" fmla="*/ 3088214 h 3701000"/>
              <a:gd name="connsiteX76" fmla="*/ 1052499 w 4232332"/>
              <a:gd name="connsiteY76" fmla="*/ 3074180 h 3701000"/>
              <a:gd name="connsiteX77" fmla="*/ 1005723 w 4232332"/>
              <a:gd name="connsiteY77" fmla="*/ 3061706 h 3701000"/>
              <a:gd name="connsiteX78" fmla="*/ 957386 w 4232332"/>
              <a:gd name="connsiteY78" fmla="*/ 3049231 h 3701000"/>
              <a:gd name="connsiteX79" fmla="*/ 912167 w 4232332"/>
              <a:gd name="connsiteY79" fmla="*/ 3035198 h 3701000"/>
              <a:gd name="connsiteX80" fmla="*/ 866948 w 4232332"/>
              <a:gd name="connsiteY80" fmla="*/ 3019606 h 3701000"/>
              <a:gd name="connsiteX81" fmla="*/ 824850 w 4232332"/>
              <a:gd name="connsiteY81" fmla="*/ 3000894 h 3701000"/>
              <a:gd name="connsiteX82" fmla="*/ 787426 w 4232332"/>
              <a:gd name="connsiteY82" fmla="*/ 2977505 h 3701000"/>
              <a:gd name="connsiteX83" fmla="*/ 753122 w 4232332"/>
              <a:gd name="connsiteY83" fmla="*/ 2949439 h 3701000"/>
              <a:gd name="connsiteX84" fmla="*/ 725057 w 4232332"/>
              <a:gd name="connsiteY84" fmla="*/ 2915136 h 3701000"/>
              <a:gd name="connsiteX85" fmla="*/ 701668 w 4232332"/>
              <a:gd name="connsiteY85" fmla="*/ 2877713 h 3701000"/>
              <a:gd name="connsiteX86" fmla="*/ 682956 w 4232332"/>
              <a:gd name="connsiteY86" fmla="*/ 2835613 h 3701000"/>
              <a:gd name="connsiteX87" fmla="*/ 667364 w 4232332"/>
              <a:gd name="connsiteY87" fmla="*/ 2790396 h 3701000"/>
              <a:gd name="connsiteX88" fmla="*/ 653331 w 4232332"/>
              <a:gd name="connsiteY88" fmla="*/ 2745177 h 3701000"/>
              <a:gd name="connsiteX89" fmla="*/ 640857 w 4232332"/>
              <a:gd name="connsiteY89" fmla="*/ 2696840 h 3701000"/>
              <a:gd name="connsiteX90" fmla="*/ 628382 w 4232332"/>
              <a:gd name="connsiteY90" fmla="*/ 2650063 h 3701000"/>
              <a:gd name="connsiteX91" fmla="*/ 614349 w 4232332"/>
              <a:gd name="connsiteY91" fmla="*/ 2603285 h 3701000"/>
              <a:gd name="connsiteX92" fmla="*/ 598756 w 4232332"/>
              <a:gd name="connsiteY92" fmla="*/ 2558065 h 3701000"/>
              <a:gd name="connsiteX93" fmla="*/ 580044 w 4232332"/>
              <a:gd name="connsiteY93" fmla="*/ 2515965 h 3701000"/>
              <a:gd name="connsiteX94" fmla="*/ 558214 w 4232332"/>
              <a:gd name="connsiteY94" fmla="*/ 2476984 h 3701000"/>
              <a:gd name="connsiteX95" fmla="*/ 530150 w 4232332"/>
              <a:gd name="connsiteY95" fmla="*/ 2442681 h 3701000"/>
              <a:gd name="connsiteX96" fmla="*/ 498963 w 4232332"/>
              <a:gd name="connsiteY96" fmla="*/ 2406817 h 3701000"/>
              <a:gd name="connsiteX97" fmla="*/ 463101 w 4232332"/>
              <a:gd name="connsiteY97" fmla="*/ 2375633 h 3701000"/>
              <a:gd name="connsiteX98" fmla="*/ 424118 w 4232332"/>
              <a:gd name="connsiteY98" fmla="*/ 2346007 h 3701000"/>
              <a:gd name="connsiteX99" fmla="*/ 385138 w 4232332"/>
              <a:gd name="connsiteY99" fmla="*/ 2316382 h 3701000"/>
              <a:gd name="connsiteX100" fmla="*/ 346157 w 4232332"/>
              <a:gd name="connsiteY100" fmla="*/ 2286756 h 3701000"/>
              <a:gd name="connsiteX101" fmla="*/ 308733 w 4232332"/>
              <a:gd name="connsiteY101" fmla="*/ 2257129 h 3701000"/>
              <a:gd name="connsiteX102" fmla="*/ 272871 w 4232332"/>
              <a:gd name="connsiteY102" fmla="*/ 2224386 h 3701000"/>
              <a:gd name="connsiteX103" fmla="*/ 241686 w 4232332"/>
              <a:gd name="connsiteY103" fmla="*/ 2191641 h 3701000"/>
              <a:gd name="connsiteX104" fmla="*/ 215179 w 4232332"/>
              <a:gd name="connsiteY104" fmla="*/ 2154219 h 3701000"/>
              <a:gd name="connsiteX105" fmla="*/ 194909 w 4232332"/>
              <a:gd name="connsiteY105" fmla="*/ 2115238 h 3701000"/>
              <a:gd name="connsiteX106" fmla="*/ 180876 w 4232332"/>
              <a:gd name="connsiteY106" fmla="*/ 2068461 h 3701000"/>
              <a:gd name="connsiteX107" fmla="*/ 174638 w 4232332"/>
              <a:gd name="connsiteY107" fmla="*/ 2020123 h 3701000"/>
              <a:gd name="connsiteX108" fmla="*/ 173078 w 4232332"/>
              <a:gd name="connsiteY108" fmla="*/ 1970225 h 3701000"/>
              <a:gd name="connsiteX109" fmla="*/ 177756 w 4232332"/>
              <a:gd name="connsiteY109" fmla="*/ 1917211 h 3701000"/>
              <a:gd name="connsiteX110" fmla="*/ 183993 w 4232332"/>
              <a:gd name="connsiteY110" fmla="*/ 1864197 h 3701000"/>
              <a:gd name="connsiteX111" fmla="*/ 191789 w 4232332"/>
              <a:gd name="connsiteY111" fmla="*/ 1811182 h 3701000"/>
              <a:gd name="connsiteX112" fmla="*/ 198027 w 4232332"/>
              <a:gd name="connsiteY112" fmla="*/ 1758167 h 3701000"/>
              <a:gd name="connsiteX113" fmla="*/ 201146 w 4232332"/>
              <a:gd name="connsiteY113" fmla="*/ 1705153 h 3701000"/>
              <a:gd name="connsiteX114" fmla="*/ 201146 w 4232332"/>
              <a:gd name="connsiteY114" fmla="*/ 1653697 h 3701000"/>
              <a:gd name="connsiteX115" fmla="*/ 194909 w 4232332"/>
              <a:gd name="connsiteY115" fmla="*/ 1605362 h 3701000"/>
              <a:gd name="connsiteX116" fmla="*/ 182434 w 4232332"/>
              <a:gd name="connsiteY116" fmla="*/ 1557024 h 3701000"/>
              <a:gd name="connsiteX117" fmla="*/ 163723 w 4232332"/>
              <a:gd name="connsiteY117" fmla="*/ 1511804 h 3701000"/>
              <a:gd name="connsiteX118" fmla="*/ 140335 w 4232332"/>
              <a:gd name="connsiteY118" fmla="*/ 1465027 h 3701000"/>
              <a:gd name="connsiteX119" fmla="*/ 113826 w 4232332"/>
              <a:gd name="connsiteY119" fmla="*/ 1418251 h 3701000"/>
              <a:gd name="connsiteX120" fmla="*/ 85761 w 4232332"/>
              <a:gd name="connsiteY120" fmla="*/ 1371472 h 3701000"/>
              <a:gd name="connsiteX121" fmla="*/ 59253 w 4232332"/>
              <a:gd name="connsiteY121" fmla="*/ 1326252 h 3701000"/>
              <a:gd name="connsiteX122" fmla="*/ 35863 w 4232332"/>
              <a:gd name="connsiteY122" fmla="*/ 1277917 h 3701000"/>
              <a:gd name="connsiteX123" fmla="*/ 17153 w 4232332"/>
              <a:gd name="connsiteY123" fmla="*/ 1231139 h 3701000"/>
              <a:gd name="connsiteX124" fmla="*/ 4679 w 4232332"/>
              <a:gd name="connsiteY124" fmla="*/ 1182801 h 3701000"/>
              <a:gd name="connsiteX125" fmla="*/ 0 w 4232332"/>
              <a:gd name="connsiteY125" fmla="*/ 1132905 h 3701000"/>
              <a:gd name="connsiteX126" fmla="*/ 4679 w 4232332"/>
              <a:gd name="connsiteY126" fmla="*/ 1083010 h 3701000"/>
              <a:gd name="connsiteX127" fmla="*/ 17153 w 4232332"/>
              <a:gd name="connsiteY127" fmla="*/ 1034673 h 3701000"/>
              <a:gd name="connsiteX128" fmla="*/ 35863 w 4232332"/>
              <a:gd name="connsiteY128" fmla="*/ 987895 h 3701000"/>
              <a:gd name="connsiteX129" fmla="*/ 59253 w 4232332"/>
              <a:gd name="connsiteY129" fmla="*/ 939559 h 3701000"/>
              <a:gd name="connsiteX130" fmla="*/ 85761 w 4232332"/>
              <a:gd name="connsiteY130" fmla="*/ 894339 h 3701000"/>
              <a:gd name="connsiteX131" fmla="*/ 113826 w 4232332"/>
              <a:gd name="connsiteY131" fmla="*/ 847563 h 3701000"/>
              <a:gd name="connsiteX132" fmla="*/ 140335 w 4232332"/>
              <a:gd name="connsiteY132" fmla="*/ 800784 h 3701000"/>
              <a:gd name="connsiteX133" fmla="*/ 163723 w 4232332"/>
              <a:gd name="connsiteY133" fmla="*/ 754007 h 3701000"/>
              <a:gd name="connsiteX134" fmla="*/ 182434 w 4232332"/>
              <a:gd name="connsiteY134" fmla="*/ 708787 h 3701000"/>
              <a:gd name="connsiteX135" fmla="*/ 194909 w 4232332"/>
              <a:gd name="connsiteY135" fmla="*/ 660451 h 3701000"/>
              <a:gd name="connsiteX136" fmla="*/ 201146 w 4232332"/>
              <a:gd name="connsiteY136" fmla="*/ 612115 h 3701000"/>
              <a:gd name="connsiteX137" fmla="*/ 201146 w 4232332"/>
              <a:gd name="connsiteY137" fmla="*/ 560659 h 3701000"/>
              <a:gd name="connsiteX138" fmla="*/ 198027 w 4232332"/>
              <a:gd name="connsiteY138" fmla="*/ 507644 h 3701000"/>
              <a:gd name="connsiteX139" fmla="*/ 191789 w 4232332"/>
              <a:gd name="connsiteY139" fmla="*/ 454630 h 3701000"/>
              <a:gd name="connsiteX140" fmla="*/ 183993 w 4232332"/>
              <a:gd name="connsiteY140" fmla="*/ 401614 h 3701000"/>
              <a:gd name="connsiteX141" fmla="*/ 177756 w 4232332"/>
              <a:gd name="connsiteY141" fmla="*/ 348600 h 3701000"/>
              <a:gd name="connsiteX142" fmla="*/ 173078 w 4232332"/>
              <a:gd name="connsiteY142" fmla="*/ 295586 h 3701000"/>
              <a:gd name="connsiteX143" fmla="*/ 174638 w 4232332"/>
              <a:gd name="connsiteY143" fmla="*/ 245689 h 3701000"/>
              <a:gd name="connsiteX144" fmla="*/ 180876 w 4232332"/>
              <a:gd name="connsiteY144" fmla="*/ 197353 h 3701000"/>
              <a:gd name="connsiteX145" fmla="*/ 194909 w 4232332"/>
              <a:gd name="connsiteY145" fmla="*/ 150574 h 3701000"/>
              <a:gd name="connsiteX146" fmla="*/ 215179 w 4232332"/>
              <a:gd name="connsiteY146" fmla="*/ 111594 h 3701000"/>
              <a:gd name="connsiteX147" fmla="*/ 241686 w 4232332"/>
              <a:gd name="connsiteY147" fmla="*/ 74171 h 3701000"/>
              <a:gd name="connsiteX148" fmla="*/ 272871 w 4232332"/>
              <a:gd name="connsiteY148" fmla="*/ 41427 h 3701000"/>
              <a:gd name="connsiteX149" fmla="*/ 308733 w 4232332"/>
              <a:gd name="connsiteY149" fmla="*/ 8683 h 370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4232332" h="3701000">
                <a:moveTo>
                  <a:pt x="319701" y="0"/>
                </a:moveTo>
                <a:lnTo>
                  <a:pt x="4232332" y="0"/>
                </a:lnTo>
                <a:lnTo>
                  <a:pt x="4232332" y="3034486"/>
                </a:lnTo>
                <a:lnTo>
                  <a:pt x="4230268" y="3035198"/>
                </a:lnTo>
                <a:lnTo>
                  <a:pt x="4185051" y="3049231"/>
                </a:lnTo>
                <a:lnTo>
                  <a:pt x="4136714" y="3061706"/>
                </a:lnTo>
                <a:lnTo>
                  <a:pt x="4089935" y="3074180"/>
                </a:lnTo>
                <a:lnTo>
                  <a:pt x="4043158" y="3088214"/>
                </a:lnTo>
                <a:lnTo>
                  <a:pt x="3997940" y="3103806"/>
                </a:lnTo>
                <a:lnTo>
                  <a:pt x="3955840" y="3122518"/>
                </a:lnTo>
                <a:lnTo>
                  <a:pt x="3916860" y="3144346"/>
                </a:lnTo>
                <a:lnTo>
                  <a:pt x="3882555" y="3172413"/>
                </a:lnTo>
                <a:lnTo>
                  <a:pt x="3846692" y="3203599"/>
                </a:lnTo>
                <a:lnTo>
                  <a:pt x="3815506" y="3239461"/>
                </a:lnTo>
                <a:lnTo>
                  <a:pt x="3785881" y="3276884"/>
                </a:lnTo>
                <a:lnTo>
                  <a:pt x="3756254" y="3315864"/>
                </a:lnTo>
                <a:lnTo>
                  <a:pt x="3726629" y="3354846"/>
                </a:lnTo>
                <a:lnTo>
                  <a:pt x="3697003" y="3392268"/>
                </a:lnTo>
                <a:lnTo>
                  <a:pt x="3664258" y="3428131"/>
                </a:lnTo>
                <a:lnTo>
                  <a:pt x="3631513" y="3459315"/>
                </a:lnTo>
                <a:lnTo>
                  <a:pt x="3594093" y="3485823"/>
                </a:lnTo>
                <a:lnTo>
                  <a:pt x="3555111" y="3506094"/>
                </a:lnTo>
                <a:lnTo>
                  <a:pt x="3508332" y="3520128"/>
                </a:lnTo>
                <a:lnTo>
                  <a:pt x="3459994" y="3526365"/>
                </a:lnTo>
                <a:lnTo>
                  <a:pt x="3410100" y="3527923"/>
                </a:lnTo>
                <a:lnTo>
                  <a:pt x="3357084" y="3523245"/>
                </a:lnTo>
                <a:lnTo>
                  <a:pt x="3304070" y="3517009"/>
                </a:lnTo>
                <a:lnTo>
                  <a:pt x="3251054" y="3509211"/>
                </a:lnTo>
                <a:lnTo>
                  <a:pt x="3198040" y="3502976"/>
                </a:lnTo>
                <a:lnTo>
                  <a:pt x="3145024" y="3499857"/>
                </a:lnTo>
                <a:lnTo>
                  <a:pt x="3093569" y="3499857"/>
                </a:lnTo>
                <a:lnTo>
                  <a:pt x="3045233" y="3506094"/>
                </a:lnTo>
                <a:lnTo>
                  <a:pt x="2995337" y="3518569"/>
                </a:lnTo>
                <a:lnTo>
                  <a:pt x="2950118" y="3537278"/>
                </a:lnTo>
                <a:lnTo>
                  <a:pt x="2903340" y="3562227"/>
                </a:lnTo>
                <a:lnTo>
                  <a:pt x="2856564" y="3587176"/>
                </a:lnTo>
                <a:lnTo>
                  <a:pt x="2809785" y="3615241"/>
                </a:lnTo>
                <a:lnTo>
                  <a:pt x="2764565" y="3641749"/>
                </a:lnTo>
                <a:lnTo>
                  <a:pt x="2716230" y="3665138"/>
                </a:lnTo>
                <a:lnTo>
                  <a:pt x="2669451" y="3683850"/>
                </a:lnTo>
                <a:lnTo>
                  <a:pt x="2621114" y="3696324"/>
                </a:lnTo>
                <a:lnTo>
                  <a:pt x="2571219" y="3701000"/>
                </a:lnTo>
                <a:lnTo>
                  <a:pt x="2521322" y="3696324"/>
                </a:lnTo>
                <a:lnTo>
                  <a:pt x="2472985" y="3683850"/>
                </a:lnTo>
                <a:lnTo>
                  <a:pt x="2426209" y="3665138"/>
                </a:lnTo>
                <a:lnTo>
                  <a:pt x="2377871" y="3641749"/>
                </a:lnTo>
                <a:lnTo>
                  <a:pt x="2332651" y="3615241"/>
                </a:lnTo>
                <a:lnTo>
                  <a:pt x="2285874" y="3587176"/>
                </a:lnTo>
                <a:lnTo>
                  <a:pt x="2239096" y="3562227"/>
                </a:lnTo>
                <a:lnTo>
                  <a:pt x="2192319" y="3537278"/>
                </a:lnTo>
                <a:lnTo>
                  <a:pt x="2145542" y="3518569"/>
                </a:lnTo>
                <a:lnTo>
                  <a:pt x="2097204" y="3506094"/>
                </a:lnTo>
                <a:lnTo>
                  <a:pt x="2048867" y="3499857"/>
                </a:lnTo>
                <a:lnTo>
                  <a:pt x="1997410" y="3499857"/>
                </a:lnTo>
                <a:lnTo>
                  <a:pt x="1944396" y="3502976"/>
                </a:lnTo>
                <a:lnTo>
                  <a:pt x="1891382" y="3509211"/>
                </a:lnTo>
                <a:lnTo>
                  <a:pt x="1838366" y="3517009"/>
                </a:lnTo>
                <a:lnTo>
                  <a:pt x="1785350" y="3523245"/>
                </a:lnTo>
                <a:lnTo>
                  <a:pt x="1732336" y="3527923"/>
                </a:lnTo>
                <a:lnTo>
                  <a:pt x="1682442" y="3526365"/>
                </a:lnTo>
                <a:lnTo>
                  <a:pt x="1634105" y="3520128"/>
                </a:lnTo>
                <a:lnTo>
                  <a:pt x="1587326" y="3506094"/>
                </a:lnTo>
                <a:lnTo>
                  <a:pt x="1548345" y="3485823"/>
                </a:lnTo>
                <a:lnTo>
                  <a:pt x="1510922" y="3459315"/>
                </a:lnTo>
                <a:lnTo>
                  <a:pt x="1478179" y="3428131"/>
                </a:lnTo>
                <a:lnTo>
                  <a:pt x="1445433" y="3392268"/>
                </a:lnTo>
                <a:lnTo>
                  <a:pt x="1415807" y="3354846"/>
                </a:lnTo>
                <a:lnTo>
                  <a:pt x="1386182" y="3315864"/>
                </a:lnTo>
                <a:lnTo>
                  <a:pt x="1356556" y="3276884"/>
                </a:lnTo>
                <a:lnTo>
                  <a:pt x="1326930" y="3239461"/>
                </a:lnTo>
                <a:lnTo>
                  <a:pt x="1295744" y="3203599"/>
                </a:lnTo>
                <a:lnTo>
                  <a:pt x="1259881" y="3172413"/>
                </a:lnTo>
                <a:lnTo>
                  <a:pt x="1225577" y="3144346"/>
                </a:lnTo>
                <a:lnTo>
                  <a:pt x="1186596" y="3122518"/>
                </a:lnTo>
                <a:lnTo>
                  <a:pt x="1144496" y="3103806"/>
                </a:lnTo>
                <a:lnTo>
                  <a:pt x="1099278" y="3088214"/>
                </a:lnTo>
                <a:lnTo>
                  <a:pt x="1052499" y="3074180"/>
                </a:lnTo>
                <a:lnTo>
                  <a:pt x="1005723" y="3061706"/>
                </a:lnTo>
                <a:lnTo>
                  <a:pt x="957386" y="3049231"/>
                </a:lnTo>
                <a:lnTo>
                  <a:pt x="912167" y="3035198"/>
                </a:lnTo>
                <a:lnTo>
                  <a:pt x="866948" y="3019606"/>
                </a:lnTo>
                <a:lnTo>
                  <a:pt x="824850" y="3000894"/>
                </a:lnTo>
                <a:lnTo>
                  <a:pt x="787426" y="2977505"/>
                </a:lnTo>
                <a:lnTo>
                  <a:pt x="753122" y="2949439"/>
                </a:lnTo>
                <a:lnTo>
                  <a:pt x="725057" y="2915136"/>
                </a:lnTo>
                <a:lnTo>
                  <a:pt x="701668" y="2877713"/>
                </a:lnTo>
                <a:lnTo>
                  <a:pt x="682956" y="2835613"/>
                </a:lnTo>
                <a:lnTo>
                  <a:pt x="667364" y="2790396"/>
                </a:lnTo>
                <a:lnTo>
                  <a:pt x="653331" y="2745177"/>
                </a:lnTo>
                <a:lnTo>
                  <a:pt x="640857" y="2696840"/>
                </a:lnTo>
                <a:lnTo>
                  <a:pt x="628382" y="2650063"/>
                </a:lnTo>
                <a:lnTo>
                  <a:pt x="614349" y="2603285"/>
                </a:lnTo>
                <a:lnTo>
                  <a:pt x="598756" y="2558065"/>
                </a:lnTo>
                <a:lnTo>
                  <a:pt x="580044" y="2515965"/>
                </a:lnTo>
                <a:lnTo>
                  <a:pt x="558214" y="2476984"/>
                </a:lnTo>
                <a:lnTo>
                  <a:pt x="530150" y="2442681"/>
                </a:lnTo>
                <a:lnTo>
                  <a:pt x="498963" y="2406817"/>
                </a:lnTo>
                <a:lnTo>
                  <a:pt x="463101" y="2375633"/>
                </a:lnTo>
                <a:lnTo>
                  <a:pt x="424118" y="2346007"/>
                </a:lnTo>
                <a:lnTo>
                  <a:pt x="385138" y="2316382"/>
                </a:lnTo>
                <a:lnTo>
                  <a:pt x="346157" y="2286756"/>
                </a:lnTo>
                <a:lnTo>
                  <a:pt x="308733" y="2257129"/>
                </a:lnTo>
                <a:lnTo>
                  <a:pt x="272871" y="2224386"/>
                </a:lnTo>
                <a:lnTo>
                  <a:pt x="241686" y="2191641"/>
                </a:lnTo>
                <a:lnTo>
                  <a:pt x="215179" y="2154219"/>
                </a:lnTo>
                <a:lnTo>
                  <a:pt x="194909" y="2115238"/>
                </a:lnTo>
                <a:lnTo>
                  <a:pt x="180876" y="2068461"/>
                </a:lnTo>
                <a:lnTo>
                  <a:pt x="174638" y="2020123"/>
                </a:lnTo>
                <a:lnTo>
                  <a:pt x="173078" y="1970225"/>
                </a:lnTo>
                <a:lnTo>
                  <a:pt x="177756" y="1917211"/>
                </a:lnTo>
                <a:lnTo>
                  <a:pt x="183993" y="1864197"/>
                </a:lnTo>
                <a:lnTo>
                  <a:pt x="191789" y="1811182"/>
                </a:lnTo>
                <a:lnTo>
                  <a:pt x="198027" y="1758167"/>
                </a:lnTo>
                <a:lnTo>
                  <a:pt x="201146" y="1705153"/>
                </a:lnTo>
                <a:lnTo>
                  <a:pt x="201146" y="1653697"/>
                </a:lnTo>
                <a:lnTo>
                  <a:pt x="194909" y="1605362"/>
                </a:lnTo>
                <a:lnTo>
                  <a:pt x="182434" y="1557024"/>
                </a:lnTo>
                <a:lnTo>
                  <a:pt x="163723" y="1511804"/>
                </a:lnTo>
                <a:lnTo>
                  <a:pt x="140335" y="1465027"/>
                </a:lnTo>
                <a:lnTo>
                  <a:pt x="113826" y="1418251"/>
                </a:lnTo>
                <a:lnTo>
                  <a:pt x="85761" y="1371472"/>
                </a:lnTo>
                <a:lnTo>
                  <a:pt x="59253" y="1326252"/>
                </a:lnTo>
                <a:lnTo>
                  <a:pt x="35863" y="1277917"/>
                </a:lnTo>
                <a:lnTo>
                  <a:pt x="17153" y="1231139"/>
                </a:lnTo>
                <a:lnTo>
                  <a:pt x="4679" y="1182801"/>
                </a:lnTo>
                <a:lnTo>
                  <a:pt x="0" y="1132905"/>
                </a:lnTo>
                <a:lnTo>
                  <a:pt x="4679" y="1083010"/>
                </a:lnTo>
                <a:lnTo>
                  <a:pt x="17153" y="1034673"/>
                </a:lnTo>
                <a:lnTo>
                  <a:pt x="35863" y="987895"/>
                </a:lnTo>
                <a:lnTo>
                  <a:pt x="59253" y="939559"/>
                </a:lnTo>
                <a:lnTo>
                  <a:pt x="85761" y="894339"/>
                </a:lnTo>
                <a:lnTo>
                  <a:pt x="113826" y="847563"/>
                </a:lnTo>
                <a:lnTo>
                  <a:pt x="140335" y="800784"/>
                </a:lnTo>
                <a:lnTo>
                  <a:pt x="163723" y="754007"/>
                </a:lnTo>
                <a:lnTo>
                  <a:pt x="182434" y="708787"/>
                </a:lnTo>
                <a:lnTo>
                  <a:pt x="194909" y="660451"/>
                </a:lnTo>
                <a:lnTo>
                  <a:pt x="201146" y="612115"/>
                </a:lnTo>
                <a:lnTo>
                  <a:pt x="201146" y="560659"/>
                </a:lnTo>
                <a:lnTo>
                  <a:pt x="198027" y="507644"/>
                </a:lnTo>
                <a:lnTo>
                  <a:pt x="191789" y="454630"/>
                </a:lnTo>
                <a:lnTo>
                  <a:pt x="183993" y="401614"/>
                </a:lnTo>
                <a:lnTo>
                  <a:pt x="177756" y="348600"/>
                </a:lnTo>
                <a:lnTo>
                  <a:pt x="173078" y="295586"/>
                </a:lnTo>
                <a:lnTo>
                  <a:pt x="174638" y="245689"/>
                </a:lnTo>
                <a:lnTo>
                  <a:pt x="180876" y="197353"/>
                </a:lnTo>
                <a:lnTo>
                  <a:pt x="194909" y="150574"/>
                </a:lnTo>
                <a:lnTo>
                  <a:pt x="215179" y="111594"/>
                </a:lnTo>
                <a:lnTo>
                  <a:pt x="241686" y="74171"/>
                </a:lnTo>
                <a:lnTo>
                  <a:pt x="272871" y="41427"/>
                </a:lnTo>
                <a:lnTo>
                  <a:pt x="308733" y="868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prstClr val="white"/>
              </a:solidFill>
              <a:latin typeface="Calibri" panose="020F0502020204030204"/>
            </a:endParaRPr>
          </a:p>
        </p:txBody>
      </p:sp>
      <p:sp>
        <p:nvSpPr>
          <p:cNvPr id="20" name="Freeform: Shape 19">
            <a:extLst>
              <a:ext uri="{FF2B5EF4-FFF2-40B4-BE49-F238E27FC236}">
                <a16:creationId xmlns:a16="http://schemas.microsoft.com/office/drawing/2014/main" id="{C336FE1A-0BAD-4B17-A0E2-47F328026E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75116" y="0"/>
            <a:ext cx="4116885" cy="3585722"/>
          </a:xfrm>
          <a:custGeom>
            <a:avLst/>
            <a:gdLst>
              <a:gd name="connsiteX0" fmla="*/ 371204 w 4116885"/>
              <a:gd name="connsiteY0" fmla="*/ 0 h 3585722"/>
              <a:gd name="connsiteX1" fmla="*/ 4116885 w 4116885"/>
              <a:gd name="connsiteY1" fmla="*/ 0 h 3585722"/>
              <a:gd name="connsiteX2" fmla="*/ 4116885 w 4116885"/>
              <a:gd name="connsiteY2" fmla="*/ 2920084 h 3585722"/>
              <a:gd name="connsiteX3" fmla="*/ 4083518 w 4116885"/>
              <a:gd name="connsiteY3" fmla="*/ 2934914 h 3585722"/>
              <a:gd name="connsiteX4" fmla="*/ 4040331 w 4116885"/>
              <a:gd name="connsiteY4" fmla="*/ 2949806 h 3585722"/>
              <a:gd name="connsiteX5" fmla="*/ 3997143 w 4116885"/>
              <a:gd name="connsiteY5" fmla="*/ 2963209 h 3585722"/>
              <a:gd name="connsiteX6" fmla="*/ 3950976 w 4116885"/>
              <a:gd name="connsiteY6" fmla="*/ 2975125 h 3585722"/>
              <a:gd name="connsiteX7" fmla="*/ 3906298 w 4116885"/>
              <a:gd name="connsiteY7" fmla="*/ 2987039 h 3585722"/>
              <a:gd name="connsiteX8" fmla="*/ 3861622 w 4116885"/>
              <a:gd name="connsiteY8" fmla="*/ 3000442 h 3585722"/>
              <a:gd name="connsiteX9" fmla="*/ 3818433 w 4116885"/>
              <a:gd name="connsiteY9" fmla="*/ 3015336 h 3585722"/>
              <a:gd name="connsiteX10" fmla="*/ 3778225 w 4116885"/>
              <a:gd name="connsiteY10" fmla="*/ 3033207 h 3585722"/>
              <a:gd name="connsiteX11" fmla="*/ 3740994 w 4116885"/>
              <a:gd name="connsiteY11" fmla="*/ 3054056 h 3585722"/>
              <a:gd name="connsiteX12" fmla="*/ 3708230 w 4116885"/>
              <a:gd name="connsiteY12" fmla="*/ 3080861 h 3585722"/>
              <a:gd name="connsiteX13" fmla="*/ 3673977 w 4116885"/>
              <a:gd name="connsiteY13" fmla="*/ 3110649 h 3585722"/>
              <a:gd name="connsiteX14" fmla="*/ 3644190 w 4116885"/>
              <a:gd name="connsiteY14" fmla="*/ 3144902 h 3585722"/>
              <a:gd name="connsiteX15" fmla="*/ 3615895 w 4116885"/>
              <a:gd name="connsiteY15" fmla="*/ 3180643 h 3585722"/>
              <a:gd name="connsiteX16" fmla="*/ 3587600 w 4116885"/>
              <a:gd name="connsiteY16" fmla="*/ 3217874 h 3585722"/>
              <a:gd name="connsiteX17" fmla="*/ 3559305 w 4116885"/>
              <a:gd name="connsiteY17" fmla="*/ 3255107 h 3585722"/>
              <a:gd name="connsiteX18" fmla="*/ 3531009 w 4116885"/>
              <a:gd name="connsiteY18" fmla="*/ 3290849 h 3585722"/>
              <a:gd name="connsiteX19" fmla="*/ 3499734 w 4116885"/>
              <a:gd name="connsiteY19" fmla="*/ 3325101 h 3585722"/>
              <a:gd name="connsiteX20" fmla="*/ 3468459 w 4116885"/>
              <a:gd name="connsiteY20" fmla="*/ 3354887 h 3585722"/>
              <a:gd name="connsiteX21" fmla="*/ 3432719 w 4116885"/>
              <a:gd name="connsiteY21" fmla="*/ 3380204 h 3585722"/>
              <a:gd name="connsiteX22" fmla="*/ 3395487 w 4116885"/>
              <a:gd name="connsiteY22" fmla="*/ 3399565 h 3585722"/>
              <a:gd name="connsiteX23" fmla="*/ 3350809 w 4116885"/>
              <a:gd name="connsiteY23" fmla="*/ 3412968 h 3585722"/>
              <a:gd name="connsiteX24" fmla="*/ 3304642 w 4116885"/>
              <a:gd name="connsiteY24" fmla="*/ 3418925 h 3585722"/>
              <a:gd name="connsiteX25" fmla="*/ 3256988 w 4116885"/>
              <a:gd name="connsiteY25" fmla="*/ 3420415 h 3585722"/>
              <a:gd name="connsiteX26" fmla="*/ 3206353 w 4116885"/>
              <a:gd name="connsiteY26" fmla="*/ 3415946 h 3585722"/>
              <a:gd name="connsiteX27" fmla="*/ 3155719 w 4116885"/>
              <a:gd name="connsiteY27" fmla="*/ 3409991 h 3585722"/>
              <a:gd name="connsiteX28" fmla="*/ 3105083 w 4116885"/>
              <a:gd name="connsiteY28" fmla="*/ 3402543 h 3585722"/>
              <a:gd name="connsiteX29" fmla="*/ 3054450 w 4116885"/>
              <a:gd name="connsiteY29" fmla="*/ 3396587 h 3585722"/>
              <a:gd name="connsiteX30" fmla="*/ 3003814 w 4116885"/>
              <a:gd name="connsiteY30" fmla="*/ 3393607 h 3585722"/>
              <a:gd name="connsiteX31" fmla="*/ 2954669 w 4116885"/>
              <a:gd name="connsiteY31" fmla="*/ 3393607 h 3585722"/>
              <a:gd name="connsiteX32" fmla="*/ 2908503 w 4116885"/>
              <a:gd name="connsiteY32" fmla="*/ 3399565 h 3585722"/>
              <a:gd name="connsiteX33" fmla="*/ 2860847 w 4116885"/>
              <a:gd name="connsiteY33" fmla="*/ 3411479 h 3585722"/>
              <a:gd name="connsiteX34" fmla="*/ 2817659 w 4116885"/>
              <a:gd name="connsiteY34" fmla="*/ 3429350 h 3585722"/>
              <a:gd name="connsiteX35" fmla="*/ 2772981 w 4116885"/>
              <a:gd name="connsiteY35" fmla="*/ 3453178 h 3585722"/>
              <a:gd name="connsiteX36" fmla="*/ 2728305 w 4116885"/>
              <a:gd name="connsiteY36" fmla="*/ 3477008 h 3585722"/>
              <a:gd name="connsiteX37" fmla="*/ 2683627 w 4116885"/>
              <a:gd name="connsiteY37" fmla="*/ 3503814 h 3585722"/>
              <a:gd name="connsiteX38" fmla="*/ 2640437 w 4116885"/>
              <a:gd name="connsiteY38" fmla="*/ 3529131 h 3585722"/>
              <a:gd name="connsiteX39" fmla="*/ 2594272 w 4116885"/>
              <a:gd name="connsiteY39" fmla="*/ 3551469 h 3585722"/>
              <a:gd name="connsiteX40" fmla="*/ 2549594 w 4116885"/>
              <a:gd name="connsiteY40" fmla="*/ 3569341 h 3585722"/>
              <a:gd name="connsiteX41" fmla="*/ 2503426 w 4116885"/>
              <a:gd name="connsiteY41" fmla="*/ 3581255 h 3585722"/>
              <a:gd name="connsiteX42" fmla="*/ 2455772 w 4116885"/>
              <a:gd name="connsiteY42" fmla="*/ 3585722 h 3585722"/>
              <a:gd name="connsiteX43" fmla="*/ 2408116 w 4116885"/>
              <a:gd name="connsiteY43" fmla="*/ 3581255 h 3585722"/>
              <a:gd name="connsiteX44" fmla="*/ 2361949 w 4116885"/>
              <a:gd name="connsiteY44" fmla="*/ 3569341 h 3585722"/>
              <a:gd name="connsiteX45" fmla="*/ 2317272 w 4116885"/>
              <a:gd name="connsiteY45" fmla="*/ 3551469 h 3585722"/>
              <a:gd name="connsiteX46" fmla="*/ 2271105 w 4116885"/>
              <a:gd name="connsiteY46" fmla="*/ 3529131 h 3585722"/>
              <a:gd name="connsiteX47" fmla="*/ 2227917 w 4116885"/>
              <a:gd name="connsiteY47" fmla="*/ 3503814 h 3585722"/>
              <a:gd name="connsiteX48" fmla="*/ 2183239 w 4116885"/>
              <a:gd name="connsiteY48" fmla="*/ 3477008 h 3585722"/>
              <a:gd name="connsiteX49" fmla="*/ 2138561 w 4116885"/>
              <a:gd name="connsiteY49" fmla="*/ 3453178 h 3585722"/>
              <a:gd name="connsiteX50" fmla="*/ 2093885 w 4116885"/>
              <a:gd name="connsiteY50" fmla="*/ 3429350 h 3585722"/>
              <a:gd name="connsiteX51" fmla="*/ 2049208 w 4116885"/>
              <a:gd name="connsiteY51" fmla="*/ 3411479 h 3585722"/>
              <a:gd name="connsiteX52" fmla="*/ 2003041 w 4116885"/>
              <a:gd name="connsiteY52" fmla="*/ 3399565 h 3585722"/>
              <a:gd name="connsiteX53" fmla="*/ 1956874 w 4116885"/>
              <a:gd name="connsiteY53" fmla="*/ 3393607 h 3585722"/>
              <a:gd name="connsiteX54" fmla="*/ 1907728 w 4116885"/>
              <a:gd name="connsiteY54" fmla="*/ 3393607 h 3585722"/>
              <a:gd name="connsiteX55" fmla="*/ 1857094 w 4116885"/>
              <a:gd name="connsiteY55" fmla="*/ 3396587 h 3585722"/>
              <a:gd name="connsiteX56" fmla="*/ 1806460 w 4116885"/>
              <a:gd name="connsiteY56" fmla="*/ 3402543 h 3585722"/>
              <a:gd name="connsiteX57" fmla="*/ 1755825 w 4116885"/>
              <a:gd name="connsiteY57" fmla="*/ 3409991 h 3585722"/>
              <a:gd name="connsiteX58" fmla="*/ 1705189 w 4116885"/>
              <a:gd name="connsiteY58" fmla="*/ 3415946 h 3585722"/>
              <a:gd name="connsiteX59" fmla="*/ 1654555 w 4116885"/>
              <a:gd name="connsiteY59" fmla="*/ 3420415 h 3585722"/>
              <a:gd name="connsiteX60" fmla="*/ 1606901 w 4116885"/>
              <a:gd name="connsiteY60" fmla="*/ 3418925 h 3585722"/>
              <a:gd name="connsiteX61" fmla="*/ 1560733 w 4116885"/>
              <a:gd name="connsiteY61" fmla="*/ 3412968 h 3585722"/>
              <a:gd name="connsiteX62" fmla="*/ 1516055 w 4116885"/>
              <a:gd name="connsiteY62" fmla="*/ 3399565 h 3585722"/>
              <a:gd name="connsiteX63" fmla="*/ 1478825 w 4116885"/>
              <a:gd name="connsiteY63" fmla="*/ 3380204 h 3585722"/>
              <a:gd name="connsiteX64" fmla="*/ 1443081 w 4116885"/>
              <a:gd name="connsiteY64" fmla="*/ 3354887 h 3585722"/>
              <a:gd name="connsiteX65" fmla="*/ 1411808 w 4116885"/>
              <a:gd name="connsiteY65" fmla="*/ 3325101 h 3585722"/>
              <a:gd name="connsiteX66" fmla="*/ 1380533 w 4116885"/>
              <a:gd name="connsiteY66" fmla="*/ 3290849 h 3585722"/>
              <a:gd name="connsiteX67" fmla="*/ 1352239 w 4116885"/>
              <a:gd name="connsiteY67" fmla="*/ 3255107 h 3585722"/>
              <a:gd name="connsiteX68" fmla="*/ 1323942 w 4116885"/>
              <a:gd name="connsiteY68" fmla="*/ 3217874 h 3585722"/>
              <a:gd name="connsiteX69" fmla="*/ 1295647 w 4116885"/>
              <a:gd name="connsiteY69" fmla="*/ 3180643 h 3585722"/>
              <a:gd name="connsiteX70" fmla="*/ 1267352 w 4116885"/>
              <a:gd name="connsiteY70" fmla="*/ 3144902 h 3585722"/>
              <a:gd name="connsiteX71" fmla="*/ 1237566 w 4116885"/>
              <a:gd name="connsiteY71" fmla="*/ 3110649 h 3585722"/>
              <a:gd name="connsiteX72" fmla="*/ 1203314 w 4116885"/>
              <a:gd name="connsiteY72" fmla="*/ 3080861 h 3585722"/>
              <a:gd name="connsiteX73" fmla="*/ 1170550 w 4116885"/>
              <a:gd name="connsiteY73" fmla="*/ 3054056 h 3585722"/>
              <a:gd name="connsiteX74" fmla="*/ 1133319 w 4116885"/>
              <a:gd name="connsiteY74" fmla="*/ 3033207 h 3585722"/>
              <a:gd name="connsiteX75" fmla="*/ 1093109 w 4116885"/>
              <a:gd name="connsiteY75" fmla="*/ 3015336 h 3585722"/>
              <a:gd name="connsiteX76" fmla="*/ 1049921 w 4116885"/>
              <a:gd name="connsiteY76" fmla="*/ 3000442 h 3585722"/>
              <a:gd name="connsiteX77" fmla="*/ 1005242 w 4116885"/>
              <a:gd name="connsiteY77" fmla="*/ 2987039 h 3585722"/>
              <a:gd name="connsiteX78" fmla="*/ 960566 w 4116885"/>
              <a:gd name="connsiteY78" fmla="*/ 2975125 h 3585722"/>
              <a:gd name="connsiteX79" fmla="*/ 914400 w 4116885"/>
              <a:gd name="connsiteY79" fmla="*/ 2963209 h 3585722"/>
              <a:gd name="connsiteX80" fmla="*/ 871211 w 4116885"/>
              <a:gd name="connsiteY80" fmla="*/ 2949806 h 3585722"/>
              <a:gd name="connsiteX81" fmla="*/ 828022 w 4116885"/>
              <a:gd name="connsiteY81" fmla="*/ 2934914 h 3585722"/>
              <a:gd name="connsiteX82" fmla="*/ 787813 w 4116885"/>
              <a:gd name="connsiteY82" fmla="*/ 2917043 h 3585722"/>
              <a:gd name="connsiteX83" fmla="*/ 752072 w 4116885"/>
              <a:gd name="connsiteY83" fmla="*/ 2894704 h 3585722"/>
              <a:gd name="connsiteX84" fmla="*/ 719306 w 4116885"/>
              <a:gd name="connsiteY84" fmla="*/ 2867898 h 3585722"/>
              <a:gd name="connsiteX85" fmla="*/ 692502 w 4116885"/>
              <a:gd name="connsiteY85" fmla="*/ 2835134 h 3585722"/>
              <a:gd name="connsiteX86" fmla="*/ 670163 w 4116885"/>
              <a:gd name="connsiteY86" fmla="*/ 2799391 h 3585722"/>
              <a:gd name="connsiteX87" fmla="*/ 652291 w 4116885"/>
              <a:gd name="connsiteY87" fmla="*/ 2759180 h 3585722"/>
              <a:gd name="connsiteX88" fmla="*/ 637399 w 4116885"/>
              <a:gd name="connsiteY88" fmla="*/ 2715993 h 3585722"/>
              <a:gd name="connsiteX89" fmla="*/ 623997 w 4116885"/>
              <a:gd name="connsiteY89" fmla="*/ 2672804 h 3585722"/>
              <a:gd name="connsiteX90" fmla="*/ 612083 w 4116885"/>
              <a:gd name="connsiteY90" fmla="*/ 2626638 h 3585722"/>
              <a:gd name="connsiteX91" fmla="*/ 600169 w 4116885"/>
              <a:gd name="connsiteY91" fmla="*/ 2581960 h 3585722"/>
              <a:gd name="connsiteX92" fmla="*/ 586764 w 4116885"/>
              <a:gd name="connsiteY92" fmla="*/ 2537281 h 3585722"/>
              <a:gd name="connsiteX93" fmla="*/ 571872 w 4116885"/>
              <a:gd name="connsiteY93" fmla="*/ 2494092 h 3585722"/>
              <a:gd name="connsiteX94" fmla="*/ 554000 w 4116885"/>
              <a:gd name="connsiteY94" fmla="*/ 2453882 h 3585722"/>
              <a:gd name="connsiteX95" fmla="*/ 533152 w 4116885"/>
              <a:gd name="connsiteY95" fmla="*/ 2416651 h 3585722"/>
              <a:gd name="connsiteX96" fmla="*/ 506346 w 4116885"/>
              <a:gd name="connsiteY96" fmla="*/ 2383887 h 3585722"/>
              <a:gd name="connsiteX97" fmla="*/ 476561 w 4116885"/>
              <a:gd name="connsiteY97" fmla="*/ 2349633 h 3585722"/>
              <a:gd name="connsiteX98" fmla="*/ 442308 w 4116885"/>
              <a:gd name="connsiteY98" fmla="*/ 2319849 h 3585722"/>
              <a:gd name="connsiteX99" fmla="*/ 405075 w 4116885"/>
              <a:gd name="connsiteY99" fmla="*/ 2291554 h 3585722"/>
              <a:gd name="connsiteX100" fmla="*/ 367844 w 4116885"/>
              <a:gd name="connsiteY100" fmla="*/ 2263257 h 3585722"/>
              <a:gd name="connsiteX101" fmla="*/ 330615 w 4116885"/>
              <a:gd name="connsiteY101" fmla="*/ 2234962 h 3585722"/>
              <a:gd name="connsiteX102" fmla="*/ 294872 w 4116885"/>
              <a:gd name="connsiteY102" fmla="*/ 2206664 h 3585722"/>
              <a:gd name="connsiteX103" fmla="*/ 260619 w 4116885"/>
              <a:gd name="connsiteY103" fmla="*/ 2175390 h 3585722"/>
              <a:gd name="connsiteX104" fmla="*/ 230835 w 4116885"/>
              <a:gd name="connsiteY104" fmla="*/ 2144116 h 3585722"/>
              <a:gd name="connsiteX105" fmla="*/ 205519 w 4116885"/>
              <a:gd name="connsiteY105" fmla="*/ 2108372 h 3585722"/>
              <a:gd name="connsiteX106" fmla="*/ 186158 w 4116885"/>
              <a:gd name="connsiteY106" fmla="*/ 2071141 h 3585722"/>
              <a:gd name="connsiteX107" fmla="*/ 172755 w 4116885"/>
              <a:gd name="connsiteY107" fmla="*/ 2026465 h 3585722"/>
              <a:gd name="connsiteX108" fmla="*/ 166797 w 4116885"/>
              <a:gd name="connsiteY108" fmla="*/ 1980297 h 3585722"/>
              <a:gd name="connsiteX109" fmla="*/ 165306 w 4116885"/>
              <a:gd name="connsiteY109" fmla="*/ 1932640 h 3585722"/>
              <a:gd name="connsiteX110" fmla="*/ 169775 w 4116885"/>
              <a:gd name="connsiteY110" fmla="*/ 1882006 h 3585722"/>
              <a:gd name="connsiteX111" fmla="*/ 175733 w 4116885"/>
              <a:gd name="connsiteY111" fmla="*/ 1831370 h 3585722"/>
              <a:gd name="connsiteX112" fmla="*/ 183178 w 4116885"/>
              <a:gd name="connsiteY112" fmla="*/ 1780735 h 3585722"/>
              <a:gd name="connsiteX113" fmla="*/ 189136 w 4116885"/>
              <a:gd name="connsiteY113" fmla="*/ 1730101 h 3585722"/>
              <a:gd name="connsiteX114" fmla="*/ 192116 w 4116885"/>
              <a:gd name="connsiteY114" fmla="*/ 1679466 h 3585722"/>
              <a:gd name="connsiteX115" fmla="*/ 192116 w 4116885"/>
              <a:gd name="connsiteY115" fmla="*/ 1630319 h 3585722"/>
              <a:gd name="connsiteX116" fmla="*/ 186158 w 4116885"/>
              <a:gd name="connsiteY116" fmla="*/ 1584152 h 3585722"/>
              <a:gd name="connsiteX117" fmla="*/ 174244 w 4116885"/>
              <a:gd name="connsiteY117" fmla="*/ 1537986 h 3585722"/>
              <a:gd name="connsiteX118" fmla="*/ 156372 w 4116885"/>
              <a:gd name="connsiteY118" fmla="*/ 1494795 h 3585722"/>
              <a:gd name="connsiteX119" fmla="*/ 134033 w 4116885"/>
              <a:gd name="connsiteY119" fmla="*/ 1450119 h 3585722"/>
              <a:gd name="connsiteX120" fmla="*/ 108716 w 4116885"/>
              <a:gd name="connsiteY120" fmla="*/ 1405442 h 3585722"/>
              <a:gd name="connsiteX121" fmla="*/ 81910 w 4116885"/>
              <a:gd name="connsiteY121" fmla="*/ 1360762 h 3585722"/>
              <a:gd name="connsiteX122" fmla="*/ 56594 w 4116885"/>
              <a:gd name="connsiteY122" fmla="*/ 1317574 h 3585722"/>
              <a:gd name="connsiteX123" fmla="*/ 34253 w 4116885"/>
              <a:gd name="connsiteY123" fmla="*/ 1271407 h 3585722"/>
              <a:gd name="connsiteX124" fmla="*/ 16383 w 4116885"/>
              <a:gd name="connsiteY124" fmla="*/ 1226729 h 3585722"/>
              <a:gd name="connsiteX125" fmla="*/ 4469 w 4116885"/>
              <a:gd name="connsiteY125" fmla="*/ 1180561 h 3585722"/>
              <a:gd name="connsiteX126" fmla="*/ 0 w 4116885"/>
              <a:gd name="connsiteY126" fmla="*/ 1132905 h 3585722"/>
              <a:gd name="connsiteX127" fmla="*/ 4469 w 4116885"/>
              <a:gd name="connsiteY127" fmla="*/ 1085249 h 3585722"/>
              <a:gd name="connsiteX128" fmla="*/ 16383 w 4116885"/>
              <a:gd name="connsiteY128" fmla="*/ 1039083 h 3585722"/>
              <a:gd name="connsiteX129" fmla="*/ 34253 w 4116885"/>
              <a:gd name="connsiteY129" fmla="*/ 994403 h 3585722"/>
              <a:gd name="connsiteX130" fmla="*/ 56594 w 4116885"/>
              <a:gd name="connsiteY130" fmla="*/ 948238 h 3585722"/>
              <a:gd name="connsiteX131" fmla="*/ 81910 w 4116885"/>
              <a:gd name="connsiteY131" fmla="*/ 905048 h 3585722"/>
              <a:gd name="connsiteX132" fmla="*/ 108716 w 4116885"/>
              <a:gd name="connsiteY132" fmla="*/ 860370 h 3585722"/>
              <a:gd name="connsiteX133" fmla="*/ 134033 w 4116885"/>
              <a:gd name="connsiteY133" fmla="*/ 815693 h 3585722"/>
              <a:gd name="connsiteX134" fmla="*/ 156372 w 4116885"/>
              <a:gd name="connsiteY134" fmla="*/ 771015 h 3585722"/>
              <a:gd name="connsiteX135" fmla="*/ 174244 w 4116885"/>
              <a:gd name="connsiteY135" fmla="*/ 727825 h 3585722"/>
              <a:gd name="connsiteX136" fmla="*/ 186158 w 4116885"/>
              <a:gd name="connsiteY136" fmla="*/ 681658 h 3585722"/>
              <a:gd name="connsiteX137" fmla="*/ 192116 w 4116885"/>
              <a:gd name="connsiteY137" fmla="*/ 635491 h 3585722"/>
              <a:gd name="connsiteX138" fmla="*/ 192116 w 4116885"/>
              <a:gd name="connsiteY138" fmla="*/ 586346 h 3585722"/>
              <a:gd name="connsiteX139" fmla="*/ 189136 w 4116885"/>
              <a:gd name="connsiteY139" fmla="*/ 535711 h 3585722"/>
              <a:gd name="connsiteX140" fmla="*/ 183178 w 4116885"/>
              <a:gd name="connsiteY140" fmla="*/ 485075 h 3585722"/>
              <a:gd name="connsiteX141" fmla="*/ 175733 w 4116885"/>
              <a:gd name="connsiteY141" fmla="*/ 434440 h 3585722"/>
              <a:gd name="connsiteX142" fmla="*/ 169775 w 4116885"/>
              <a:gd name="connsiteY142" fmla="*/ 383806 h 3585722"/>
              <a:gd name="connsiteX143" fmla="*/ 165306 w 4116885"/>
              <a:gd name="connsiteY143" fmla="*/ 333172 h 3585722"/>
              <a:gd name="connsiteX144" fmla="*/ 166797 w 4116885"/>
              <a:gd name="connsiteY144" fmla="*/ 285515 h 3585722"/>
              <a:gd name="connsiteX145" fmla="*/ 172755 w 4116885"/>
              <a:gd name="connsiteY145" fmla="*/ 239348 h 3585722"/>
              <a:gd name="connsiteX146" fmla="*/ 186158 w 4116885"/>
              <a:gd name="connsiteY146" fmla="*/ 194669 h 3585722"/>
              <a:gd name="connsiteX147" fmla="*/ 205519 w 4116885"/>
              <a:gd name="connsiteY147" fmla="*/ 157438 h 3585722"/>
              <a:gd name="connsiteX148" fmla="*/ 230835 w 4116885"/>
              <a:gd name="connsiteY148" fmla="*/ 121696 h 3585722"/>
              <a:gd name="connsiteX149" fmla="*/ 260619 w 4116885"/>
              <a:gd name="connsiteY149" fmla="*/ 90421 h 3585722"/>
              <a:gd name="connsiteX150" fmla="*/ 294872 w 4116885"/>
              <a:gd name="connsiteY150" fmla="*/ 59147 h 3585722"/>
              <a:gd name="connsiteX151" fmla="*/ 330615 w 4116885"/>
              <a:gd name="connsiteY151" fmla="*/ 30850 h 3585722"/>
              <a:gd name="connsiteX152" fmla="*/ 367844 w 4116885"/>
              <a:gd name="connsiteY152" fmla="*/ 2553 h 3585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Lst>
            <a:rect l="l" t="t" r="r" b="b"/>
            <a:pathLst>
              <a:path w="4116885" h="3585722">
                <a:moveTo>
                  <a:pt x="371204" y="0"/>
                </a:moveTo>
                <a:lnTo>
                  <a:pt x="4116885" y="0"/>
                </a:lnTo>
                <a:lnTo>
                  <a:pt x="4116885" y="2920084"/>
                </a:lnTo>
                <a:lnTo>
                  <a:pt x="4083518" y="2934914"/>
                </a:lnTo>
                <a:lnTo>
                  <a:pt x="4040331" y="2949806"/>
                </a:lnTo>
                <a:lnTo>
                  <a:pt x="3997143" y="2963209"/>
                </a:lnTo>
                <a:lnTo>
                  <a:pt x="3950976" y="2975125"/>
                </a:lnTo>
                <a:lnTo>
                  <a:pt x="3906298" y="2987039"/>
                </a:lnTo>
                <a:lnTo>
                  <a:pt x="3861622" y="3000442"/>
                </a:lnTo>
                <a:lnTo>
                  <a:pt x="3818433" y="3015336"/>
                </a:lnTo>
                <a:lnTo>
                  <a:pt x="3778225" y="3033207"/>
                </a:lnTo>
                <a:lnTo>
                  <a:pt x="3740994" y="3054056"/>
                </a:lnTo>
                <a:lnTo>
                  <a:pt x="3708230" y="3080861"/>
                </a:lnTo>
                <a:lnTo>
                  <a:pt x="3673977" y="3110649"/>
                </a:lnTo>
                <a:lnTo>
                  <a:pt x="3644190" y="3144902"/>
                </a:lnTo>
                <a:lnTo>
                  <a:pt x="3615895" y="3180643"/>
                </a:lnTo>
                <a:lnTo>
                  <a:pt x="3587600" y="3217874"/>
                </a:lnTo>
                <a:lnTo>
                  <a:pt x="3559305" y="3255107"/>
                </a:lnTo>
                <a:lnTo>
                  <a:pt x="3531009" y="3290849"/>
                </a:lnTo>
                <a:lnTo>
                  <a:pt x="3499734" y="3325101"/>
                </a:lnTo>
                <a:lnTo>
                  <a:pt x="3468459" y="3354887"/>
                </a:lnTo>
                <a:lnTo>
                  <a:pt x="3432719" y="3380204"/>
                </a:lnTo>
                <a:lnTo>
                  <a:pt x="3395487" y="3399565"/>
                </a:lnTo>
                <a:lnTo>
                  <a:pt x="3350809" y="3412968"/>
                </a:lnTo>
                <a:lnTo>
                  <a:pt x="3304642" y="3418925"/>
                </a:lnTo>
                <a:lnTo>
                  <a:pt x="3256988" y="3420415"/>
                </a:lnTo>
                <a:lnTo>
                  <a:pt x="3206353" y="3415946"/>
                </a:lnTo>
                <a:lnTo>
                  <a:pt x="3155719" y="3409991"/>
                </a:lnTo>
                <a:lnTo>
                  <a:pt x="3105083" y="3402543"/>
                </a:lnTo>
                <a:lnTo>
                  <a:pt x="3054450" y="3396587"/>
                </a:lnTo>
                <a:lnTo>
                  <a:pt x="3003814" y="3393607"/>
                </a:lnTo>
                <a:lnTo>
                  <a:pt x="2954669" y="3393607"/>
                </a:lnTo>
                <a:lnTo>
                  <a:pt x="2908503" y="3399565"/>
                </a:lnTo>
                <a:lnTo>
                  <a:pt x="2860847" y="3411479"/>
                </a:lnTo>
                <a:lnTo>
                  <a:pt x="2817659" y="3429350"/>
                </a:lnTo>
                <a:lnTo>
                  <a:pt x="2772981" y="3453178"/>
                </a:lnTo>
                <a:lnTo>
                  <a:pt x="2728305" y="3477008"/>
                </a:lnTo>
                <a:lnTo>
                  <a:pt x="2683627" y="3503814"/>
                </a:lnTo>
                <a:lnTo>
                  <a:pt x="2640437" y="3529131"/>
                </a:lnTo>
                <a:lnTo>
                  <a:pt x="2594272" y="3551469"/>
                </a:lnTo>
                <a:lnTo>
                  <a:pt x="2549594" y="3569341"/>
                </a:lnTo>
                <a:lnTo>
                  <a:pt x="2503426" y="3581255"/>
                </a:lnTo>
                <a:lnTo>
                  <a:pt x="2455772" y="3585722"/>
                </a:lnTo>
                <a:lnTo>
                  <a:pt x="2408116" y="3581255"/>
                </a:lnTo>
                <a:lnTo>
                  <a:pt x="2361949" y="3569341"/>
                </a:lnTo>
                <a:lnTo>
                  <a:pt x="2317272" y="3551469"/>
                </a:lnTo>
                <a:lnTo>
                  <a:pt x="2271105" y="3529131"/>
                </a:lnTo>
                <a:lnTo>
                  <a:pt x="2227917" y="3503814"/>
                </a:lnTo>
                <a:lnTo>
                  <a:pt x="2183239" y="3477008"/>
                </a:lnTo>
                <a:lnTo>
                  <a:pt x="2138561" y="3453178"/>
                </a:lnTo>
                <a:lnTo>
                  <a:pt x="2093885" y="3429350"/>
                </a:lnTo>
                <a:lnTo>
                  <a:pt x="2049208" y="3411479"/>
                </a:lnTo>
                <a:lnTo>
                  <a:pt x="2003041" y="3399565"/>
                </a:lnTo>
                <a:lnTo>
                  <a:pt x="1956874" y="3393607"/>
                </a:lnTo>
                <a:lnTo>
                  <a:pt x="1907728" y="3393607"/>
                </a:lnTo>
                <a:lnTo>
                  <a:pt x="1857094" y="3396587"/>
                </a:lnTo>
                <a:lnTo>
                  <a:pt x="1806460" y="3402543"/>
                </a:lnTo>
                <a:lnTo>
                  <a:pt x="1755825" y="3409991"/>
                </a:lnTo>
                <a:lnTo>
                  <a:pt x="1705189" y="3415946"/>
                </a:lnTo>
                <a:lnTo>
                  <a:pt x="1654555" y="3420415"/>
                </a:lnTo>
                <a:lnTo>
                  <a:pt x="1606901" y="3418925"/>
                </a:lnTo>
                <a:lnTo>
                  <a:pt x="1560733" y="3412968"/>
                </a:lnTo>
                <a:lnTo>
                  <a:pt x="1516055" y="3399565"/>
                </a:lnTo>
                <a:lnTo>
                  <a:pt x="1478825" y="3380204"/>
                </a:lnTo>
                <a:lnTo>
                  <a:pt x="1443081" y="3354887"/>
                </a:lnTo>
                <a:lnTo>
                  <a:pt x="1411808" y="3325101"/>
                </a:lnTo>
                <a:lnTo>
                  <a:pt x="1380533" y="3290849"/>
                </a:lnTo>
                <a:lnTo>
                  <a:pt x="1352239" y="3255107"/>
                </a:lnTo>
                <a:lnTo>
                  <a:pt x="1323942" y="3217874"/>
                </a:lnTo>
                <a:lnTo>
                  <a:pt x="1295647" y="3180643"/>
                </a:lnTo>
                <a:lnTo>
                  <a:pt x="1267352" y="3144902"/>
                </a:lnTo>
                <a:lnTo>
                  <a:pt x="1237566" y="3110649"/>
                </a:lnTo>
                <a:lnTo>
                  <a:pt x="1203314" y="3080861"/>
                </a:lnTo>
                <a:lnTo>
                  <a:pt x="1170550" y="3054056"/>
                </a:lnTo>
                <a:lnTo>
                  <a:pt x="1133319" y="3033207"/>
                </a:lnTo>
                <a:lnTo>
                  <a:pt x="1093109" y="3015336"/>
                </a:lnTo>
                <a:lnTo>
                  <a:pt x="1049921" y="3000442"/>
                </a:lnTo>
                <a:lnTo>
                  <a:pt x="1005242" y="2987039"/>
                </a:lnTo>
                <a:lnTo>
                  <a:pt x="960566" y="2975125"/>
                </a:lnTo>
                <a:lnTo>
                  <a:pt x="914400" y="2963209"/>
                </a:lnTo>
                <a:lnTo>
                  <a:pt x="871211" y="2949806"/>
                </a:lnTo>
                <a:lnTo>
                  <a:pt x="828022" y="2934914"/>
                </a:lnTo>
                <a:lnTo>
                  <a:pt x="787813" y="2917043"/>
                </a:lnTo>
                <a:lnTo>
                  <a:pt x="752072" y="2894704"/>
                </a:lnTo>
                <a:lnTo>
                  <a:pt x="719306" y="2867898"/>
                </a:lnTo>
                <a:lnTo>
                  <a:pt x="692502" y="2835134"/>
                </a:lnTo>
                <a:lnTo>
                  <a:pt x="670163" y="2799391"/>
                </a:lnTo>
                <a:lnTo>
                  <a:pt x="652291" y="2759180"/>
                </a:lnTo>
                <a:lnTo>
                  <a:pt x="637399" y="2715993"/>
                </a:lnTo>
                <a:lnTo>
                  <a:pt x="623997" y="2672804"/>
                </a:lnTo>
                <a:lnTo>
                  <a:pt x="612083" y="2626638"/>
                </a:lnTo>
                <a:lnTo>
                  <a:pt x="600169" y="2581960"/>
                </a:lnTo>
                <a:lnTo>
                  <a:pt x="586764" y="2537281"/>
                </a:lnTo>
                <a:lnTo>
                  <a:pt x="571872" y="2494092"/>
                </a:lnTo>
                <a:lnTo>
                  <a:pt x="554000" y="2453882"/>
                </a:lnTo>
                <a:lnTo>
                  <a:pt x="533152" y="2416651"/>
                </a:lnTo>
                <a:lnTo>
                  <a:pt x="506346" y="2383887"/>
                </a:lnTo>
                <a:lnTo>
                  <a:pt x="476561" y="2349633"/>
                </a:lnTo>
                <a:lnTo>
                  <a:pt x="442308" y="2319849"/>
                </a:lnTo>
                <a:lnTo>
                  <a:pt x="405075" y="2291554"/>
                </a:lnTo>
                <a:lnTo>
                  <a:pt x="367844" y="2263257"/>
                </a:lnTo>
                <a:lnTo>
                  <a:pt x="330615" y="2234962"/>
                </a:lnTo>
                <a:lnTo>
                  <a:pt x="294872" y="2206664"/>
                </a:lnTo>
                <a:lnTo>
                  <a:pt x="260619" y="2175390"/>
                </a:lnTo>
                <a:lnTo>
                  <a:pt x="230835" y="2144116"/>
                </a:lnTo>
                <a:lnTo>
                  <a:pt x="205519" y="2108372"/>
                </a:lnTo>
                <a:lnTo>
                  <a:pt x="186158" y="2071141"/>
                </a:lnTo>
                <a:lnTo>
                  <a:pt x="172755" y="2026465"/>
                </a:lnTo>
                <a:lnTo>
                  <a:pt x="166797" y="1980297"/>
                </a:lnTo>
                <a:lnTo>
                  <a:pt x="165306" y="1932640"/>
                </a:lnTo>
                <a:lnTo>
                  <a:pt x="169775" y="1882006"/>
                </a:lnTo>
                <a:lnTo>
                  <a:pt x="175733" y="1831370"/>
                </a:lnTo>
                <a:lnTo>
                  <a:pt x="183178" y="1780735"/>
                </a:lnTo>
                <a:lnTo>
                  <a:pt x="189136" y="1730101"/>
                </a:lnTo>
                <a:lnTo>
                  <a:pt x="192116" y="1679466"/>
                </a:lnTo>
                <a:lnTo>
                  <a:pt x="192116" y="1630319"/>
                </a:lnTo>
                <a:lnTo>
                  <a:pt x="186158" y="1584152"/>
                </a:lnTo>
                <a:lnTo>
                  <a:pt x="174244" y="1537986"/>
                </a:lnTo>
                <a:lnTo>
                  <a:pt x="156372" y="1494795"/>
                </a:lnTo>
                <a:lnTo>
                  <a:pt x="134033" y="1450119"/>
                </a:lnTo>
                <a:lnTo>
                  <a:pt x="108716" y="1405442"/>
                </a:lnTo>
                <a:lnTo>
                  <a:pt x="81910" y="1360762"/>
                </a:lnTo>
                <a:lnTo>
                  <a:pt x="56594" y="1317574"/>
                </a:lnTo>
                <a:lnTo>
                  <a:pt x="34253" y="1271407"/>
                </a:lnTo>
                <a:lnTo>
                  <a:pt x="16383" y="1226729"/>
                </a:lnTo>
                <a:lnTo>
                  <a:pt x="4469" y="1180561"/>
                </a:lnTo>
                <a:lnTo>
                  <a:pt x="0" y="1132905"/>
                </a:lnTo>
                <a:lnTo>
                  <a:pt x="4469" y="1085249"/>
                </a:lnTo>
                <a:lnTo>
                  <a:pt x="16383" y="1039083"/>
                </a:lnTo>
                <a:lnTo>
                  <a:pt x="34253" y="994403"/>
                </a:lnTo>
                <a:lnTo>
                  <a:pt x="56594" y="948238"/>
                </a:lnTo>
                <a:lnTo>
                  <a:pt x="81910" y="905048"/>
                </a:lnTo>
                <a:lnTo>
                  <a:pt x="108716" y="860370"/>
                </a:lnTo>
                <a:lnTo>
                  <a:pt x="134033" y="815693"/>
                </a:lnTo>
                <a:lnTo>
                  <a:pt x="156372" y="771015"/>
                </a:lnTo>
                <a:lnTo>
                  <a:pt x="174244" y="727825"/>
                </a:lnTo>
                <a:lnTo>
                  <a:pt x="186158" y="681658"/>
                </a:lnTo>
                <a:lnTo>
                  <a:pt x="192116" y="635491"/>
                </a:lnTo>
                <a:lnTo>
                  <a:pt x="192116" y="586346"/>
                </a:lnTo>
                <a:lnTo>
                  <a:pt x="189136" y="535711"/>
                </a:lnTo>
                <a:lnTo>
                  <a:pt x="183178" y="485075"/>
                </a:lnTo>
                <a:lnTo>
                  <a:pt x="175733" y="434440"/>
                </a:lnTo>
                <a:lnTo>
                  <a:pt x="169775" y="383806"/>
                </a:lnTo>
                <a:lnTo>
                  <a:pt x="165306" y="333172"/>
                </a:lnTo>
                <a:lnTo>
                  <a:pt x="166797" y="285515"/>
                </a:lnTo>
                <a:lnTo>
                  <a:pt x="172755" y="239348"/>
                </a:lnTo>
                <a:lnTo>
                  <a:pt x="186158" y="194669"/>
                </a:lnTo>
                <a:lnTo>
                  <a:pt x="205519" y="157438"/>
                </a:lnTo>
                <a:lnTo>
                  <a:pt x="230835" y="121696"/>
                </a:lnTo>
                <a:lnTo>
                  <a:pt x="260619" y="90421"/>
                </a:lnTo>
                <a:lnTo>
                  <a:pt x="294872" y="59147"/>
                </a:lnTo>
                <a:lnTo>
                  <a:pt x="330615" y="30850"/>
                </a:lnTo>
                <a:lnTo>
                  <a:pt x="367844" y="2553"/>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Afbeelding 6">
            <a:extLst>
              <a:ext uri="{FF2B5EF4-FFF2-40B4-BE49-F238E27FC236}">
                <a16:creationId xmlns:a16="http://schemas.microsoft.com/office/drawing/2014/main" id="{F3903964-1CC5-4442-A923-58D93AAA552A}"/>
              </a:ext>
            </a:extLst>
          </p:cNvPr>
          <p:cNvPicPr>
            <a:picLocks noChangeAspect="1"/>
          </p:cNvPicPr>
          <p:nvPr/>
        </p:nvPicPr>
        <p:blipFill rotWithShape="1">
          <a:blip r:embed="rId2"/>
          <a:srcRect l="40843" t="4782" r="1628" b="7094"/>
          <a:stretch/>
        </p:blipFill>
        <p:spPr>
          <a:xfrm>
            <a:off x="8501147" y="553016"/>
            <a:ext cx="3647691" cy="1718167"/>
          </a:xfrm>
          <a:prstGeom prst="rect">
            <a:avLst/>
          </a:prstGeom>
        </p:spPr>
      </p:pic>
      <p:sp>
        <p:nvSpPr>
          <p:cNvPr id="22" name="Freeform: Shape 21">
            <a:extLst>
              <a:ext uri="{FF2B5EF4-FFF2-40B4-BE49-F238E27FC236}">
                <a16:creationId xmlns:a16="http://schemas.microsoft.com/office/drawing/2014/main" id="{9563FBA8-D302-415D-ACB8-C0406838DE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53688" y="2584797"/>
            <a:ext cx="3261712" cy="3257750"/>
          </a:xfrm>
          <a:custGeom>
            <a:avLst/>
            <a:gdLst>
              <a:gd name="connsiteX0" fmla="*/ 3095991 w 6191980"/>
              <a:gd name="connsiteY0" fmla="*/ 0 h 6184462"/>
              <a:gd name="connsiteX1" fmla="*/ 3156069 w 6191980"/>
              <a:gd name="connsiteY1" fmla="*/ 5631 h 6184462"/>
              <a:gd name="connsiteX2" fmla="*/ 3214272 w 6191980"/>
              <a:gd name="connsiteY2" fmla="*/ 20652 h 6184462"/>
              <a:gd name="connsiteX3" fmla="*/ 3270598 w 6191980"/>
              <a:gd name="connsiteY3" fmla="*/ 43182 h 6184462"/>
              <a:gd name="connsiteX4" fmla="*/ 3328798 w 6191980"/>
              <a:gd name="connsiteY4" fmla="*/ 71344 h 6184462"/>
              <a:gd name="connsiteX5" fmla="*/ 3383247 w 6191980"/>
              <a:gd name="connsiteY5" fmla="*/ 103262 h 6184462"/>
              <a:gd name="connsiteX6" fmla="*/ 3439573 w 6191980"/>
              <a:gd name="connsiteY6" fmla="*/ 137057 h 6184462"/>
              <a:gd name="connsiteX7" fmla="*/ 3495897 w 6191980"/>
              <a:gd name="connsiteY7" fmla="*/ 167096 h 6184462"/>
              <a:gd name="connsiteX8" fmla="*/ 3552221 w 6191980"/>
              <a:gd name="connsiteY8" fmla="*/ 197137 h 6184462"/>
              <a:gd name="connsiteX9" fmla="*/ 3606669 w 6191980"/>
              <a:gd name="connsiteY9" fmla="*/ 219666 h 6184462"/>
              <a:gd name="connsiteX10" fmla="*/ 3666749 w 6191980"/>
              <a:gd name="connsiteY10" fmla="*/ 234686 h 6184462"/>
              <a:gd name="connsiteX11" fmla="*/ 3724950 w 6191980"/>
              <a:gd name="connsiteY11" fmla="*/ 242197 h 6184462"/>
              <a:gd name="connsiteX12" fmla="*/ 3786907 w 6191980"/>
              <a:gd name="connsiteY12" fmla="*/ 242197 h 6184462"/>
              <a:gd name="connsiteX13" fmla="*/ 3850743 w 6191980"/>
              <a:gd name="connsiteY13" fmla="*/ 238443 h 6184462"/>
              <a:gd name="connsiteX14" fmla="*/ 3914577 w 6191980"/>
              <a:gd name="connsiteY14" fmla="*/ 230932 h 6184462"/>
              <a:gd name="connsiteX15" fmla="*/ 3978413 w 6191980"/>
              <a:gd name="connsiteY15" fmla="*/ 221545 h 6184462"/>
              <a:gd name="connsiteX16" fmla="*/ 4042247 w 6191980"/>
              <a:gd name="connsiteY16" fmla="*/ 214035 h 6184462"/>
              <a:gd name="connsiteX17" fmla="*/ 4106083 w 6191980"/>
              <a:gd name="connsiteY17" fmla="*/ 208401 h 6184462"/>
              <a:gd name="connsiteX18" fmla="*/ 4166161 w 6191980"/>
              <a:gd name="connsiteY18" fmla="*/ 210279 h 6184462"/>
              <a:gd name="connsiteX19" fmla="*/ 4224364 w 6191980"/>
              <a:gd name="connsiteY19" fmla="*/ 217789 h 6184462"/>
              <a:gd name="connsiteX20" fmla="*/ 4280690 w 6191980"/>
              <a:gd name="connsiteY20" fmla="*/ 234686 h 6184462"/>
              <a:gd name="connsiteX21" fmla="*/ 4327628 w 6191980"/>
              <a:gd name="connsiteY21" fmla="*/ 259094 h 6184462"/>
              <a:gd name="connsiteX22" fmla="*/ 4372686 w 6191980"/>
              <a:gd name="connsiteY22" fmla="*/ 291012 h 6184462"/>
              <a:gd name="connsiteX23" fmla="*/ 4412114 w 6191980"/>
              <a:gd name="connsiteY23" fmla="*/ 328561 h 6184462"/>
              <a:gd name="connsiteX24" fmla="*/ 4451542 w 6191980"/>
              <a:gd name="connsiteY24" fmla="*/ 371743 h 6184462"/>
              <a:gd name="connsiteX25" fmla="*/ 4487214 w 6191980"/>
              <a:gd name="connsiteY25" fmla="*/ 416803 h 6184462"/>
              <a:gd name="connsiteX26" fmla="*/ 4522886 w 6191980"/>
              <a:gd name="connsiteY26" fmla="*/ 463741 h 6184462"/>
              <a:gd name="connsiteX27" fmla="*/ 4558559 w 6191980"/>
              <a:gd name="connsiteY27" fmla="*/ 510678 h 6184462"/>
              <a:gd name="connsiteX28" fmla="*/ 4594231 w 6191980"/>
              <a:gd name="connsiteY28" fmla="*/ 555737 h 6184462"/>
              <a:gd name="connsiteX29" fmla="*/ 4631782 w 6191980"/>
              <a:gd name="connsiteY29" fmla="*/ 598919 h 6184462"/>
              <a:gd name="connsiteX30" fmla="*/ 4674964 w 6191980"/>
              <a:gd name="connsiteY30" fmla="*/ 636471 h 6184462"/>
              <a:gd name="connsiteX31" fmla="*/ 4716270 w 6191980"/>
              <a:gd name="connsiteY31" fmla="*/ 670266 h 6184462"/>
              <a:gd name="connsiteX32" fmla="*/ 4763206 w 6191980"/>
              <a:gd name="connsiteY32" fmla="*/ 696549 h 6184462"/>
              <a:gd name="connsiteX33" fmla="*/ 4813899 w 6191980"/>
              <a:gd name="connsiteY33" fmla="*/ 719079 h 6184462"/>
              <a:gd name="connsiteX34" fmla="*/ 4868345 w 6191980"/>
              <a:gd name="connsiteY34" fmla="*/ 737854 h 6184462"/>
              <a:gd name="connsiteX35" fmla="*/ 4924669 w 6191980"/>
              <a:gd name="connsiteY35" fmla="*/ 754751 h 6184462"/>
              <a:gd name="connsiteX36" fmla="*/ 4980995 w 6191980"/>
              <a:gd name="connsiteY36" fmla="*/ 769772 h 6184462"/>
              <a:gd name="connsiteX37" fmla="*/ 5039198 w 6191980"/>
              <a:gd name="connsiteY37" fmla="*/ 784792 h 6184462"/>
              <a:gd name="connsiteX38" fmla="*/ 5093644 w 6191980"/>
              <a:gd name="connsiteY38" fmla="*/ 801690 h 6184462"/>
              <a:gd name="connsiteX39" fmla="*/ 5148091 w 6191980"/>
              <a:gd name="connsiteY39" fmla="*/ 820464 h 6184462"/>
              <a:gd name="connsiteX40" fmla="*/ 5198784 w 6191980"/>
              <a:gd name="connsiteY40" fmla="*/ 842995 h 6184462"/>
              <a:gd name="connsiteX41" fmla="*/ 5243845 w 6191980"/>
              <a:gd name="connsiteY41" fmla="*/ 871157 h 6184462"/>
              <a:gd name="connsiteX42" fmla="*/ 5285151 w 6191980"/>
              <a:gd name="connsiteY42" fmla="*/ 904952 h 6184462"/>
              <a:gd name="connsiteX43" fmla="*/ 5318944 w 6191980"/>
              <a:gd name="connsiteY43" fmla="*/ 946257 h 6184462"/>
              <a:gd name="connsiteX44" fmla="*/ 5347108 w 6191980"/>
              <a:gd name="connsiteY44" fmla="*/ 991317 h 6184462"/>
              <a:gd name="connsiteX45" fmla="*/ 5369636 w 6191980"/>
              <a:gd name="connsiteY45" fmla="*/ 1042007 h 6184462"/>
              <a:gd name="connsiteX46" fmla="*/ 5388410 w 6191980"/>
              <a:gd name="connsiteY46" fmla="*/ 1096456 h 6184462"/>
              <a:gd name="connsiteX47" fmla="*/ 5405308 w 6191980"/>
              <a:gd name="connsiteY47" fmla="*/ 1150903 h 6184462"/>
              <a:gd name="connsiteX48" fmla="*/ 5420328 w 6191980"/>
              <a:gd name="connsiteY48" fmla="*/ 1209105 h 6184462"/>
              <a:gd name="connsiteX49" fmla="*/ 5435349 w 6191980"/>
              <a:gd name="connsiteY49" fmla="*/ 1265429 h 6184462"/>
              <a:gd name="connsiteX50" fmla="*/ 5452246 w 6191980"/>
              <a:gd name="connsiteY50" fmla="*/ 1321755 h 6184462"/>
              <a:gd name="connsiteX51" fmla="*/ 5471021 w 6191980"/>
              <a:gd name="connsiteY51" fmla="*/ 1376203 h 6184462"/>
              <a:gd name="connsiteX52" fmla="*/ 5493550 w 6191980"/>
              <a:gd name="connsiteY52" fmla="*/ 1426896 h 6184462"/>
              <a:gd name="connsiteX53" fmla="*/ 5519836 w 6191980"/>
              <a:gd name="connsiteY53" fmla="*/ 1473832 h 6184462"/>
              <a:gd name="connsiteX54" fmla="*/ 5553632 w 6191980"/>
              <a:gd name="connsiteY54" fmla="*/ 1515138 h 6184462"/>
              <a:gd name="connsiteX55" fmla="*/ 5591181 w 6191980"/>
              <a:gd name="connsiteY55" fmla="*/ 1558320 h 6184462"/>
              <a:gd name="connsiteX56" fmla="*/ 5634364 w 6191980"/>
              <a:gd name="connsiteY56" fmla="*/ 1595869 h 6184462"/>
              <a:gd name="connsiteX57" fmla="*/ 5679425 w 6191980"/>
              <a:gd name="connsiteY57" fmla="*/ 1631541 h 6184462"/>
              <a:gd name="connsiteX58" fmla="*/ 5728238 w 6191980"/>
              <a:gd name="connsiteY58" fmla="*/ 1667213 h 6184462"/>
              <a:gd name="connsiteX59" fmla="*/ 5775175 w 6191980"/>
              <a:gd name="connsiteY59" fmla="*/ 1702885 h 6184462"/>
              <a:gd name="connsiteX60" fmla="*/ 5820236 w 6191980"/>
              <a:gd name="connsiteY60" fmla="*/ 1738560 h 6184462"/>
              <a:gd name="connsiteX61" fmla="*/ 5863416 w 6191980"/>
              <a:gd name="connsiteY61" fmla="*/ 1777986 h 6184462"/>
              <a:gd name="connsiteX62" fmla="*/ 5900968 w 6191980"/>
              <a:gd name="connsiteY62" fmla="*/ 1817414 h 6184462"/>
              <a:gd name="connsiteX63" fmla="*/ 5932886 w 6191980"/>
              <a:gd name="connsiteY63" fmla="*/ 1862474 h 6184462"/>
              <a:gd name="connsiteX64" fmla="*/ 5957294 w 6191980"/>
              <a:gd name="connsiteY64" fmla="*/ 1909410 h 6184462"/>
              <a:gd name="connsiteX65" fmla="*/ 5974191 w 6191980"/>
              <a:gd name="connsiteY65" fmla="*/ 1965736 h 6184462"/>
              <a:gd name="connsiteX66" fmla="*/ 5981700 w 6191980"/>
              <a:gd name="connsiteY66" fmla="*/ 2023938 h 6184462"/>
              <a:gd name="connsiteX67" fmla="*/ 5983578 w 6191980"/>
              <a:gd name="connsiteY67" fmla="*/ 2084018 h 6184462"/>
              <a:gd name="connsiteX68" fmla="*/ 5977945 w 6191980"/>
              <a:gd name="connsiteY68" fmla="*/ 2147852 h 6184462"/>
              <a:gd name="connsiteX69" fmla="*/ 5970435 w 6191980"/>
              <a:gd name="connsiteY69" fmla="*/ 2211686 h 6184462"/>
              <a:gd name="connsiteX70" fmla="*/ 5961048 w 6191980"/>
              <a:gd name="connsiteY70" fmla="*/ 2275522 h 6184462"/>
              <a:gd name="connsiteX71" fmla="*/ 5953538 w 6191980"/>
              <a:gd name="connsiteY71" fmla="*/ 2339356 h 6184462"/>
              <a:gd name="connsiteX72" fmla="*/ 5949784 w 6191980"/>
              <a:gd name="connsiteY72" fmla="*/ 2403192 h 6184462"/>
              <a:gd name="connsiteX73" fmla="*/ 5949784 w 6191980"/>
              <a:gd name="connsiteY73" fmla="*/ 2465149 h 6184462"/>
              <a:gd name="connsiteX74" fmla="*/ 5957294 w 6191980"/>
              <a:gd name="connsiteY74" fmla="*/ 2523350 h 6184462"/>
              <a:gd name="connsiteX75" fmla="*/ 5972312 w 6191980"/>
              <a:gd name="connsiteY75" fmla="*/ 2581552 h 6184462"/>
              <a:gd name="connsiteX76" fmla="*/ 5994843 w 6191980"/>
              <a:gd name="connsiteY76" fmla="*/ 2636001 h 6184462"/>
              <a:gd name="connsiteX77" fmla="*/ 6024884 w 6191980"/>
              <a:gd name="connsiteY77" fmla="*/ 2692325 h 6184462"/>
              <a:gd name="connsiteX78" fmla="*/ 6054922 w 6191980"/>
              <a:gd name="connsiteY78" fmla="*/ 2748651 h 6184462"/>
              <a:gd name="connsiteX79" fmla="*/ 6088718 w 6191980"/>
              <a:gd name="connsiteY79" fmla="*/ 2804974 h 6184462"/>
              <a:gd name="connsiteX80" fmla="*/ 6120634 w 6191980"/>
              <a:gd name="connsiteY80" fmla="*/ 2859423 h 6184462"/>
              <a:gd name="connsiteX81" fmla="*/ 6148798 w 6191980"/>
              <a:gd name="connsiteY81" fmla="*/ 2917624 h 6184462"/>
              <a:gd name="connsiteX82" fmla="*/ 6171326 w 6191980"/>
              <a:gd name="connsiteY82" fmla="*/ 2973950 h 6184462"/>
              <a:gd name="connsiteX83" fmla="*/ 6186347 w 6191980"/>
              <a:gd name="connsiteY83" fmla="*/ 3032152 h 6184462"/>
              <a:gd name="connsiteX84" fmla="*/ 6191980 w 6191980"/>
              <a:gd name="connsiteY84" fmla="*/ 3092230 h 6184462"/>
              <a:gd name="connsiteX85" fmla="*/ 6186347 w 6191980"/>
              <a:gd name="connsiteY85" fmla="*/ 3152310 h 6184462"/>
              <a:gd name="connsiteX86" fmla="*/ 6171326 w 6191980"/>
              <a:gd name="connsiteY86" fmla="*/ 3210513 h 6184462"/>
              <a:gd name="connsiteX87" fmla="*/ 6148798 w 6191980"/>
              <a:gd name="connsiteY87" fmla="*/ 3266839 h 6184462"/>
              <a:gd name="connsiteX88" fmla="*/ 6120634 w 6191980"/>
              <a:gd name="connsiteY88" fmla="*/ 3325039 h 6184462"/>
              <a:gd name="connsiteX89" fmla="*/ 6088718 w 6191980"/>
              <a:gd name="connsiteY89" fmla="*/ 3379488 h 6184462"/>
              <a:gd name="connsiteX90" fmla="*/ 6054922 w 6191980"/>
              <a:gd name="connsiteY90" fmla="*/ 3435814 h 6184462"/>
              <a:gd name="connsiteX91" fmla="*/ 6024884 w 6191980"/>
              <a:gd name="connsiteY91" fmla="*/ 3492137 h 6184462"/>
              <a:gd name="connsiteX92" fmla="*/ 5994843 w 6191980"/>
              <a:gd name="connsiteY92" fmla="*/ 3548461 h 6184462"/>
              <a:gd name="connsiteX93" fmla="*/ 5972312 w 6191980"/>
              <a:gd name="connsiteY93" fmla="*/ 3602910 h 6184462"/>
              <a:gd name="connsiteX94" fmla="*/ 5957294 w 6191980"/>
              <a:gd name="connsiteY94" fmla="*/ 3661113 h 6184462"/>
              <a:gd name="connsiteX95" fmla="*/ 5949784 w 6191980"/>
              <a:gd name="connsiteY95" fmla="*/ 3719313 h 6184462"/>
              <a:gd name="connsiteX96" fmla="*/ 5949784 w 6191980"/>
              <a:gd name="connsiteY96" fmla="*/ 3781272 h 6184462"/>
              <a:gd name="connsiteX97" fmla="*/ 5953538 w 6191980"/>
              <a:gd name="connsiteY97" fmla="*/ 3845106 h 6184462"/>
              <a:gd name="connsiteX98" fmla="*/ 5961048 w 6191980"/>
              <a:gd name="connsiteY98" fmla="*/ 3908940 h 6184462"/>
              <a:gd name="connsiteX99" fmla="*/ 5970435 w 6191980"/>
              <a:gd name="connsiteY99" fmla="*/ 3972776 h 6184462"/>
              <a:gd name="connsiteX100" fmla="*/ 5977945 w 6191980"/>
              <a:gd name="connsiteY100" fmla="*/ 4036610 h 6184462"/>
              <a:gd name="connsiteX101" fmla="*/ 5983578 w 6191980"/>
              <a:gd name="connsiteY101" fmla="*/ 4100444 h 6184462"/>
              <a:gd name="connsiteX102" fmla="*/ 5981700 w 6191980"/>
              <a:gd name="connsiteY102" fmla="*/ 4160526 h 6184462"/>
              <a:gd name="connsiteX103" fmla="*/ 5974191 w 6191980"/>
              <a:gd name="connsiteY103" fmla="*/ 4218729 h 6184462"/>
              <a:gd name="connsiteX104" fmla="*/ 5957294 w 6191980"/>
              <a:gd name="connsiteY104" fmla="*/ 4275053 h 6184462"/>
              <a:gd name="connsiteX105" fmla="*/ 5932886 w 6191980"/>
              <a:gd name="connsiteY105" fmla="*/ 4321989 h 6184462"/>
              <a:gd name="connsiteX106" fmla="*/ 5900968 w 6191980"/>
              <a:gd name="connsiteY106" fmla="*/ 4367050 h 6184462"/>
              <a:gd name="connsiteX107" fmla="*/ 5863416 w 6191980"/>
              <a:gd name="connsiteY107" fmla="*/ 4406477 h 6184462"/>
              <a:gd name="connsiteX108" fmla="*/ 5820236 w 6191980"/>
              <a:gd name="connsiteY108" fmla="*/ 4445903 h 6184462"/>
              <a:gd name="connsiteX109" fmla="*/ 5775175 w 6191980"/>
              <a:gd name="connsiteY109" fmla="*/ 4481577 h 6184462"/>
              <a:gd name="connsiteX110" fmla="*/ 5728238 w 6191980"/>
              <a:gd name="connsiteY110" fmla="*/ 4517249 h 6184462"/>
              <a:gd name="connsiteX111" fmla="*/ 5679425 w 6191980"/>
              <a:gd name="connsiteY111" fmla="*/ 4552921 h 6184462"/>
              <a:gd name="connsiteX112" fmla="*/ 5634364 w 6191980"/>
              <a:gd name="connsiteY112" fmla="*/ 4588593 h 6184462"/>
              <a:gd name="connsiteX113" fmla="*/ 5591181 w 6191980"/>
              <a:gd name="connsiteY113" fmla="*/ 4626142 h 6184462"/>
              <a:gd name="connsiteX114" fmla="*/ 5553632 w 6191980"/>
              <a:gd name="connsiteY114" fmla="*/ 4669325 h 6184462"/>
              <a:gd name="connsiteX115" fmla="*/ 5519836 w 6191980"/>
              <a:gd name="connsiteY115" fmla="*/ 4710630 h 6184462"/>
              <a:gd name="connsiteX116" fmla="*/ 5493550 w 6191980"/>
              <a:gd name="connsiteY116" fmla="*/ 4757566 h 6184462"/>
              <a:gd name="connsiteX117" fmla="*/ 5471021 w 6191980"/>
              <a:gd name="connsiteY117" fmla="*/ 4808259 h 6184462"/>
              <a:gd name="connsiteX118" fmla="*/ 5452246 w 6191980"/>
              <a:gd name="connsiteY118" fmla="*/ 4862708 h 6184462"/>
              <a:gd name="connsiteX119" fmla="*/ 5435349 w 6191980"/>
              <a:gd name="connsiteY119" fmla="*/ 4919033 h 6184462"/>
              <a:gd name="connsiteX120" fmla="*/ 5420328 w 6191980"/>
              <a:gd name="connsiteY120" fmla="*/ 4975357 h 6184462"/>
              <a:gd name="connsiteX121" fmla="*/ 5405308 w 6191980"/>
              <a:gd name="connsiteY121" fmla="*/ 5033560 h 6184462"/>
              <a:gd name="connsiteX122" fmla="*/ 5388410 w 6191980"/>
              <a:gd name="connsiteY122" fmla="*/ 5088007 h 6184462"/>
              <a:gd name="connsiteX123" fmla="*/ 5369636 w 6191980"/>
              <a:gd name="connsiteY123" fmla="*/ 5142453 h 6184462"/>
              <a:gd name="connsiteX124" fmla="*/ 5347108 w 6191980"/>
              <a:gd name="connsiteY124" fmla="*/ 5193146 h 6184462"/>
              <a:gd name="connsiteX125" fmla="*/ 5318944 w 6191980"/>
              <a:gd name="connsiteY125" fmla="*/ 5238207 h 6184462"/>
              <a:gd name="connsiteX126" fmla="*/ 5285151 w 6191980"/>
              <a:gd name="connsiteY126" fmla="*/ 5279510 h 6184462"/>
              <a:gd name="connsiteX127" fmla="*/ 5243845 w 6191980"/>
              <a:gd name="connsiteY127" fmla="*/ 5313305 h 6184462"/>
              <a:gd name="connsiteX128" fmla="*/ 5198784 w 6191980"/>
              <a:gd name="connsiteY128" fmla="*/ 5341467 h 6184462"/>
              <a:gd name="connsiteX129" fmla="*/ 5148091 w 6191980"/>
              <a:gd name="connsiteY129" fmla="*/ 5363998 h 6184462"/>
              <a:gd name="connsiteX130" fmla="*/ 5093644 w 6191980"/>
              <a:gd name="connsiteY130" fmla="*/ 5382773 h 6184462"/>
              <a:gd name="connsiteX131" fmla="*/ 5039198 w 6191980"/>
              <a:gd name="connsiteY131" fmla="*/ 5399670 h 6184462"/>
              <a:gd name="connsiteX132" fmla="*/ 4980995 w 6191980"/>
              <a:gd name="connsiteY132" fmla="*/ 5414691 h 6184462"/>
              <a:gd name="connsiteX133" fmla="*/ 4924669 w 6191980"/>
              <a:gd name="connsiteY133" fmla="*/ 5429711 h 6184462"/>
              <a:gd name="connsiteX134" fmla="*/ 4868345 w 6191980"/>
              <a:gd name="connsiteY134" fmla="*/ 5446609 h 6184462"/>
              <a:gd name="connsiteX135" fmla="*/ 4813899 w 6191980"/>
              <a:gd name="connsiteY135" fmla="*/ 5465383 h 6184462"/>
              <a:gd name="connsiteX136" fmla="*/ 4763206 w 6191980"/>
              <a:gd name="connsiteY136" fmla="*/ 5487914 h 6184462"/>
              <a:gd name="connsiteX137" fmla="*/ 4716270 w 6191980"/>
              <a:gd name="connsiteY137" fmla="*/ 5514197 h 6184462"/>
              <a:gd name="connsiteX138" fmla="*/ 4674964 w 6191980"/>
              <a:gd name="connsiteY138" fmla="*/ 5547992 h 6184462"/>
              <a:gd name="connsiteX139" fmla="*/ 4631782 w 6191980"/>
              <a:gd name="connsiteY139" fmla="*/ 5585543 h 6184462"/>
              <a:gd name="connsiteX140" fmla="*/ 4594231 w 6191980"/>
              <a:gd name="connsiteY140" fmla="*/ 5628725 h 6184462"/>
              <a:gd name="connsiteX141" fmla="*/ 4558559 w 6191980"/>
              <a:gd name="connsiteY141" fmla="*/ 5673785 h 6184462"/>
              <a:gd name="connsiteX142" fmla="*/ 4522886 w 6191980"/>
              <a:gd name="connsiteY142" fmla="*/ 5720721 h 6184462"/>
              <a:gd name="connsiteX143" fmla="*/ 4487214 w 6191980"/>
              <a:gd name="connsiteY143" fmla="*/ 5767659 h 6184462"/>
              <a:gd name="connsiteX144" fmla="*/ 4451542 w 6191980"/>
              <a:gd name="connsiteY144" fmla="*/ 5812719 h 6184462"/>
              <a:gd name="connsiteX145" fmla="*/ 4412114 w 6191980"/>
              <a:gd name="connsiteY145" fmla="*/ 5855901 h 6184462"/>
              <a:gd name="connsiteX146" fmla="*/ 4372686 w 6191980"/>
              <a:gd name="connsiteY146" fmla="*/ 5893450 h 6184462"/>
              <a:gd name="connsiteX147" fmla="*/ 4327628 w 6191980"/>
              <a:gd name="connsiteY147" fmla="*/ 5925368 h 6184462"/>
              <a:gd name="connsiteX148" fmla="*/ 4280690 w 6191980"/>
              <a:gd name="connsiteY148" fmla="*/ 5949776 h 6184462"/>
              <a:gd name="connsiteX149" fmla="*/ 4224364 w 6191980"/>
              <a:gd name="connsiteY149" fmla="*/ 5966674 h 6184462"/>
              <a:gd name="connsiteX150" fmla="*/ 4166161 w 6191980"/>
              <a:gd name="connsiteY150" fmla="*/ 5974184 h 6184462"/>
              <a:gd name="connsiteX151" fmla="*/ 4106083 w 6191980"/>
              <a:gd name="connsiteY151" fmla="*/ 5976061 h 6184462"/>
              <a:gd name="connsiteX152" fmla="*/ 4042247 w 6191980"/>
              <a:gd name="connsiteY152" fmla="*/ 5970428 h 6184462"/>
              <a:gd name="connsiteX153" fmla="*/ 3978413 w 6191980"/>
              <a:gd name="connsiteY153" fmla="*/ 5962919 h 6184462"/>
              <a:gd name="connsiteX154" fmla="*/ 3914577 w 6191980"/>
              <a:gd name="connsiteY154" fmla="*/ 5953530 h 6184462"/>
              <a:gd name="connsiteX155" fmla="*/ 3850743 w 6191980"/>
              <a:gd name="connsiteY155" fmla="*/ 5946022 h 6184462"/>
              <a:gd name="connsiteX156" fmla="*/ 3786907 w 6191980"/>
              <a:gd name="connsiteY156" fmla="*/ 5942266 h 6184462"/>
              <a:gd name="connsiteX157" fmla="*/ 3724950 w 6191980"/>
              <a:gd name="connsiteY157" fmla="*/ 5942266 h 6184462"/>
              <a:gd name="connsiteX158" fmla="*/ 3666749 w 6191980"/>
              <a:gd name="connsiteY158" fmla="*/ 5949776 h 6184462"/>
              <a:gd name="connsiteX159" fmla="*/ 3606669 w 6191980"/>
              <a:gd name="connsiteY159" fmla="*/ 5964797 h 6184462"/>
              <a:gd name="connsiteX160" fmla="*/ 3552221 w 6191980"/>
              <a:gd name="connsiteY160" fmla="*/ 5987325 h 6184462"/>
              <a:gd name="connsiteX161" fmla="*/ 3495897 w 6191980"/>
              <a:gd name="connsiteY161" fmla="*/ 6017366 h 6184462"/>
              <a:gd name="connsiteX162" fmla="*/ 3439573 w 6191980"/>
              <a:gd name="connsiteY162" fmla="*/ 6047407 h 6184462"/>
              <a:gd name="connsiteX163" fmla="*/ 3383247 w 6191980"/>
              <a:gd name="connsiteY163" fmla="*/ 6081200 h 6184462"/>
              <a:gd name="connsiteX164" fmla="*/ 3328798 w 6191980"/>
              <a:gd name="connsiteY164" fmla="*/ 6113118 h 6184462"/>
              <a:gd name="connsiteX165" fmla="*/ 3270598 w 6191980"/>
              <a:gd name="connsiteY165" fmla="*/ 6141280 h 6184462"/>
              <a:gd name="connsiteX166" fmla="*/ 3214272 w 6191980"/>
              <a:gd name="connsiteY166" fmla="*/ 6163811 h 6184462"/>
              <a:gd name="connsiteX167" fmla="*/ 3156069 w 6191980"/>
              <a:gd name="connsiteY167" fmla="*/ 6178831 h 6184462"/>
              <a:gd name="connsiteX168" fmla="*/ 3095991 w 6191980"/>
              <a:gd name="connsiteY168" fmla="*/ 6184462 h 6184462"/>
              <a:gd name="connsiteX169" fmla="*/ 3035911 w 6191980"/>
              <a:gd name="connsiteY169" fmla="*/ 6178831 h 6184462"/>
              <a:gd name="connsiteX170" fmla="*/ 2977708 w 6191980"/>
              <a:gd name="connsiteY170" fmla="*/ 6163811 h 6184462"/>
              <a:gd name="connsiteX171" fmla="*/ 2921385 w 6191980"/>
              <a:gd name="connsiteY171" fmla="*/ 6141280 h 6184462"/>
              <a:gd name="connsiteX172" fmla="*/ 2863182 w 6191980"/>
              <a:gd name="connsiteY172" fmla="*/ 6113118 h 6184462"/>
              <a:gd name="connsiteX173" fmla="*/ 2808733 w 6191980"/>
              <a:gd name="connsiteY173" fmla="*/ 6081200 h 6184462"/>
              <a:gd name="connsiteX174" fmla="*/ 2752409 w 6191980"/>
              <a:gd name="connsiteY174" fmla="*/ 6047407 h 6184462"/>
              <a:gd name="connsiteX175" fmla="*/ 2696083 w 6191980"/>
              <a:gd name="connsiteY175" fmla="*/ 6017366 h 6184462"/>
              <a:gd name="connsiteX176" fmla="*/ 2639760 w 6191980"/>
              <a:gd name="connsiteY176" fmla="*/ 5987325 h 6184462"/>
              <a:gd name="connsiteX177" fmla="*/ 2583436 w 6191980"/>
              <a:gd name="connsiteY177" fmla="*/ 5964797 h 6184462"/>
              <a:gd name="connsiteX178" fmla="*/ 2525233 w 6191980"/>
              <a:gd name="connsiteY178" fmla="*/ 5949776 h 6184462"/>
              <a:gd name="connsiteX179" fmla="*/ 2467030 w 6191980"/>
              <a:gd name="connsiteY179" fmla="*/ 5942266 h 6184462"/>
              <a:gd name="connsiteX180" fmla="*/ 2405071 w 6191980"/>
              <a:gd name="connsiteY180" fmla="*/ 5942266 h 6184462"/>
              <a:gd name="connsiteX181" fmla="*/ 2341237 w 6191980"/>
              <a:gd name="connsiteY181" fmla="*/ 5946022 h 6184462"/>
              <a:gd name="connsiteX182" fmla="*/ 2277403 w 6191980"/>
              <a:gd name="connsiteY182" fmla="*/ 5953530 h 6184462"/>
              <a:gd name="connsiteX183" fmla="*/ 2213567 w 6191980"/>
              <a:gd name="connsiteY183" fmla="*/ 5962919 h 6184462"/>
              <a:gd name="connsiteX184" fmla="*/ 2149731 w 6191980"/>
              <a:gd name="connsiteY184" fmla="*/ 5970428 h 6184462"/>
              <a:gd name="connsiteX185" fmla="*/ 2085897 w 6191980"/>
              <a:gd name="connsiteY185" fmla="*/ 5976061 h 6184462"/>
              <a:gd name="connsiteX186" fmla="*/ 2025819 w 6191980"/>
              <a:gd name="connsiteY186" fmla="*/ 5974184 h 6184462"/>
              <a:gd name="connsiteX187" fmla="*/ 1967617 w 6191980"/>
              <a:gd name="connsiteY187" fmla="*/ 5966674 h 6184462"/>
              <a:gd name="connsiteX188" fmla="*/ 1911291 w 6191980"/>
              <a:gd name="connsiteY188" fmla="*/ 5949776 h 6184462"/>
              <a:gd name="connsiteX189" fmla="*/ 1864354 w 6191980"/>
              <a:gd name="connsiteY189" fmla="*/ 5925368 h 6184462"/>
              <a:gd name="connsiteX190" fmla="*/ 1819293 w 6191980"/>
              <a:gd name="connsiteY190" fmla="*/ 5893450 h 6184462"/>
              <a:gd name="connsiteX191" fmla="*/ 1779867 w 6191980"/>
              <a:gd name="connsiteY191" fmla="*/ 5855901 h 6184462"/>
              <a:gd name="connsiteX192" fmla="*/ 1740438 w 6191980"/>
              <a:gd name="connsiteY192" fmla="*/ 5812719 h 6184462"/>
              <a:gd name="connsiteX193" fmla="*/ 1704766 w 6191980"/>
              <a:gd name="connsiteY193" fmla="*/ 5767659 h 6184462"/>
              <a:gd name="connsiteX194" fmla="*/ 1669094 w 6191980"/>
              <a:gd name="connsiteY194" fmla="*/ 5720721 h 6184462"/>
              <a:gd name="connsiteX195" fmla="*/ 1633422 w 6191980"/>
              <a:gd name="connsiteY195" fmla="*/ 5673785 h 6184462"/>
              <a:gd name="connsiteX196" fmla="*/ 1597750 w 6191980"/>
              <a:gd name="connsiteY196" fmla="*/ 5628725 h 6184462"/>
              <a:gd name="connsiteX197" fmla="*/ 1560199 w 6191980"/>
              <a:gd name="connsiteY197" fmla="*/ 5585543 h 6184462"/>
              <a:gd name="connsiteX198" fmla="*/ 1517016 w 6191980"/>
              <a:gd name="connsiteY198" fmla="*/ 5547992 h 6184462"/>
              <a:gd name="connsiteX199" fmla="*/ 1475711 w 6191980"/>
              <a:gd name="connsiteY199" fmla="*/ 5514197 h 6184462"/>
              <a:gd name="connsiteX200" fmla="*/ 1428774 w 6191980"/>
              <a:gd name="connsiteY200" fmla="*/ 5487914 h 6184462"/>
              <a:gd name="connsiteX201" fmla="*/ 1378082 w 6191980"/>
              <a:gd name="connsiteY201" fmla="*/ 5465383 h 6184462"/>
              <a:gd name="connsiteX202" fmla="*/ 1323635 w 6191980"/>
              <a:gd name="connsiteY202" fmla="*/ 5446609 h 6184462"/>
              <a:gd name="connsiteX203" fmla="*/ 1267309 w 6191980"/>
              <a:gd name="connsiteY203" fmla="*/ 5429711 h 6184462"/>
              <a:gd name="connsiteX204" fmla="*/ 1210986 w 6191980"/>
              <a:gd name="connsiteY204" fmla="*/ 5414691 h 6184462"/>
              <a:gd name="connsiteX205" fmla="*/ 1152783 w 6191980"/>
              <a:gd name="connsiteY205" fmla="*/ 5399670 h 6184462"/>
              <a:gd name="connsiteX206" fmla="*/ 1098336 w 6191980"/>
              <a:gd name="connsiteY206" fmla="*/ 5382773 h 6184462"/>
              <a:gd name="connsiteX207" fmla="*/ 1043887 w 6191980"/>
              <a:gd name="connsiteY207" fmla="*/ 5363998 h 6184462"/>
              <a:gd name="connsiteX208" fmla="*/ 993197 w 6191980"/>
              <a:gd name="connsiteY208" fmla="*/ 5341467 h 6184462"/>
              <a:gd name="connsiteX209" fmla="*/ 948135 w 6191980"/>
              <a:gd name="connsiteY209" fmla="*/ 5313305 h 6184462"/>
              <a:gd name="connsiteX210" fmla="*/ 906830 w 6191980"/>
              <a:gd name="connsiteY210" fmla="*/ 5279510 h 6184462"/>
              <a:gd name="connsiteX211" fmla="*/ 873037 w 6191980"/>
              <a:gd name="connsiteY211" fmla="*/ 5238207 h 6184462"/>
              <a:gd name="connsiteX212" fmla="*/ 844875 w 6191980"/>
              <a:gd name="connsiteY212" fmla="*/ 5193146 h 6184462"/>
              <a:gd name="connsiteX213" fmla="*/ 822344 w 6191980"/>
              <a:gd name="connsiteY213" fmla="*/ 5142453 h 6184462"/>
              <a:gd name="connsiteX214" fmla="*/ 803570 w 6191980"/>
              <a:gd name="connsiteY214" fmla="*/ 5088007 h 6184462"/>
              <a:gd name="connsiteX215" fmla="*/ 786672 w 6191980"/>
              <a:gd name="connsiteY215" fmla="*/ 5033560 h 6184462"/>
              <a:gd name="connsiteX216" fmla="*/ 771652 w 6191980"/>
              <a:gd name="connsiteY216" fmla="*/ 4975357 h 6184462"/>
              <a:gd name="connsiteX217" fmla="*/ 756631 w 6191980"/>
              <a:gd name="connsiteY217" fmla="*/ 4919033 h 6184462"/>
              <a:gd name="connsiteX218" fmla="*/ 739734 w 6191980"/>
              <a:gd name="connsiteY218" fmla="*/ 4862708 h 6184462"/>
              <a:gd name="connsiteX219" fmla="*/ 720959 w 6191980"/>
              <a:gd name="connsiteY219" fmla="*/ 4808259 h 6184462"/>
              <a:gd name="connsiteX220" fmla="*/ 698428 w 6191980"/>
              <a:gd name="connsiteY220" fmla="*/ 4757566 h 6184462"/>
              <a:gd name="connsiteX221" fmla="*/ 672143 w 6191980"/>
              <a:gd name="connsiteY221" fmla="*/ 4710630 h 6184462"/>
              <a:gd name="connsiteX222" fmla="*/ 638351 w 6191980"/>
              <a:gd name="connsiteY222" fmla="*/ 4669325 h 6184462"/>
              <a:gd name="connsiteX223" fmla="*/ 600799 w 6191980"/>
              <a:gd name="connsiteY223" fmla="*/ 4626142 h 6184462"/>
              <a:gd name="connsiteX224" fmla="*/ 557617 w 6191980"/>
              <a:gd name="connsiteY224" fmla="*/ 4588593 h 6184462"/>
              <a:gd name="connsiteX225" fmla="*/ 510678 w 6191980"/>
              <a:gd name="connsiteY225" fmla="*/ 4552921 h 6184462"/>
              <a:gd name="connsiteX226" fmla="*/ 463742 w 6191980"/>
              <a:gd name="connsiteY226" fmla="*/ 4517249 h 6184462"/>
              <a:gd name="connsiteX227" fmla="*/ 416805 w 6191980"/>
              <a:gd name="connsiteY227" fmla="*/ 4481577 h 6184462"/>
              <a:gd name="connsiteX228" fmla="*/ 371744 w 6191980"/>
              <a:gd name="connsiteY228" fmla="*/ 4445903 h 6184462"/>
              <a:gd name="connsiteX229" fmla="*/ 328562 w 6191980"/>
              <a:gd name="connsiteY229" fmla="*/ 4406477 h 6184462"/>
              <a:gd name="connsiteX230" fmla="*/ 291012 w 6191980"/>
              <a:gd name="connsiteY230" fmla="*/ 4367050 h 6184462"/>
              <a:gd name="connsiteX231" fmla="*/ 259096 w 6191980"/>
              <a:gd name="connsiteY231" fmla="*/ 4321989 h 6184462"/>
              <a:gd name="connsiteX232" fmla="*/ 234689 w 6191980"/>
              <a:gd name="connsiteY232" fmla="*/ 4275053 h 6184462"/>
              <a:gd name="connsiteX233" fmla="*/ 217791 w 6191980"/>
              <a:gd name="connsiteY233" fmla="*/ 4218729 h 6184462"/>
              <a:gd name="connsiteX234" fmla="*/ 210281 w 6191980"/>
              <a:gd name="connsiteY234" fmla="*/ 4160526 h 6184462"/>
              <a:gd name="connsiteX235" fmla="*/ 208402 w 6191980"/>
              <a:gd name="connsiteY235" fmla="*/ 4100444 h 6184462"/>
              <a:gd name="connsiteX236" fmla="*/ 214035 w 6191980"/>
              <a:gd name="connsiteY236" fmla="*/ 4036610 h 6184462"/>
              <a:gd name="connsiteX237" fmla="*/ 221545 w 6191980"/>
              <a:gd name="connsiteY237" fmla="*/ 3972776 h 6184462"/>
              <a:gd name="connsiteX238" fmla="*/ 230932 w 6191980"/>
              <a:gd name="connsiteY238" fmla="*/ 3908940 h 6184462"/>
              <a:gd name="connsiteX239" fmla="*/ 238443 w 6191980"/>
              <a:gd name="connsiteY239" fmla="*/ 3845106 h 6184462"/>
              <a:gd name="connsiteX240" fmla="*/ 242199 w 6191980"/>
              <a:gd name="connsiteY240" fmla="*/ 3781272 h 6184462"/>
              <a:gd name="connsiteX241" fmla="*/ 242199 w 6191980"/>
              <a:gd name="connsiteY241" fmla="*/ 3719313 h 6184462"/>
              <a:gd name="connsiteX242" fmla="*/ 234689 w 6191980"/>
              <a:gd name="connsiteY242" fmla="*/ 3661113 h 6184462"/>
              <a:gd name="connsiteX243" fmla="*/ 219668 w 6191980"/>
              <a:gd name="connsiteY243" fmla="*/ 3602910 h 6184462"/>
              <a:gd name="connsiteX244" fmla="*/ 197138 w 6191980"/>
              <a:gd name="connsiteY244" fmla="*/ 3548461 h 6184462"/>
              <a:gd name="connsiteX245" fmla="*/ 168976 w 6191980"/>
              <a:gd name="connsiteY245" fmla="*/ 3492137 h 6184462"/>
              <a:gd name="connsiteX246" fmla="*/ 137057 w 6191980"/>
              <a:gd name="connsiteY246" fmla="*/ 3435814 h 6184462"/>
              <a:gd name="connsiteX247" fmla="*/ 103264 w 6191980"/>
              <a:gd name="connsiteY247" fmla="*/ 3379488 h 6184462"/>
              <a:gd name="connsiteX248" fmla="*/ 71346 w 6191980"/>
              <a:gd name="connsiteY248" fmla="*/ 3325039 h 6184462"/>
              <a:gd name="connsiteX249" fmla="*/ 43182 w 6191980"/>
              <a:gd name="connsiteY249" fmla="*/ 3266839 h 6184462"/>
              <a:gd name="connsiteX250" fmla="*/ 20654 w 6191980"/>
              <a:gd name="connsiteY250" fmla="*/ 3210513 h 6184462"/>
              <a:gd name="connsiteX251" fmla="*/ 5634 w 6191980"/>
              <a:gd name="connsiteY251" fmla="*/ 3152310 h 6184462"/>
              <a:gd name="connsiteX252" fmla="*/ 0 w 6191980"/>
              <a:gd name="connsiteY252" fmla="*/ 3092230 h 6184462"/>
              <a:gd name="connsiteX253" fmla="*/ 5634 w 6191980"/>
              <a:gd name="connsiteY253" fmla="*/ 3032152 h 6184462"/>
              <a:gd name="connsiteX254" fmla="*/ 20654 w 6191980"/>
              <a:gd name="connsiteY254" fmla="*/ 2973950 h 6184462"/>
              <a:gd name="connsiteX255" fmla="*/ 43182 w 6191980"/>
              <a:gd name="connsiteY255" fmla="*/ 2917624 h 6184462"/>
              <a:gd name="connsiteX256" fmla="*/ 71346 w 6191980"/>
              <a:gd name="connsiteY256" fmla="*/ 2859423 h 6184462"/>
              <a:gd name="connsiteX257" fmla="*/ 103264 w 6191980"/>
              <a:gd name="connsiteY257" fmla="*/ 2804974 h 6184462"/>
              <a:gd name="connsiteX258" fmla="*/ 137057 w 6191980"/>
              <a:gd name="connsiteY258" fmla="*/ 2748651 h 6184462"/>
              <a:gd name="connsiteX259" fmla="*/ 168976 w 6191980"/>
              <a:gd name="connsiteY259" fmla="*/ 2692325 h 6184462"/>
              <a:gd name="connsiteX260" fmla="*/ 197138 w 6191980"/>
              <a:gd name="connsiteY260" fmla="*/ 2636001 h 6184462"/>
              <a:gd name="connsiteX261" fmla="*/ 219668 w 6191980"/>
              <a:gd name="connsiteY261" fmla="*/ 2581552 h 6184462"/>
              <a:gd name="connsiteX262" fmla="*/ 234689 w 6191980"/>
              <a:gd name="connsiteY262" fmla="*/ 2523350 h 6184462"/>
              <a:gd name="connsiteX263" fmla="*/ 242199 w 6191980"/>
              <a:gd name="connsiteY263" fmla="*/ 2465149 h 6184462"/>
              <a:gd name="connsiteX264" fmla="*/ 242199 w 6191980"/>
              <a:gd name="connsiteY264" fmla="*/ 2403192 h 6184462"/>
              <a:gd name="connsiteX265" fmla="*/ 238443 w 6191980"/>
              <a:gd name="connsiteY265" fmla="*/ 2339356 h 6184462"/>
              <a:gd name="connsiteX266" fmla="*/ 230932 w 6191980"/>
              <a:gd name="connsiteY266" fmla="*/ 2275522 h 6184462"/>
              <a:gd name="connsiteX267" fmla="*/ 221545 w 6191980"/>
              <a:gd name="connsiteY267" fmla="*/ 2211686 h 6184462"/>
              <a:gd name="connsiteX268" fmla="*/ 214035 w 6191980"/>
              <a:gd name="connsiteY268" fmla="*/ 2147852 h 6184462"/>
              <a:gd name="connsiteX269" fmla="*/ 208402 w 6191980"/>
              <a:gd name="connsiteY269" fmla="*/ 2084018 h 6184462"/>
              <a:gd name="connsiteX270" fmla="*/ 210281 w 6191980"/>
              <a:gd name="connsiteY270" fmla="*/ 2023938 h 6184462"/>
              <a:gd name="connsiteX271" fmla="*/ 217791 w 6191980"/>
              <a:gd name="connsiteY271" fmla="*/ 1965736 h 6184462"/>
              <a:gd name="connsiteX272" fmla="*/ 234689 w 6191980"/>
              <a:gd name="connsiteY272" fmla="*/ 1909410 h 6184462"/>
              <a:gd name="connsiteX273" fmla="*/ 259096 w 6191980"/>
              <a:gd name="connsiteY273" fmla="*/ 1862474 h 6184462"/>
              <a:gd name="connsiteX274" fmla="*/ 291012 w 6191980"/>
              <a:gd name="connsiteY274" fmla="*/ 1817414 h 6184462"/>
              <a:gd name="connsiteX275" fmla="*/ 328562 w 6191980"/>
              <a:gd name="connsiteY275" fmla="*/ 1777986 h 6184462"/>
              <a:gd name="connsiteX276" fmla="*/ 371744 w 6191980"/>
              <a:gd name="connsiteY276" fmla="*/ 1738560 h 6184462"/>
              <a:gd name="connsiteX277" fmla="*/ 416805 w 6191980"/>
              <a:gd name="connsiteY277" fmla="*/ 1702885 h 6184462"/>
              <a:gd name="connsiteX278" fmla="*/ 463742 w 6191980"/>
              <a:gd name="connsiteY278" fmla="*/ 1667213 h 6184462"/>
              <a:gd name="connsiteX279" fmla="*/ 510678 w 6191980"/>
              <a:gd name="connsiteY279" fmla="*/ 1631541 h 6184462"/>
              <a:gd name="connsiteX280" fmla="*/ 557617 w 6191980"/>
              <a:gd name="connsiteY280" fmla="*/ 1595869 h 6184462"/>
              <a:gd name="connsiteX281" fmla="*/ 600799 w 6191980"/>
              <a:gd name="connsiteY281" fmla="*/ 1558320 h 6184462"/>
              <a:gd name="connsiteX282" fmla="*/ 638351 w 6191980"/>
              <a:gd name="connsiteY282" fmla="*/ 1515138 h 6184462"/>
              <a:gd name="connsiteX283" fmla="*/ 672143 w 6191980"/>
              <a:gd name="connsiteY283" fmla="*/ 1473832 h 6184462"/>
              <a:gd name="connsiteX284" fmla="*/ 698428 w 6191980"/>
              <a:gd name="connsiteY284" fmla="*/ 1426896 h 6184462"/>
              <a:gd name="connsiteX285" fmla="*/ 720959 w 6191980"/>
              <a:gd name="connsiteY285" fmla="*/ 1376203 h 6184462"/>
              <a:gd name="connsiteX286" fmla="*/ 739734 w 6191980"/>
              <a:gd name="connsiteY286" fmla="*/ 1321755 h 6184462"/>
              <a:gd name="connsiteX287" fmla="*/ 756631 w 6191980"/>
              <a:gd name="connsiteY287" fmla="*/ 1265429 h 6184462"/>
              <a:gd name="connsiteX288" fmla="*/ 771652 w 6191980"/>
              <a:gd name="connsiteY288" fmla="*/ 1209105 h 6184462"/>
              <a:gd name="connsiteX289" fmla="*/ 786672 w 6191980"/>
              <a:gd name="connsiteY289" fmla="*/ 1150903 h 6184462"/>
              <a:gd name="connsiteX290" fmla="*/ 803570 w 6191980"/>
              <a:gd name="connsiteY290" fmla="*/ 1096456 h 6184462"/>
              <a:gd name="connsiteX291" fmla="*/ 822344 w 6191980"/>
              <a:gd name="connsiteY291" fmla="*/ 1042007 h 6184462"/>
              <a:gd name="connsiteX292" fmla="*/ 844875 w 6191980"/>
              <a:gd name="connsiteY292" fmla="*/ 991317 h 6184462"/>
              <a:gd name="connsiteX293" fmla="*/ 873037 w 6191980"/>
              <a:gd name="connsiteY293" fmla="*/ 946257 h 6184462"/>
              <a:gd name="connsiteX294" fmla="*/ 906830 w 6191980"/>
              <a:gd name="connsiteY294" fmla="*/ 904952 h 6184462"/>
              <a:gd name="connsiteX295" fmla="*/ 948135 w 6191980"/>
              <a:gd name="connsiteY295" fmla="*/ 871157 h 6184462"/>
              <a:gd name="connsiteX296" fmla="*/ 993197 w 6191980"/>
              <a:gd name="connsiteY296" fmla="*/ 842995 h 6184462"/>
              <a:gd name="connsiteX297" fmla="*/ 1043887 w 6191980"/>
              <a:gd name="connsiteY297" fmla="*/ 820464 h 6184462"/>
              <a:gd name="connsiteX298" fmla="*/ 1098336 w 6191980"/>
              <a:gd name="connsiteY298" fmla="*/ 801690 h 6184462"/>
              <a:gd name="connsiteX299" fmla="*/ 1152783 w 6191980"/>
              <a:gd name="connsiteY299" fmla="*/ 784792 h 6184462"/>
              <a:gd name="connsiteX300" fmla="*/ 1210986 w 6191980"/>
              <a:gd name="connsiteY300" fmla="*/ 769772 h 6184462"/>
              <a:gd name="connsiteX301" fmla="*/ 1267309 w 6191980"/>
              <a:gd name="connsiteY301" fmla="*/ 754751 h 6184462"/>
              <a:gd name="connsiteX302" fmla="*/ 1323635 w 6191980"/>
              <a:gd name="connsiteY302" fmla="*/ 737854 h 6184462"/>
              <a:gd name="connsiteX303" fmla="*/ 1378082 w 6191980"/>
              <a:gd name="connsiteY303" fmla="*/ 719079 h 6184462"/>
              <a:gd name="connsiteX304" fmla="*/ 1428774 w 6191980"/>
              <a:gd name="connsiteY304" fmla="*/ 696549 h 6184462"/>
              <a:gd name="connsiteX305" fmla="*/ 1475711 w 6191980"/>
              <a:gd name="connsiteY305" fmla="*/ 670266 h 6184462"/>
              <a:gd name="connsiteX306" fmla="*/ 1517016 w 6191980"/>
              <a:gd name="connsiteY306" fmla="*/ 636471 h 6184462"/>
              <a:gd name="connsiteX307" fmla="*/ 1560199 w 6191980"/>
              <a:gd name="connsiteY307" fmla="*/ 598919 h 6184462"/>
              <a:gd name="connsiteX308" fmla="*/ 1597750 w 6191980"/>
              <a:gd name="connsiteY308" fmla="*/ 555737 h 6184462"/>
              <a:gd name="connsiteX309" fmla="*/ 1633422 w 6191980"/>
              <a:gd name="connsiteY309" fmla="*/ 510678 h 6184462"/>
              <a:gd name="connsiteX310" fmla="*/ 1669094 w 6191980"/>
              <a:gd name="connsiteY310" fmla="*/ 463741 h 6184462"/>
              <a:gd name="connsiteX311" fmla="*/ 1704766 w 6191980"/>
              <a:gd name="connsiteY311" fmla="*/ 416803 h 6184462"/>
              <a:gd name="connsiteX312" fmla="*/ 1740438 w 6191980"/>
              <a:gd name="connsiteY312" fmla="*/ 371743 h 6184462"/>
              <a:gd name="connsiteX313" fmla="*/ 1779867 w 6191980"/>
              <a:gd name="connsiteY313" fmla="*/ 328561 h 6184462"/>
              <a:gd name="connsiteX314" fmla="*/ 1819293 w 6191980"/>
              <a:gd name="connsiteY314" fmla="*/ 291012 h 6184462"/>
              <a:gd name="connsiteX315" fmla="*/ 1864354 w 6191980"/>
              <a:gd name="connsiteY315" fmla="*/ 259094 h 6184462"/>
              <a:gd name="connsiteX316" fmla="*/ 1911291 w 6191980"/>
              <a:gd name="connsiteY316" fmla="*/ 234686 h 6184462"/>
              <a:gd name="connsiteX317" fmla="*/ 1967617 w 6191980"/>
              <a:gd name="connsiteY317" fmla="*/ 217789 h 6184462"/>
              <a:gd name="connsiteX318" fmla="*/ 2025819 w 6191980"/>
              <a:gd name="connsiteY318" fmla="*/ 210279 h 6184462"/>
              <a:gd name="connsiteX319" fmla="*/ 2085897 w 6191980"/>
              <a:gd name="connsiteY319" fmla="*/ 208401 h 6184462"/>
              <a:gd name="connsiteX320" fmla="*/ 2149731 w 6191980"/>
              <a:gd name="connsiteY320" fmla="*/ 214035 h 6184462"/>
              <a:gd name="connsiteX321" fmla="*/ 2213567 w 6191980"/>
              <a:gd name="connsiteY321" fmla="*/ 221545 h 6184462"/>
              <a:gd name="connsiteX322" fmla="*/ 2277403 w 6191980"/>
              <a:gd name="connsiteY322" fmla="*/ 230932 h 6184462"/>
              <a:gd name="connsiteX323" fmla="*/ 2341237 w 6191980"/>
              <a:gd name="connsiteY323" fmla="*/ 238443 h 6184462"/>
              <a:gd name="connsiteX324" fmla="*/ 2405071 w 6191980"/>
              <a:gd name="connsiteY324" fmla="*/ 242197 h 6184462"/>
              <a:gd name="connsiteX325" fmla="*/ 2467030 w 6191980"/>
              <a:gd name="connsiteY325" fmla="*/ 242197 h 6184462"/>
              <a:gd name="connsiteX326" fmla="*/ 2525233 w 6191980"/>
              <a:gd name="connsiteY326" fmla="*/ 234686 h 6184462"/>
              <a:gd name="connsiteX327" fmla="*/ 2583436 w 6191980"/>
              <a:gd name="connsiteY327" fmla="*/ 219666 h 6184462"/>
              <a:gd name="connsiteX328" fmla="*/ 2639760 w 6191980"/>
              <a:gd name="connsiteY328" fmla="*/ 197137 h 6184462"/>
              <a:gd name="connsiteX329" fmla="*/ 2696083 w 6191980"/>
              <a:gd name="connsiteY329" fmla="*/ 167096 h 6184462"/>
              <a:gd name="connsiteX330" fmla="*/ 2752409 w 6191980"/>
              <a:gd name="connsiteY330" fmla="*/ 137057 h 6184462"/>
              <a:gd name="connsiteX331" fmla="*/ 2808733 w 6191980"/>
              <a:gd name="connsiteY331" fmla="*/ 103262 h 6184462"/>
              <a:gd name="connsiteX332" fmla="*/ 2863182 w 6191980"/>
              <a:gd name="connsiteY332" fmla="*/ 71344 h 6184462"/>
              <a:gd name="connsiteX333" fmla="*/ 2921385 w 6191980"/>
              <a:gd name="connsiteY333" fmla="*/ 43182 h 6184462"/>
              <a:gd name="connsiteX334" fmla="*/ 2977708 w 6191980"/>
              <a:gd name="connsiteY334" fmla="*/ 20652 h 6184462"/>
              <a:gd name="connsiteX335" fmla="*/ 3035911 w 6191980"/>
              <a:gd name="connsiteY335" fmla="*/ 5631 h 6184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Lst>
            <a:rect l="l" t="t" r="r" b="b"/>
            <a:pathLst>
              <a:path w="6191980" h="6184462">
                <a:moveTo>
                  <a:pt x="3095991" y="0"/>
                </a:moveTo>
                <a:lnTo>
                  <a:pt x="3156069" y="5631"/>
                </a:lnTo>
                <a:lnTo>
                  <a:pt x="3214272" y="20652"/>
                </a:lnTo>
                <a:lnTo>
                  <a:pt x="3270598" y="43182"/>
                </a:lnTo>
                <a:lnTo>
                  <a:pt x="3328798" y="71344"/>
                </a:lnTo>
                <a:lnTo>
                  <a:pt x="3383247" y="103262"/>
                </a:lnTo>
                <a:lnTo>
                  <a:pt x="3439573" y="137057"/>
                </a:lnTo>
                <a:lnTo>
                  <a:pt x="3495897" y="167096"/>
                </a:lnTo>
                <a:lnTo>
                  <a:pt x="3552221" y="197137"/>
                </a:lnTo>
                <a:lnTo>
                  <a:pt x="3606669" y="219666"/>
                </a:lnTo>
                <a:lnTo>
                  <a:pt x="3666749" y="234686"/>
                </a:lnTo>
                <a:lnTo>
                  <a:pt x="3724950" y="242197"/>
                </a:lnTo>
                <a:lnTo>
                  <a:pt x="3786907" y="242197"/>
                </a:lnTo>
                <a:lnTo>
                  <a:pt x="3850743" y="238443"/>
                </a:lnTo>
                <a:lnTo>
                  <a:pt x="3914577" y="230932"/>
                </a:lnTo>
                <a:lnTo>
                  <a:pt x="3978413" y="221545"/>
                </a:lnTo>
                <a:lnTo>
                  <a:pt x="4042247" y="214035"/>
                </a:lnTo>
                <a:lnTo>
                  <a:pt x="4106083" y="208401"/>
                </a:lnTo>
                <a:lnTo>
                  <a:pt x="4166161" y="210279"/>
                </a:lnTo>
                <a:lnTo>
                  <a:pt x="4224364" y="217789"/>
                </a:lnTo>
                <a:lnTo>
                  <a:pt x="4280690" y="234686"/>
                </a:lnTo>
                <a:lnTo>
                  <a:pt x="4327628" y="259094"/>
                </a:lnTo>
                <a:lnTo>
                  <a:pt x="4372686" y="291012"/>
                </a:lnTo>
                <a:lnTo>
                  <a:pt x="4412114" y="328561"/>
                </a:lnTo>
                <a:lnTo>
                  <a:pt x="4451542" y="371743"/>
                </a:lnTo>
                <a:lnTo>
                  <a:pt x="4487214" y="416803"/>
                </a:lnTo>
                <a:lnTo>
                  <a:pt x="4522886" y="463741"/>
                </a:lnTo>
                <a:lnTo>
                  <a:pt x="4558559" y="510678"/>
                </a:lnTo>
                <a:lnTo>
                  <a:pt x="4594231" y="555737"/>
                </a:lnTo>
                <a:lnTo>
                  <a:pt x="4631782" y="598919"/>
                </a:lnTo>
                <a:lnTo>
                  <a:pt x="4674964" y="636471"/>
                </a:lnTo>
                <a:lnTo>
                  <a:pt x="4716270" y="670266"/>
                </a:lnTo>
                <a:lnTo>
                  <a:pt x="4763206" y="696549"/>
                </a:lnTo>
                <a:lnTo>
                  <a:pt x="4813899" y="719079"/>
                </a:lnTo>
                <a:lnTo>
                  <a:pt x="4868345" y="737854"/>
                </a:lnTo>
                <a:lnTo>
                  <a:pt x="4924669" y="754751"/>
                </a:lnTo>
                <a:lnTo>
                  <a:pt x="4980995" y="769772"/>
                </a:lnTo>
                <a:lnTo>
                  <a:pt x="5039198" y="784792"/>
                </a:lnTo>
                <a:lnTo>
                  <a:pt x="5093644" y="801690"/>
                </a:lnTo>
                <a:lnTo>
                  <a:pt x="5148091" y="820464"/>
                </a:lnTo>
                <a:lnTo>
                  <a:pt x="5198784" y="842995"/>
                </a:lnTo>
                <a:lnTo>
                  <a:pt x="5243845" y="871157"/>
                </a:lnTo>
                <a:lnTo>
                  <a:pt x="5285151" y="904952"/>
                </a:lnTo>
                <a:lnTo>
                  <a:pt x="5318944" y="946257"/>
                </a:lnTo>
                <a:lnTo>
                  <a:pt x="5347108" y="991317"/>
                </a:lnTo>
                <a:lnTo>
                  <a:pt x="5369636" y="1042007"/>
                </a:lnTo>
                <a:lnTo>
                  <a:pt x="5388410" y="1096456"/>
                </a:lnTo>
                <a:lnTo>
                  <a:pt x="5405308" y="1150903"/>
                </a:lnTo>
                <a:lnTo>
                  <a:pt x="5420328" y="1209105"/>
                </a:lnTo>
                <a:lnTo>
                  <a:pt x="5435349" y="1265429"/>
                </a:lnTo>
                <a:lnTo>
                  <a:pt x="5452246" y="1321755"/>
                </a:lnTo>
                <a:lnTo>
                  <a:pt x="5471021" y="1376203"/>
                </a:lnTo>
                <a:lnTo>
                  <a:pt x="5493550" y="1426896"/>
                </a:lnTo>
                <a:lnTo>
                  <a:pt x="5519836" y="1473832"/>
                </a:lnTo>
                <a:lnTo>
                  <a:pt x="5553632" y="1515138"/>
                </a:lnTo>
                <a:lnTo>
                  <a:pt x="5591181" y="1558320"/>
                </a:lnTo>
                <a:lnTo>
                  <a:pt x="5634364" y="1595869"/>
                </a:lnTo>
                <a:lnTo>
                  <a:pt x="5679425" y="1631541"/>
                </a:lnTo>
                <a:lnTo>
                  <a:pt x="5728238" y="1667213"/>
                </a:lnTo>
                <a:lnTo>
                  <a:pt x="5775175" y="1702885"/>
                </a:lnTo>
                <a:lnTo>
                  <a:pt x="5820236" y="1738560"/>
                </a:lnTo>
                <a:lnTo>
                  <a:pt x="5863416" y="1777986"/>
                </a:lnTo>
                <a:lnTo>
                  <a:pt x="5900968" y="1817414"/>
                </a:lnTo>
                <a:lnTo>
                  <a:pt x="5932886" y="1862474"/>
                </a:lnTo>
                <a:lnTo>
                  <a:pt x="5957294" y="1909410"/>
                </a:lnTo>
                <a:lnTo>
                  <a:pt x="5974191" y="1965736"/>
                </a:lnTo>
                <a:lnTo>
                  <a:pt x="5981700" y="2023938"/>
                </a:lnTo>
                <a:lnTo>
                  <a:pt x="5983578" y="2084018"/>
                </a:lnTo>
                <a:lnTo>
                  <a:pt x="5977945" y="2147852"/>
                </a:lnTo>
                <a:lnTo>
                  <a:pt x="5970435" y="2211686"/>
                </a:lnTo>
                <a:lnTo>
                  <a:pt x="5961048" y="2275522"/>
                </a:lnTo>
                <a:lnTo>
                  <a:pt x="5953538" y="2339356"/>
                </a:lnTo>
                <a:lnTo>
                  <a:pt x="5949784" y="2403192"/>
                </a:lnTo>
                <a:lnTo>
                  <a:pt x="5949784" y="2465149"/>
                </a:lnTo>
                <a:lnTo>
                  <a:pt x="5957294" y="2523350"/>
                </a:lnTo>
                <a:lnTo>
                  <a:pt x="5972312" y="2581552"/>
                </a:lnTo>
                <a:lnTo>
                  <a:pt x="5994843" y="2636001"/>
                </a:lnTo>
                <a:lnTo>
                  <a:pt x="6024884" y="2692325"/>
                </a:lnTo>
                <a:lnTo>
                  <a:pt x="6054922" y="2748651"/>
                </a:lnTo>
                <a:lnTo>
                  <a:pt x="6088718" y="2804974"/>
                </a:lnTo>
                <a:lnTo>
                  <a:pt x="6120634" y="2859423"/>
                </a:lnTo>
                <a:lnTo>
                  <a:pt x="6148798" y="2917624"/>
                </a:lnTo>
                <a:lnTo>
                  <a:pt x="6171326" y="2973950"/>
                </a:lnTo>
                <a:lnTo>
                  <a:pt x="6186347" y="3032152"/>
                </a:lnTo>
                <a:lnTo>
                  <a:pt x="6191980" y="3092230"/>
                </a:lnTo>
                <a:lnTo>
                  <a:pt x="6186347" y="3152310"/>
                </a:lnTo>
                <a:lnTo>
                  <a:pt x="6171326" y="3210513"/>
                </a:lnTo>
                <a:lnTo>
                  <a:pt x="6148798" y="3266839"/>
                </a:lnTo>
                <a:lnTo>
                  <a:pt x="6120634" y="3325039"/>
                </a:lnTo>
                <a:lnTo>
                  <a:pt x="6088718" y="3379488"/>
                </a:lnTo>
                <a:lnTo>
                  <a:pt x="6054922" y="3435814"/>
                </a:lnTo>
                <a:lnTo>
                  <a:pt x="6024884" y="3492137"/>
                </a:lnTo>
                <a:lnTo>
                  <a:pt x="5994843" y="3548461"/>
                </a:lnTo>
                <a:lnTo>
                  <a:pt x="5972312" y="3602910"/>
                </a:lnTo>
                <a:lnTo>
                  <a:pt x="5957294" y="3661113"/>
                </a:lnTo>
                <a:lnTo>
                  <a:pt x="5949784" y="3719313"/>
                </a:lnTo>
                <a:lnTo>
                  <a:pt x="5949784" y="3781272"/>
                </a:lnTo>
                <a:lnTo>
                  <a:pt x="5953538" y="3845106"/>
                </a:lnTo>
                <a:lnTo>
                  <a:pt x="5961048" y="3908940"/>
                </a:lnTo>
                <a:lnTo>
                  <a:pt x="5970435" y="3972776"/>
                </a:lnTo>
                <a:lnTo>
                  <a:pt x="5977945" y="4036610"/>
                </a:lnTo>
                <a:lnTo>
                  <a:pt x="5983578" y="4100444"/>
                </a:lnTo>
                <a:lnTo>
                  <a:pt x="5981700" y="4160526"/>
                </a:lnTo>
                <a:lnTo>
                  <a:pt x="5974191" y="4218729"/>
                </a:lnTo>
                <a:lnTo>
                  <a:pt x="5957294" y="4275053"/>
                </a:lnTo>
                <a:lnTo>
                  <a:pt x="5932886" y="4321989"/>
                </a:lnTo>
                <a:lnTo>
                  <a:pt x="5900968" y="4367050"/>
                </a:lnTo>
                <a:lnTo>
                  <a:pt x="5863416" y="4406477"/>
                </a:lnTo>
                <a:lnTo>
                  <a:pt x="5820236" y="4445903"/>
                </a:lnTo>
                <a:lnTo>
                  <a:pt x="5775175" y="4481577"/>
                </a:lnTo>
                <a:lnTo>
                  <a:pt x="5728238" y="4517249"/>
                </a:lnTo>
                <a:lnTo>
                  <a:pt x="5679425" y="4552921"/>
                </a:lnTo>
                <a:lnTo>
                  <a:pt x="5634364" y="4588593"/>
                </a:lnTo>
                <a:lnTo>
                  <a:pt x="5591181" y="4626142"/>
                </a:lnTo>
                <a:lnTo>
                  <a:pt x="5553632" y="4669325"/>
                </a:lnTo>
                <a:lnTo>
                  <a:pt x="5519836" y="4710630"/>
                </a:lnTo>
                <a:lnTo>
                  <a:pt x="5493550" y="4757566"/>
                </a:lnTo>
                <a:lnTo>
                  <a:pt x="5471021" y="4808259"/>
                </a:lnTo>
                <a:lnTo>
                  <a:pt x="5452246" y="4862708"/>
                </a:lnTo>
                <a:lnTo>
                  <a:pt x="5435349" y="4919033"/>
                </a:lnTo>
                <a:lnTo>
                  <a:pt x="5420328" y="4975357"/>
                </a:lnTo>
                <a:lnTo>
                  <a:pt x="5405308" y="5033560"/>
                </a:lnTo>
                <a:lnTo>
                  <a:pt x="5388410" y="5088007"/>
                </a:lnTo>
                <a:lnTo>
                  <a:pt x="5369636" y="5142453"/>
                </a:lnTo>
                <a:lnTo>
                  <a:pt x="5347108" y="5193146"/>
                </a:lnTo>
                <a:lnTo>
                  <a:pt x="5318944" y="5238207"/>
                </a:lnTo>
                <a:lnTo>
                  <a:pt x="5285151" y="5279510"/>
                </a:lnTo>
                <a:lnTo>
                  <a:pt x="5243845" y="5313305"/>
                </a:lnTo>
                <a:lnTo>
                  <a:pt x="5198784" y="5341467"/>
                </a:lnTo>
                <a:lnTo>
                  <a:pt x="5148091" y="5363998"/>
                </a:lnTo>
                <a:lnTo>
                  <a:pt x="5093644" y="5382773"/>
                </a:lnTo>
                <a:lnTo>
                  <a:pt x="5039198" y="5399670"/>
                </a:lnTo>
                <a:lnTo>
                  <a:pt x="4980995" y="5414691"/>
                </a:lnTo>
                <a:lnTo>
                  <a:pt x="4924669" y="5429711"/>
                </a:lnTo>
                <a:lnTo>
                  <a:pt x="4868345" y="5446609"/>
                </a:lnTo>
                <a:lnTo>
                  <a:pt x="4813899" y="5465383"/>
                </a:lnTo>
                <a:lnTo>
                  <a:pt x="4763206" y="5487914"/>
                </a:lnTo>
                <a:lnTo>
                  <a:pt x="4716270" y="5514197"/>
                </a:lnTo>
                <a:lnTo>
                  <a:pt x="4674964" y="5547992"/>
                </a:lnTo>
                <a:lnTo>
                  <a:pt x="4631782" y="5585543"/>
                </a:lnTo>
                <a:lnTo>
                  <a:pt x="4594231" y="5628725"/>
                </a:lnTo>
                <a:lnTo>
                  <a:pt x="4558559" y="5673785"/>
                </a:lnTo>
                <a:lnTo>
                  <a:pt x="4522886" y="5720721"/>
                </a:lnTo>
                <a:lnTo>
                  <a:pt x="4487214" y="5767659"/>
                </a:lnTo>
                <a:lnTo>
                  <a:pt x="4451542" y="5812719"/>
                </a:lnTo>
                <a:lnTo>
                  <a:pt x="4412114" y="5855901"/>
                </a:lnTo>
                <a:lnTo>
                  <a:pt x="4372686" y="5893450"/>
                </a:lnTo>
                <a:lnTo>
                  <a:pt x="4327628" y="5925368"/>
                </a:lnTo>
                <a:lnTo>
                  <a:pt x="4280690" y="5949776"/>
                </a:lnTo>
                <a:lnTo>
                  <a:pt x="4224364" y="5966674"/>
                </a:lnTo>
                <a:lnTo>
                  <a:pt x="4166161" y="5974184"/>
                </a:lnTo>
                <a:lnTo>
                  <a:pt x="4106083" y="5976061"/>
                </a:lnTo>
                <a:lnTo>
                  <a:pt x="4042247" y="5970428"/>
                </a:lnTo>
                <a:lnTo>
                  <a:pt x="3978413" y="5962919"/>
                </a:lnTo>
                <a:lnTo>
                  <a:pt x="3914577" y="5953530"/>
                </a:lnTo>
                <a:lnTo>
                  <a:pt x="3850743" y="5946022"/>
                </a:lnTo>
                <a:lnTo>
                  <a:pt x="3786907" y="5942266"/>
                </a:lnTo>
                <a:lnTo>
                  <a:pt x="3724950" y="5942266"/>
                </a:lnTo>
                <a:lnTo>
                  <a:pt x="3666749" y="5949776"/>
                </a:lnTo>
                <a:lnTo>
                  <a:pt x="3606669" y="5964797"/>
                </a:lnTo>
                <a:lnTo>
                  <a:pt x="3552221" y="5987325"/>
                </a:lnTo>
                <a:lnTo>
                  <a:pt x="3495897" y="6017366"/>
                </a:lnTo>
                <a:lnTo>
                  <a:pt x="3439573" y="6047407"/>
                </a:lnTo>
                <a:lnTo>
                  <a:pt x="3383247" y="6081200"/>
                </a:lnTo>
                <a:lnTo>
                  <a:pt x="3328798" y="6113118"/>
                </a:lnTo>
                <a:lnTo>
                  <a:pt x="3270598" y="6141280"/>
                </a:lnTo>
                <a:lnTo>
                  <a:pt x="3214272" y="6163811"/>
                </a:lnTo>
                <a:lnTo>
                  <a:pt x="3156069" y="6178831"/>
                </a:lnTo>
                <a:lnTo>
                  <a:pt x="3095991" y="6184462"/>
                </a:lnTo>
                <a:lnTo>
                  <a:pt x="3035911" y="6178831"/>
                </a:lnTo>
                <a:lnTo>
                  <a:pt x="2977708" y="6163811"/>
                </a:lnTo>
                <a:lnTo>
                  <a:pt x="2921385" y="6141280"/>
                </a:lnTo>
                <a:lnTo>
                  <a:pt x="2863182" y="6113118"/>
                </a:lnTo>
                <a:lnTo>
                  <a:pt x="2808733" y="6081200"/>
                </a:lnTo>
                <a:lnTo>
                  <a:pt x="2752409" y="6047407"/>
                </a:lnTo>
                <a:lnTo>
                  <a:pt x="2696083" y="6017366"/>
                </a:lnTo>
                <a:lnTo>
                  <a:pt x="2639760" y="5987325"/>
                </a:lnTo>
                <a:lnTo>
                  <a:pt x="2583436" y="5964797"/>
                </a:lnTo>
                <a:lnTo>
                  <a:pt x="2525233" y="5949776"/>
                </a:lnTo>
                <a:lnTo>
                  <a:pt x="2467030" y="5942266"/>
                </a:lnTo>
                <a:lnTo>
                  <a:pt x="2405071" y="5942266"/>
                </a:lnTo>
                <a:lnTo>
                  <a:pt x="2341237" y="5946022"/>
                </a:lnTo>
                <a:lnTo>
                  <a:pt x="2277403" y="5953530"/>
                </a:lnTo>
                <a:lnTo>
                  <a:pt x="2213567" y="5962919"/>
                </a:lnTo>
                <a:lnTo>
                  <a:pt x="2149731" y="5970428"/>
                </a:lnTo>
                <a:lnTo>
                  <a:pt x="2085897" y="5976061"/>
                </a:lnTo>
                <a:lnTo>
                  <a:pt x="2025819" y="5974184"/>
                </a:lnTo>
                <a:lnTo>
                  <a:pt x="1967617" y="5966674"/>
                </a:lnTo>
                <a:lnTo>
                  <a:pt x="1911291" y="5949776"/>
                </a:lnTo>
                <a:lnTo>
                  <a:pt x="1864354" y="5925368"/>
                </a:lnTo>
                <a:lnTo>
                  <a:pt x="1819293" y="5893450"/>
                </a:lnTo>
                <a:lnTo>
                  <a:pt x="1779867" y="5855901"/>
                </a:lnTo>
                <a:lnTo>
                  <a:pt x="1740438" y="5812719"/>
                </a:lnTo>
                <a:lnTo>
                  <a:pt x="1704766" y="5767659"/>
                </a:lnTo>
                <a:lnTo>
                  <a:pt x="1669094" y="5720721"/>
                </a:lnTo>
                <a:lnTo>
                  <a:pt x="1633422" y="5673785"/>
                </a:lnTo>
                <a:lnTo>
                  <a:pt x="1597750" y="5628725"/>
                </a:lnTo>
                <a:lnTo>
                  <a:pt x="1560199" y="5585543"/>
                </a:lnTo>
                <a:lnTo>
                  <a:pt x="1517016" y="5547992"/>
                </a:lnTo>
                <a:lnTo>
                  <a:pt x="1475711" y="5514197"/>
                </a:lnTo>
                <a:lnTo>
                  <a:pt x="1428774" y="5487914"/>
                </a:lnTo>
                <a:lnTo>
                  <a:pt x="1378082" y="5465383"/>
                </a:lnTo>
                <a:lnTo>
                  <a:pt x="1323635" y="5446609"/>
                </a:lnTo>
                <a:lnTo>
                  <a:pt x="1267309" y="5429711"/>
                </a:lnTo>
                <a:lnTo>
                  <a:pt x="1210986" y="5414691"/>
                </a:lnTo>
                <a:lnTo>
                  <a:pt x="1152783" y="5399670"/>
                </a:lnTo>
                <a:lnTo>
                  <a:pt x="1098336" y="5382773"/>
                </a:lnTo>
                <a:lnTo>
                  <a:pt x="1043887" y="5363998"/>
                </a:lnTo>
                <a:lnTo>
                  <a:pt x="993197" y="5341467"/>
                </a:lnTo>
                <a:lnTo>
                  <a:pt x="948135" y="5313305"/>
                </a:lnTo>
                <a:lnTo>
                  <a:pt x="906830" y="5279510"/>
                </a:lnTo>
                <a:lnTo>
                  <a:pt x="873037" y="5238207"/>
                </a:lnTo>
                <a:lnTo>
                  <a:pt x="844875" y="5193146"/>
                </a:lnTo>
                <a:lnTo>
                  <a:pt x="822344" y="5142453"/>
                </a:lnTo>
                <a:lnTo>
                  <a:pt x="803570" y="5088007"/>
                </a:lnTo>
                <a:lnTo>
                  <a:pt x="786672" y="5033560"/>
                </a:lnTo>
                <a:lnTo>
                  <a:pt x="771652" y="4975357"/>
                </a:lnTo>
                <a:lnTo>
                  <a:pt x="756631" y="4919033"/>
                </a:lnTo>
                <a:lnTo>
                  <a:pt x="739734" y="4862708"/>
                </a:lnTo>
                <a:lnTo>
                  <a:pt x="720959" y="4808259"/>
                </a:lnTo>
                <a:lnTo>
                  <a:pt x="698428" y="4757566"/>
                </a:lnTo>
                <a:lnTo>
                  <a:pt x="672143" y="4710630"/>
                </a:lnTo>
                <a:lnTo>
                  <a:pt x="638351" y="4669325"/>
                </a:lnTo>
                <a:lnTo>
                  <a:pt x="600799" y="4626142"/>
                </a:lnTo>
                <a:lnTo>
                  <a:pt x="557617" y="4588593"/>
                </a:lnTo>
                <a:lnTo>
                  <a:pt x="510678" y="4552921"/>
                </a:lnTo>
                <a:lnTo>
                  <a:pt x="463742" y="4517249"/>
                </a:lnTo>
                <a:lnTo>
                  <a:pt x="416805" y="4481577"/>
                </a:lnTo>
                <a:lnTo>
                  <a:pt x="371744" y="4445903"/>
                </a:lnTo>
                <a:lnTo>
                  <a:pt x="328562" y="4406477"/>
                </a:lnTo>
                <a:lnTo>
                  <a:pt x="291012" y="4367050"/>
                </a:lnTo>
                <a:lnTo>
                  <a:pt x="259096" y="4321989"/>
                </a:lnTo>
                <a:lnTo>
                  <a:pt x="234689" y="4275053"/>
                </a:lnTo>
                <a:lnTo>
                  <a:pt x="217791" y="4218729"/>
                </a:lnTo>
                <a:lnTo>
                  <a:pt x="210281" y="4160526"/>
                </a:lnTo>
                <a:lnTo>
                  <a:pt x="208402" y="4100444"/>
                </a:lnTo>
                <a:lnTo>
                  <a:pt x="214035" y="4036610"/>
                </a:lnTo>
                <a:lnTo>
                  <a:pt x="221545" y="3972776"/>
                </a:lnTo>
                <a:lnTo>
                  <a:pt x="230932" y="3908940"/>
                </a:lnTo>
                <a:lnTo>
                  <a:pt x="238443" y="3845106"/>
                </a:lnTo>
                <a:lnTo>
                  <a:pt x="242199" y="3781272"/>
                </a:lnTo>
                <a:lnTo>
                  <a:pt x="242199" y="3719313"/>
                </a:lnTo>
                <a:lnTo>
                  <a:pt x="234689" y="3661113"/>
                </a:lnTo>
                <a:lnTo>
                  <a:pt x="219668" y="3602910"/>
                </a:lnTo>
                <a:lnTo>
                  <a:pt x="197138" y="3548461"/>
                </a:lnTo>
                <a:lnTo>
                  <a:pt x="168976" y="3492137"/>
                </a:lnTo>
                <a:lnTo>
                  <a:pt x="137057" y="3435814"/>
                </a:lnTo>
                <a:lnTo>
                  <a:pt x="103264" y="3379488"/>
                </a:lnTo>
                <a:lnTo>
                  <a:pt x="71346" y="3325039"/>
                </a:lnTo>
                <a:lnTo>
                  <a:pt x="43182" y="3266839"/>
                </a:lnTo>
                <a:lnTo>
                  <a:pt x="20654" y="3210513"/>
                </a:lnTo>
                <a:lnTo>
                  <a:pt x="5634" y="3152310"/>
                </a:lnTo>
                <a:lnTo>
                  <a:pt x="0" y="3092230"/>
                </a:lnTo>
                <a:lnTo>
                  <a:pt x="5634" y="3032152"/>
                </a:lnTo>
                <a:lnTo>
                  <a:pt x="20654" y="2973950"/>
                </a:lnTo>
                <a:lnTo>
                  <a:pt x="43182" y="2917624"/>
                </a:lnTo>
                <a:lnTo>
                  <a:pt x="71346" y="2859423"/>
                </a:lnTo>
                <a:lnTo>
                  <a:pt x="103264" y="2804974"/>
                </a:lnTo>
                <a:lnTo>
                  <a:pt x="137057" y="2748651"/>
                </a:lnTo>
                <a:lnTo>
                  <a:pt x="168976" y="2692325"/>
                </a:lnTo>
                <a:lnTo>
                  <a:pt x="197138" y="2636001"/>
                </a:lnTo>
                <a:lnTo>
                  <a:pt x="219668" y="2581552"/>
                </a:lnTo>
                <a:lnTo>
                  <a:pt x="234689" y="2523350"/>
                </a:lnTo>
                <a:lnTo>
                  <a:pt x="242199" y="2465149"/>
                </a:lnTo>
                <a:lnTo>
                  <a:pt x="242199" y="2403192"/>
                </a:lnTo>
                <a:lnTo>
                  <a:pt x="238443" y="2339356"/>
                </a:lnTo>
                <a:lnTo>
                  <a:pt x="230932" y="2275522"/>
                </a:lnTo>
                <a:lnTo>
                  <a:pt x="221545" y="2211686"/>
                </a:lnTo>
                <a:lnTo>
                  <a:pt x="214035" y="2147852"/>
                </a:lnTo>
                <a:lnTo>
                  <a:pt x="208402" y="2084018"/>
                </a:lnTo>
                <a:lnTo>
                  <a:pt x="210281" y="2023938"/>
                </a:lnTo>
                <a:lnTo>
                  <a:pt x="217791" y="1965736"/>
                </a:lnTo>
                <a:lnTo>
                  <a:pt x="234689" y="1909410"/>
                </a:lnTo>
                <a:lnTo>
                  <a:pt x="259096" y="1862474"/>
                </a:lnTo>
                <a:lnTo>
                  <a:pt x="291012" y="1817414"/>
                </a:lnTo>
                <a:lnTo>
                  <a:pt x="328562" y="1777986"/>
                </a:lnTo>
                <a:lnTo>
                  <a:pt x="371744" y="1738560"/>
                </a:lnTo>
                <a:lnTo>
                  <a:pt x="416805" y="1702885"/>
                </a:lnTo>
                <a:lnTo>
                  <a:pt x="463742" y="1667213"/>
                </a:lnTo>
                <a:lnTo>
                  <a:pt x="510678" y="1631541"/>
                </a:lnTo>
                <a:lnTo>
                  <a:pt x="557617" y="1595869"/>
                </a:lnTo>
                <a:lnTo>
                  <a:pt x="600799" y="1558320"/>
                </a:lnTo>
                <a:lnTo>
                  <a:pt x="638351" y="1515138"/>
                </a:lnTo>
                <a:lnTo>
                  <a:pt x="672143" y="1473832"/>
                </a:lnTo>
                <a:lnTo>
                  <a:pt x="698428" y="1426896"/>
                </a:lnTo>
                <a:lnTo>
                  <a:pt x="720959" y="1376203"/>
                </a:lnTo>
                <a:lnTo>
                  <a:pt x="739734" y="1321755"/>
                </a:lnTo>
                <a:lnTo>
                  <a:pt x="756631" y="1265429"/>
                </a:lnTo>
                <a:lnTo>
                  <a:pt x="771652" y="1209105"/>
                </a:lnTo>
                <a:lnTo>
                  <a:pt x="786672" y="1150903"/>
                </a:lnTo>
                <a:lnTo>
                  <a:pt x="803570" y="1096456"/>
                </a:lnTo>
                <a:lnTo>
                  <a:pt x="822344" y="1042007"/>
                </a:lnTo>
                <a:lnTo>
                  <a:pt x="844875" y="991317"/>
                </a:lnTo>
                <a:lnTo>
                  <a:pt x="873037" y="946257"/>
                </a:lnTo>
                <a:lnTo>
                  <a:pt x="906830" y="904952"/>
                </a:lnTo>
                <a:lnTo>
                  <a:pt x="948135" y="871157"/>
                </a:lnTo>
                <a:lnTo>
                  <a:pt x="993197" y="842995"/>
                </a:lnTo>
                <a:lnTo>
                  <a:pt x="1043887" y="820464"/>
                </a:lnTo>
                <a:lnTo>
                  <a:pt x="1098336" y="801690"/>
                </a:lnTo>
                <a:lnTo>
                  <a:pt x="1152783" y="784792"/>
                </a:lnTo>
                <a:lnTo>
                  <a:pt x="1210986" y="769772"/>
                </a:lnTo>
                <a:lnTo>
                  <a:pt x="1267309" y="754751"/>
                </a:lnTo>
                <a:lnTo>
                  <a:pt x="1323635" y="737854"/>
                </a:lnTo>
                <a:lnTo>
                  <a:pt x="1378082" y="719079"/>
                </a:lnTo>
                <a:lnTo>
                  <a:pt x="1428774" y="696549"/>
                </a:lnTo>
                <a:lnTo>
                  <a:pt x="1475711" y="670266"/>
                </a:lnTo>
                <a:lnTo>
                  <a:pt x="1517016" y="636471"/>
                </a:lnTo>
                <a:lnTo>
                  <a:pt x="1560199" y="598919"/>
                </a:lnTo>
                <a:lnTo>
                  <a:pt x="1597750" y="555737"/>
                </a:lnTo>
                <a:lnTo>
                  <a:pt x="1633422" y="510678"/>
                </a:lnTo>
                <a:lnTo>
                  <a:pt x="1669094" y="463741"/>
                </a:lnTo>
                <a:lnTo>
                  <a:pt x="1704766" y="416803"/>
                </a:lnTo>
                <a:lnTo>
                  <a:pt x="1740438" y="371743"/>
                </a:lnTo>
                <a:lnTo>
                  <a:pt x="1779867" y="328561"/>
                </a:lnTo>
                <a:lnTo>
                  <a:pt x="1819293" y="291012"/>
                </a:lnTo>
                <a:lnTo>
                  <a:pt x="1864354" y="259094"/>
                </a:lnTo>
                <a:lnTo>
                  <a:pt x="1911291" y="234686"/>
                </a:lnTo>
                <a:lnTo>
                  <a:pt x="1967617" y="217789"/>
                </a:lnTo>
                <a:lnTo>
                  <a:pt x="2025819" y="210279"/>
                </a:lnTo>
                <a:lnTo>
                  <a:pt x="2085897" y="208401"/>
                </a:lnTo>
                <a:lnTo>
                  <a:pt x="2149731" y="214035"/>
                </a:lnTo>
                <a:lnTo>
                  <a:pt x="2213567" y="221545"/>
                </a:lnTo>
                <a:lnTo>
                  <a:pt x="2277403" y="230932"/>
                </a:lnTo>
                <a:lnTo>
                  <a:pt x="2341237" y="238443"/>
                </a:lnTo>
                <a:lnTo>
                  <a:pt x="2405071" y="242197"/>
                </a:lnTo>
                <a:lnTo>
                  <a:pt x="2467030" y="242197"/>
                </a:lnTo>
                <a:lnTo>
                  <a:pt x="2525233" y="234686"/>
                </a:lnTo>
                <a:lnTo>
                  <a:pt x="2583436" y="219666"/>
                </a:lnTo>
                <a:lnTo>
                  <a:pt x="2639760" y="197137"/>
                </a:lnTo>
                <a:lnTo>
                  <a:pt x="2696083" y="167096"/>
                </a:lnTo>
                <a:lnTo>
                  <a:pt x="2752409" y="137057"/>
                </a:lnTo>
                <a:lnTo>
                  <a:pt x="2808733" y="103262"/>
                </a:lnTo>
                <a:lnTo>
                  <a:pt x="2863182" y="71344"/>
                </a:lnTo>
                <a:lnTo>
                  <a:pt x="2921385" y="43182"/>
                </a:lnTo>
                <a:lnTo>
                  <a:pt x="2977708" y="20652"/>
                </a:lnTo>
                <a:lnTo>
                  <a:pt x="3035911" y="5631"/>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prstClr val="white"/>
              </a:solidFill>
              <a:latin typeface="Calibri" panose="020F0502020204030204"/>
            </a:endParaRPr>
          </a:p>
        </p:txBody>
      </p:sp>
      <p:sp>
        <p:nvSpPr>
          <p:cNvPr id="24" name="Freeform: Shape 23">
            <a:extLst>
              <a:ext uri="{FF2B5EF4-FFF2-40B4-BE49-F238E27FC236}">
                <a16:creationId xmlns:a16="http://schemas.microsoft.com/office/drawing/2014/main" id="{94AF41C3-8948-4210-91C5-1285DC5E9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63605" y="2694563"/>
            <a:ext cx="3041878" cy="3038218"/>
          </a:xfrm>
          <a:custGeom>
            <a:avLst/>
            <a:gdLst>
              <a:gd name="connsiteX0" fmla="*/ 1418354 w 2836707"/>
              <a:gd name="connsiteY0" fmla="*/ 0 h 2833294"/>
              <a:gd name="connsiteX1" fmla="*/ 1445877 w 2836707"/>
              <a:gd name="connsiteY1" fmla="*/ 2580 h 2833294"/>
              <a:gd name="connsiteX2" fmla="*/ 1472542 w 2836707"/>
              <a:gd name="connsiteY2" fmla="*/ 9461 h 2833294"/>
              <a:gd name="connsiteX3" fmla="*/ 1498346 w 2836707"/>
              <a:gd name="connsiteY3" fmla="*/ 19783 h 2833294"/>
              <a:gd name="connsiteX4" fmla="*/ 1525009 w 2836707"/>
              <a:gd name="connsiteY4" fmla="*/ 32685 h 2833294"/>
              <a:gd name="connsiteX5" fmla="*/ 1549954 w 2836707"/>
              <a:gd name="connsiteY5" fmla="*/ 47308 h 2833294"/>
              <a:gd name="connsiteX6" fmla="*/ 1575758 w 2836707"/>
              <a:gd name="connsiteY6" fmla="*/ 62790 h 2833294"/>
              <a:gd name="connsiteX7" fmla="*/ 1601561 w 2836707"/>
              <a:gd name="connsiteY7" fmla="*/ 76552 h 2833294"/>
              <a:gd name="connsiteX8" fmla="*/ 1627365 w 2836707"/>
              <a:gd name="connsiteY8" fmla="*/ 90315 h 2833294"/>
              <a:gd name="connsiteX9" fmla="*/ 1652309 w 2836707"/>
              <a:gd name="connsiteY9" fmla="*/ 100636 h 2833294"/>
              <a:gd name="connsiteX10" fmla="*/ 1679833 w 2836707"/>
              <a:gd name="connsiteY10" fmla="*/ 107517 h 2833294"/>
              <a:gd name="connsiteX11" fmla="*/ 1706497 w 2836707"/>
              <a:gd name="connsiteY11" fmla="*/ 110958 h 2833294"/>
              <a:gd name="connsiteX12" fmla="*/ 1734881 w 2836707"/>
              <a:gd name="connsiteY12" fmla="*/ 110958 h 2833294"/>
              <a:gd name="connsiteX13" fmla="*/ 1764126 w 2836707"/>
              <a:gd name="connsiteY13" fmla="*/ 109238 h 2833294"/>
              <a:gd name="connsiteX14" fmla="*/ 1793370 w 2836707"/>
              <a:gd name="connsiteY14" fmla="*/ 105797 h 2833294"/>
              <a:gd name="connsiteX15" fmla="*/ 1822615 w 2836707"/>
              <a:gd name="connsiteY15" fmla="*/ 101497 h 2833294"/>
              <a:gd name="connsiteX16" fmla="*/ 1851859 w 2836707"/>
              <a:gd name="connsiteY16" fmla="*/ 98056 h 2833294"/>
              <a:gd name="connsiteX17" fmla="*/ 1881104 w 2836707"/>
              <a:gd name="connsiteY17" fmla="*/ 95475 h 2833294"/>
              <a:gd name="connsiteX18" fmla="*/ 1908627 w 2836707"/>
              <a:gd name="connsiteY18" fmla="*/ 96335 h 2833294"/>
              <a:gd name="connsiteX19" fmla="*/ 1935291 w 2836707"/>
              <a:gd name="connsiteY19" fmla="*/ 99776 h 2833294"/>
              <a:gd name="connsiteX20" fmla="*/ 1961095 w 2836707"/>
              <a:gd name="connsiteY20" fmla="*/ 107517 h 2833294"/>
              <a:gd name="connsiteX21" fmla="*/ 1982599 w 2836707"/>
              <a:gd name="connsiteY21" fmla="*/ 118699 h 2833294"/>
              <a:gd name="connsiteX22" fmla="*/ 2003241 w 2836707"/>
              <a:gd name="connsiteY22" fmla="*/ 133322 h 2833294"/>
              <a:gd name="connsiteX23" fmla="*/ 2021304 w 2836707"/>
              <a:gd name="connsiteY23" fmla="*/ 150524 h 2833294"/>
              <a:gd name="connsiteX24" fmla="*/ 2039367 w 2836707"/>
              <a:gd name="connsiteY24" fmla="*/ 170307 h 2833294"/>
              <a:gd name="connsiteX25" fmla="*/ 2055710 w 2836707"/>
              <a:gd name="connsiteY25" fmla="*/ 190950 h 2833294"/>
              <a:gd name="connsiteX26" fmla="*/ 2072052 w 2836707"/>
              <a:gd name="connsiteY26" fmla="*/ 212454 h 2833294"/>
              <a:gd name="connsiteX27" fmla="*/ 2088394 w 2836707"/>
              <a:gd name="connsiteY27" fmla="*/ 233957 h 2833294"/>
              <a:gd name="connsiteX28" fmla="*/ 2104736 w 2836707"/>
              <a:gd name="connsiteY28" fmla="*/ 254601 h 2833294"/>
              <a:gd name="connsiteX29" fmla="*/ 2121940 w 2836707"/>
              <a:gd name="connsiteY29" fmla="*/ 274384 h 2833294"/>
              <a:gd name="connsiteX30" fmla="*/ 2141723 w 2836707"/>
              <a:gd name="connsiteY30" fmla="*/ 291587 h 2833294"/>
              <a:gd name="connsiteX31" fmla="*/ 2160646 w 2836707"/>
              <a:gd name="connsiteY31" fmla="*/ 307070 h 2833294"/>
              <a:gd name="connsiteX32" fmla="*/ 2182149 w 2836707"/>
              <a:gd name="connsiteY32" fmla="*/ 319111 h 2833294"/>
              <a:gd name="connsiteX33" fmla="*/ 2205372 w 2836707"/>
              <a:gd name="connsiteY33" fmla="*/ 329433 h 2833294"/>
              <a:gd name="connsiteX34" fmla="*/ 2230316 w 2836707"/>
              <a:gd name="connsiteY34" fmla="*/ 338034 h 2833294"/>
              <a:gd name="connsiteX35" fmla="*/ 2256119 w 2836707"/>
              <a:gd name="connsiteY35" fmla="*/ 345775 h 2833294"/>
              <a:gd name="connsiteX36" fmla="*/ 2281923 w 2836707"/>
              <a:gd name="connsiteY36" fmla="*/ 352656 h 2833294"/>
              <a:gd name="connsiteX37" fmla="*/ 2308587 w 2836707"/>
              <a:gd name="connsiteY37" fmla="*/ 359538 h 2833294"/>
              <a:gd name="connsiteX38" fmla="*/ 2333531 w 2836707"/>
              <a:gd name="connsiteY38" fmla="*/ 367279 h 2833294"/>
              <a:gd name="connsiteX39" fmla="*/ 2358474 w 2836707"/>
              <a:gd name="connsiteY39" fmla="*/ 375880 h 2833294"/>
              <a:gd name="connsiteX40" fmla="*/ 2381698 w 2836707"/>
              <a:gd name="connsiteY40" fmla="*/ 386202 h 2833294"/>
              <a:gd name="connsiteX41" fmla="*/ 2402342 w 2836707"/>
              <a:gd name="connsiteY41" fmla="*/ 399104 h 2833294"/>
              <a:gd name="connsiteX42" fmla="*/ 2421265 w 2836707"/>
              <a:gd name="connsiteY42" fmla="*/ 414587 h 2833294"/>
              <a:gd name="connsiteX43" fmla="*/ 2436746 w 2836707"/>
              <a:gd name="connsiteY43" fmla="*/ 433510 h 2833294"/>
              <a:gd name="connsiteX44" fmla="*/ 2449649 w 2836707"/>
              <a:gd name="connsiteY44" fmla="*/ 454153 h 2833294"/>
              <a:gd name="connsiteX45" fmla="*/ 2459970 w 2836707"/>
              <a:gd name="connsiteY45" fmla="*/ 477376 h 2833294"/>
              <a:gd name="connsiteX46" fmla="*/ 2468571 w 2836707"/>
              <a:gd name="connsiteY46" fmla="*/ 502321 h 2833294"/>
              <a:gd name="connsiteX47" fmla="*/ 2476312 w 2836707"/>
              <a:gd name="connsiteY47" fmla="*/ 527264 h 2833294"/>
              <a:gd name="connsiteX48" fmla="*/ 2483194 w 2836707"/>
              <a:gd name="connsiteY48" fmla="*/ 553929 h 2833294"/>
              <a:gd name="connsiteX49" fmla="*/ 2490075 w 2836707"/>
              <a:gd name="connsiteY49" fmla="*/ 579732 h 2833294"/>
              <a:gd name="connsiteX50" fmla="*/ 2497816 w 2836707"/>
              <a:gd name="connsiteY50" fmla="*/ 605537 h 2833294"/>
              <a:gd name="connsiteX51" fmla="*/ 2506417 w 2836707"/>
              <a:gd name="connsiteY51" fmla="*/ 630482 h 2833294"/>
              <a:gd name="connsiteX52" fmla="*/ 2516738 w 2836707"/>
              <a:gd name="connsiteY52" fmla="*/ 653705 h 2833294"/>
              <a:gd name="connsiteX53" fmla="*/ 2528781 w 2836707"/>
              <a:gd name="connsiteY53" fmla="*/ 675208 h 2833294"/>
              <a:gd name="connsiteX54" fmla="*/ 2544263 w 2836707"/>
              <a:gd name="connsiteY54" fmla="*/ 694132 h 2833294"/>
              <a:gd name="connsiteX55" fmla="*/ 2561465 w 2836707"/>
              <a:gd name="connsiteY55" fmla="*/ 713915 h 2833294"/>
              <a:gd name="connsiteX56" fmla="*/ 2581248 w 2836707"/>
              <a:gd name="connsiteY56" fmla="*/ 731117 h 2833294"/>
              <a:gd name="connsiteX57" fmla="*/ 2601892 w 2836707"/>
              <a:gd name="connsiteY57" fmla="*/ 747460 h 2833294"/>
              <a:gd name="connsiteX58" fmla="*/ 2624255 w 2836707"/>
              <a:gd name="connsiteY58" fmla="*/ 763802 h 2833294"/>
              <a:gd name="connsiteX59" fmla="*/ 2645758 w 2836707"/>
              <a:gd name="connsiteY59" fmla="*/ 780145 h 2833294"/>
              <a:gd name="connsiteX60" fmla="*/ 2666401 w 2836707"/>
              <a:gd name="connsiteY60" fmla="*/ 796488 h 2833294"/>
              <a:gd name="connsiteX61" fmla="*/ 2686183 w 2836707"/>
              <a:gd name="connsiteY61" fmla="*/ 814551 h 2833294"/>
              <a:gd name="connsiteX62" fmla="*/ 2703387 w 2836707"/>
              <a:gd name="connsiteY62" fmla="*/ 832614 h 2833294"/>
              <a:gd name="connsiteX63" fmla="*/ 2718009 w 2836707"/>
              <a:gd name="connsiteY63" fmla="*/ 853257 h 2833294"/>
              <a:gd name="connsiteX64" fmla="*/ 2729191 w 2836707"/>
              <a:gd name="connsiteY64" fmla="*/ 874760 h 2833294"/>
              <a:gd name="connsiteX65" fmla="*/ 2736932 w 2836707"/>
              <a:gd name="connsiteY65" fmla="*/ 900565 h 2833294"/>
              <a:gd name="connsiteX66" fmla="*/ 2740372 w 2836707"/>
              <a:gd name="connsiteY66" fmla="*/ 927229 h 2833294"/>
              <a:gd name="connsiteX67" fmla="*/ 2741233 w 2836707"/>
              <a:gd name="connsiteY67" fmla="*/ 954754 h 2833294"/>
              <a:gd name="connsiteX68" fmla="*/ 2738652 w 2836707"/>
              <a:gd name="connsiteY68" fmla="*/ 983998 h 2833294"/>
              <a:gd name="connsiteX69" fmla="*/ 2735211 w 2836707"/>
              <a:gd name="connsiteY69" fmla="*/ 1013242 h 2833294"/>
              <a:gd name="connsiteX70" fmla="*/ 2730911 w 2836707"/>
              <a:gd name="connsiteY70" fmla="*/ 1042487 h 2833294"/>
              <a:gd name="connsiteX71" fmla="*/ 2727470 w 2836707"/>
              <a:gd name="connsiteY71" fmla="*/ 1071732 h 2833294"/>
              <a:gd name="connsiteX72" fmla="*/ 2725751 w 2836707"/>
              <a:gd name="connsiteY72" fmla="*/ 1100977 h 2833294"/>
              <a:gd name="connsiteX73" fmla="*/ 2725751 w 2836707"/>
              <a:gd name="connsiteY73" fmla="*/ 1129361 h 2833294"/>
              <a:gd name="connsiteX74" fmla="*/ 2729191 w 2836707"/>
              <a:gd name="connsiteY74" fmla="*/ 1156025 h 2833294"/>
              <a:gd name="connsiteX75" fmla="*/ 2736071 w 2836707"/>
              <a:gd name="connsiteY75" fmla="*/ 1182689 h 2833294"/>
              <a:gd name="connsiteX76" fmla="*/ 2746393 w 2836707"/>
              <a:gd name="connsiteY76" fmla="*/ 1207634 h 2833294"/>
              <a:gd name="connsiteX77" fmla="*/ 2760156 w 2836707"/>
              <a:gd name="connsiteY77" fmla="*/ 1233438 h 2833294"/>
              <a:gd name="connsiteX78" fmla="*/ 2773917 w 2836707"/>
              <a:gd name="connsiteY78" fmla="*/ 1259242 h 2833294"/>
              <a:gd name="connsiteX79" fmla="*/ 2789400 w 2836707"/>
              <a:gd name="connsiteY79" fmla="*/ 1285046 h 2833294"/>
              <a:gd name="connsiteX80" fmla="*/ 2804021 w 2836707"/>
              <a:gd name="connsiteY80" fmla="*/ 1309991 h 2833294"/>
              <a:gd name="connsiteX81" fmla="*/ 2816924 w 2836707"/>
              <a:gd name="connsiteY81" fmla="*/ 1336654 h 2833294"/>
              <a:gd name="connsiteX82" fmla="*/ 2827245 w 2836707"/>
              <a:gd name="connsiteY82" fmla="*/ 1362459 h 2833294"/>
              <a:gd name="connsiteX83" fmla="*/ 2834126 w 2836707"/>
              <a:gd name="connsiteY83" fmla="*/ 1389123 h 2833294"/>
              <a:gd name="connsiteX84" fmla="*/ 2836707 w 2836707"/>
              <a:gd name="connsiteY84" fmla="*/ 1416647 h 2833294"/>
              <a:gd name="connsiteX85" fmla="*/ 2834126 w 2836707"/>
              <a:gd name="connsiteY85" fmla="*/ 1444171 h 2833294"/>
              <a:gd name="connsiteX86" fmla="*/ 2827245 w 2836707"/>
              <a:gd name="connsiteY86" fmla="*/ 1470836 h 2833294"/>
              <a:gd name="connsiteX87" fmla="*/ 2816924 w 2836707"/>
              <a:gd name="connsiteY87" fmla="*/ 1496640 h 2833294"/>
              <a:gd name="connsiteX88" fmla="*/ 2804021 w 2836707"/>
              <a:gd name="connsiteY88" fmla="*/ 1523304 h 2833294"/>
              <a:gd name="connsiteX89" fmla="*/ 2789400 w 2836707"/>
              <a:gd name="connsiteY89" fmla="*/ 1548248 h 2833294"/>
              <a:gd name="connsiteX90" fmla="*/ 2773917 w 2836707"/>
              <a:gd name="connsiteY90" fmla="*/ 1574053 h 2833294"/>
              <a:gd name="connsiteX91" fmla="*/ 2760156 w 2836707"/>
              <a:gd name="connsiteY91" fmla="*/ 1599857 h 2833294"/>
              <a:gd name="connsiteX92" fmla="*/ 2746393 w 2836707"/>
              <a:gd name="connsiteY92" fmla="*/ 1625660 h 2833294"/>
              <a:gd name="connsiteX93" fmla="*/ 2736071 w 2836707"/>
              <a:gd name="connsiteY93" fmla="*/ 1650605 h 2833294"/>
              <a:gd name="connsiteX94" fmla="*/ 2729191 w 2836707"/>
              <a:gd name="connsiteY94" fmla="*/ 1677269 h 2833294"/>
              <a:gd name="connsiteX95" fmla="*/ 2725751 w 2836707"/>
              <a:gd name="connsiteY95" fmla="*/ 1703933 h 2833294"/>
              <a:gd name="connsiteX96" fmla="*/ 2725751 w 2836707"/>
              <a:gd name="connsiteY96" fmla="*/ 1732318 h 2833294"/>
              <a:gd name="connsiteX97" fmla="*/ 2727470 w 2836707"/>
              <a:gd name="connsiteY97" fmla="*/ 1761563 h 2833294"/>
              <a:gd name="connsiteX98" fmla="*/ 2730911 w 2836707"/>
              <a:gd name="connsiteY98" fmla="*/ 1790807 h 2833294"/>
              <a:gd name="connsiteX99" fmla="*/ 2735211 w 2836707"/>
              <a:gd name="connsiteY99" fmla="*/ 1820052 h 2833294"/>
              <a:gd name="connsiteX100" fmla="*/ 2738652 w 2836707"/>
              <a:gd name="connsiteY100" fmla="*/ 1849297 h 2833294"/>
              <a:gd name="connsiteX101" fmla="*/ 2741233 w 2836707"/>
              <a:gd name="connsiteY101" fmla="*/ 1878541 h 2833294"/>
              <a:gd name="connsiteX102" fmla="*/ 2740372 w 2836707"/>
              <a:gd name="connsiteY102" fmla="*/ 1906066 h 2833294"/>
              <a:gd name="connsiteX103" fmla="*/ 2736932 w 2836707"/>
              <a:gd name="connsiteY103" fmla="*/ 1932731 h 2833294"/>
              <a:gd name="connsiteX104" fmla="*/ 2729191 w 2836707"/>
              <a:gd name="connsiteY104" fmla="*/ 1958534 h 2833294"/>
              <a:gd name="connsiteX105" fmla="*/ 2718009 w 2836707"/>
              <a:gd name="connsiteY105" fmla="*/ 1980037 h 2833294"/>
              <a:gd name="connsiteX106" fmla="*/ 2703387 w 2836707"/>
              <a:gd name="connsiteY106" fmla="*/ 2000681 h 2833294"/>
              <a:gd name="connsiteX107" fmla="*/ 2686183 w 2836707"/>
              <a:gd name="connsiteY107" fmla="*/ 2018744 h 2833294"/>
              <a:gd name="connsiteX108" fmla="*/ 2666401 w 2836707"/>
              <a:gd name="connsiteY108" fmla="*/ 2036806 h 2833294"/>
              <a:gd name="connsiteX109" fmla="*/ 2645758 w 2836707"/>
              <a:gd name="connsiteY109" fmla="*/ 2053150 h 2833294"/>
              <a:gd name="connsiteX110" fmla="*/ 2624255 w 2836707"/>
              <a:gd name="connsiteY110" fmla="*/ 2069492 h 2833294"/>
              <a:gd name="connsiteX111" fmla="*/ 2601892 w 2836707"/>
              <a:gd name="connsiteY111" fmla="*/ 2085835 h 2833294"/>
              <a:gd name="connsiteX112" fmla="*/ 2581248 w 2836707"/>
              <a:gd name="connsiteY112" fmla="*/ 2102177 h 2833294"/>
              <a:gd name="connsiteX113" fmla="*/ 2561465 w 2836707"/>
              <a:gd name="connsiteY113" fmla="*/ 2119379 h 2833294"/>
              <a:gd name="connsiteX114" fmla="*/ 2544263 w 2836707"/>
              <a:gd name="connsiteY114" fmla="*/ 2139163 h 2833294"/>
              <a:gd name="connsiteX115" fmla="*/ 2528781 w 2836707"/>
              <a:gd name="connsiteY115" fmla="*/ 2158086 h 2833294"/>
              <a:gd name="connsiteX116" fmla="*/ 2516738 w 2836707"/>
              <a:gd name="connsiteY116" fmla="*/ 2179589 h 2833294"/>
              <a:gd name="connsiteX117" fmla="*/ 2506417 w 2836707"/>
              <a:gd name="connsiteY117" fmla="*/ 2202813 h 2833294"/>
              <a:gd name="connsiteX118" fmla="*/ 2497816 w 2836707"/>
              <a:gd name="connsiteY118" fmla="*/ 2227757 h 2833294"/>
              <a:gd name="connsiteX119" fmla="*/ 2490075 w 2836707"/>
              <a:gd name="connsiteY119" fmla="*/ 2253562 h 2833294"/>
              <a:gd name="connsiteX120" fmla="*/ 2483194 w 2836707"/>
              <a:gd name="connsiteY120" fmla="*/ 2279366 h 2833294"/>
              <a:gd name="connsiteX121" fmla="*/ 2476312 w 2836707"/>
              <a:gd name="connsiteY121" fmla="*/ 2306030 h 2833294"/>
              <a:gd name="connsiteX122" fmla="*/ 2468571 w 2836707"/>
              <a:gd name="connsiteY122" fmla="*/ 2330974 h 2833294"/>
              <a:gd name="connsiteX123" fmla="*/ 2459970 w 2836707"/>
              <a:gd name="connsiteY123" fmla="*/ 2355917 h 2833294"/>
              <a:gd name="connsiteX124" fmla="*/ 2449649 w 2836707"/>
              <a:gd name="connsiteY124" fmla="*/ 2379141 h 2833294"/>
              <a:gd name="connsiteX125" fmla="*/ 2436746 w 2836707"/>
              <a:gd name="connsiteY125" fmla="*/ 2399785 h 2833294"/>
              <a:gd name="connsiteX126" fmla="*/ 2421265 w 2836707"/>
              <a:gd name="connsiteY126" fmla="*/ 2418708 h 2833294"/>
              <a:gd name="connsiteX127" fmla="*/ 2402342 w 2836707"/>
              <a:gd name="connsiteY127" fmla="*/ 2434190 h 2833294"/>
              <a:gd name="connsiteX128" fmla="*/ 2381698 w 2836707"/>
              <a:gd name="connsiteY128" fmla="*/ 2447092 h 2833294"/>
              <a:gd name="connsiteX129" fmla="*/ 2358474 w 2836707"/>
              <a:gd name="connsiteY129" fmla="*/ 2457414 h 2833294"/>
              <a:gd name="connsiteX130" fmla="*/ 2333531 w 2836707"/>
              <a:gd name="connsiteY130" fmla="*/ 2466015 h 2833294"/>
              <a:gd name="connsiteX131" fmla="*/ 2308587 w 2836707"/>
              <a:gd name="connsiteY131" fmla="*/ 2473756 h 2833294"/>
              <a:gd name="connsiteX132" fmla="*/ 2281923 w 2836707"/>
              <a:gd name="connsiteY132" fmla="*/ 2480638 h 2833294"/>
              <a:gd name="connsiteX133" fmla="*/ 2256119 w 2836707"/>
              <a:gd name="connsiteY133" fmla="*/ 2487519 h 2833294"/>
              <a:gd name="connsiteX134" fmla="*/ 2230316 w 2836707"/>
              <a:gd name="connsiteY134" fmla="*/ 2495260 h 2833294"/>
              <a:gd name="connsiteX135" fmla="*/ 2205372 w 2836707"/>
              <a:gd name="connsiteY135" fmla="*/ 2503862 h 2833294"/>
              <a:gd name="connsiteX136" fmla="*/ 2182149 w 2836707"/>
              <a:gd name="connsiteY136" fmla="*/ 2514184 h 2833294"/>
              <a:gd name="connsiteX137" fmla="*/ 2160646 w 2836707"/>
              <a:gd name="connsiteY137" fmla="*/ 2526225 h 2833294"/>
              <a:gd name="connsiteX138" fmla="*/ 2141723 w 2836707"/>
              <a:gd name="connsiteY138" fmla="*/ 2541707 h 2833294"/>
              <a:gd name="connsiteX139" fmla="*/ 2121940 w 2836707"/>
              <a:gd name="connsiteY139" fmla="*/ 2558911 h 2833294"/>
              <a:gd name="connsiteX140" fmla="*/ 2104736 w 2836707"/>
              <a:gd name="connsiteY140" fmla="*/ 2578694 h 2833294"/>
              <a:gd name="connsiteX141" fmla="*/ 2088394 w 2836707"/>
              <a:gd name="connsiteY141" fmla="*/ 2599337 h 2833294"/>
              <a:gd name="connsiteX142" fmla="*/ 2072052 w 2836707"/>
              <a:gd name="connsiteY142" fmla="*/ 2620840 h 2833294"/>
              <a:gd name="connsiteX143" fmla="*/ 2055710 w 2836707"/>
              <a:gd name="connsiteY143" fmla="*/ 2642344 h 2833294"/>
              <a:gd name="connsiteX144" fmla="*/ 2039367 w 2836707"/>
              <a:gd name="connsiteY144" fmla="*/ 2662987 h 2833294"/>
              <a:gd name="connsiteX145" fmla="*/ 2021304 w 2836707"/>
              <a:gd name="connsiteY145" fmla="*/ 2682770 h 2833294"/>
              <a:gd name="connsiteX146" fmla="*/ 2003241 w 2836707"/>
              <a:gd name="connsiteY146" fmla="*/ 2699973 h 2833294"/>
              <a:gd name="connsiteX147" fmla="*/ 1982599 w 2836707"/>
              <a:gd name="connsiteY147" fmla="*/ 2714595 h 2833294"/>
              <a:gd name="connsiteX148" fmla="*/ 1961095 w 2836707"/>
              <a:gd name="connsiteY148" fmla="*/ 2725777 h 2833294"/>
              <a:gd name="connsiteX149" fmla="*/ 1935291 w 2836707"/>
              <a:gd name="connsiteY149" fmla="*/ 2733518 h 2833294"/>
              <a:gd name="connsiteX150" fmla="*/ 1908627 w 2836707"/>
              <a:gd name="connsiteY150" fmla="*/ 2736959 h 2833294"/>
              <a:gd name="connsiteX151" fmla="*/ 1881104 w 2836707"/>
              <a:gd name="connsiteY151" fmla="*/ 2737819 h 2833294"/>
              <a:gd name="connsiteX152" fmla="*/ 1851859 w 2836707"/>
              <a:gd name="connsiteY152" fmla="*/ 2735238 h 2833294"/>
              <a:gd name="connsiteX153" fmla="*/ 1822615 w 2836707"/>
              <a:gd name="connsiteY153" fmla="*/ 2731799 h 2833294"/>
              <a:gd name="connsiteX154" fmla="*/ 1793370 w 2836707"/>
              <a:gd name="connsiteY154" fmla="*/ 2727497 h 2833294"/>
              <a:gd name="connsiteX155" fmla="*/ 1764126 w 2836707"/>
              <a:gd name="connsiteY155" fmla="*/ 2724057 h 2833294"/>
              <a:gd name="connsiteX156" fmla="*/ 1734881 w 2836707"/>
              <a:gd name="connsiteY156" fmla="*/ 2722336 h 2833294"/>
              <a:gd name="connsiteX157" fmla="*/ 1706497 w 2836707"/>
              <a:gd name="connsiteY157" fmla="*/ 2722336 h 2833294"/>
              <a:gd name="connsiteX158" fmla="*/ 1679833 w 2836707"/>
              <a:gd name="connsiteY158" fmla="*/ 2725777 h 2833294"/>
              <a:gd name="connsiteX159" fmla="*/ 1652309 w 2836707"/>
              <a:gd name="connsiteY159" fmla="*/ 2732658 h 2833294"/>
              <a:gd name="connsiteX160" fmla="*/ 1627365 w 2836707"/>
              <a:gd name="connsiteY160" fmla="*/ 2742980 h 2833294"/>
              <a:gd name="connsiteX161" fmla="*/ 1601561 w 2836707"/>
              <a:gd name="connsiteY161" fmla="*/ 2756742 h 2833294"/>
              <a:gd name="connsiteX162" fmla="*/ 1575758 w 2836707"/>
              <a:gd name="connsiteY162" fmla="*/ 2770505 h 2833294"/>
              <a:gd name="connsiteX163" fmla="*/ 1549954 w 2836707"/>
              <a:gd name="connsiteY163" fmla="*/ 2785987 h 2833294"/>
              <a:gd name="connsiteX164" fmla="*/ 1525009 w 2836707"/>
              <a:gd name="connsiteY164" fmla="*/ 2800609 h 2833294"/>
              <a:gd name="connsiteX165" fmla="*/ 1498346 w 2836707"/>
              <a:gd name="connsiteY165" fmla="*/ 2813511 h 2833294"/>
              <a:gd name="connsiteX166" fmla="*/ 1472542 w 2836707"/>
              <a:gd name="connsiteY166" fmla="*/ 2823833 h 2833294"/>
              <a:gd name="connsiteX167" fmla="*/ 1445877 w 2836707"/>
              <a:gd name="connsiteY167" fmla="*/ 2830714 h 2833294"/>
              <a:gd name="connsiteX168" fmla="*/ 1418354 w 2836707"/>
              <a:gd name="connsiteY168" fmla="*/ 2833294 h 2833294"/>
              <a:gd name="connsiteX169" fmla="*/ 1390830 w 2836707"/>
              <a:gd name="connsiteY169" fmla="*/ 2830714 h 2833294"/>
              <a:gd name="connsiteX170" fmla="*/ 1364166 w 2836707"/>
              <a:gd name="connsiteY170" fmla="*/ 2823833 h 2833294"/>
              <a:gd name="connsiteX171" fmla="*/ 1338362 w 2836707"/>
              <a:gd name="connsiteY171" fmla="*/ 2813511 h 2833294"/>
              <a:gd name="connsiteX172" fmla="*/ 1311698 w 2836707"/>
              <a:gd name="connsiteY172" fmla="*/ 2800609 h 2833294"/>
              <a:gd name="connsiteX173" fmla="*/ 1286754 w 2836707"/>
              <a:gd name="connsiteY173" fmla="*/ 2785987 h 2833294"/>
              <a:gd name="connsiteX174" fmla="*/ 1260950 w 2836707"/>
              <a:gd name="connsiteY174" fmla="*/ 2770505 h 2833294"/>
              <a:gd name="connsiteX175" fmla="*/ 1235146 w 2836707"/>
              <a:gd name="connsiteY175" fmla="*/ 2756742 h 2833294"/>
              <a:gd name="connsiteX176" fmla="*/ 1209343 w 2836707"/>
              <a:gd name="connsiteY176" fmla="*/ 2742980 h 2833294"/>
              <a:gd name="connsiteX177" fmla="*/ 1183539 w 2836707"/>
              <a:gd name="connsiteY177" fmla="*/ 2732658 h 2833294"/>
              <a:gd name="connsiteX178" fmla="*/ 1156875 w 2836707"/>
              <a:gd name="connsiteY178" fmla="*/ 2725777 h 2833294"/>
              <a:gd name="connsiteX179" fmla="*/ 1130211 w 2836707"/>
              <a:gd name="connsiteY179" fmla="*/ 2722336 h 2833294"/>
              <a:gd name="connsiteX180" fmla="*/ 1101826 w 2836707"/>
              <a:gd name="connsiteY180" fmla="*/ 2722336 h 2833294"/>
              <a:gd name="connsiteX181" fmla="*/ 1072582 w 2836707"/>
              <a:gd name="connsiteY181" fmla="*/ 2724057 h 2833294"/>
              <a:gd name="connsiteX182" fmla="*/ 1043338 w 2836707"/>
              <a:gd name="connsiteY182" fmla="*/ 2727497 h 2833294"/>
              <a:gd name="connsiteX183" fmla="*/ 1014093 w 2836707"/>
              <a:gd name="connsiteY183" fmla="*/ 2731799 h 2833294"/>
              <a:gd name="connsiteX184" fmla="*/ 984848 w 2836707"/>
              <a:gd name="connsiteY184" fmla="*/ 2735238 h 2833294"/>
              <a:gd name="connsiteX185" fmla="*/ 955604 w 2836707"/>
              <a:gd name="connsiteY185" fmla="*/ 2737819 h 2833294"/>
              <a:gd name="connsiteX186" fmla="*/ 928081 w 2836707"/>
              <a:gd name="connsiteY186" fmla="*/ 2736959 h 2833294"/>
              <a:gd name="connsiteX187" fmla="*/ 901416 w 2836707"/>
              <a:gd name="connsiteY187" fmla="*/ 2733518 h 2833294"/>
              <a:gd name="connsiteX188" fmla="*/ 875612 w 2836707"/>
              <a:gd name="connsiteY188" fmla="*/ 2725777 h 2833294"/>
              <a:gd name="connsiteX189" fmla="*/ 854109 w 2836707"/>
              <a:gd name="connsiteY189" fmla="*/ 2714595 h 2833294"/>
              <a:gd name="connsiteX190" fmla="*/ 833465 w 2836707"/>
              <a:gd name="connsiteY190" fmla="*/ 2699973 h 2833294"/>
              <a:gd name="connsiteX191" fmla="*/ 815403 w 2836707"/>
              <a:gd name="connsiteY191" fmla="*/ 2682770 h 2833294"/>
              <a:gd name="connsiteX192" fmla="*/ 797340 w 2836707"/>
              <a:gd name="connsiteY192" fmla="*/ 2662987 h 2833294"/>
              <a:gd name="connsiteX193" fmla="*/ 780998 w 2836707"/>
              <a:gd name="connsiteY193" fmla="*/ 2642344 h 2833294"/>
              <a:gd name="connsiteX194" fmla="*/ 764655 w 2836707"/>
              <a:gd name="connsiteY194" fmla="*/ 2620840 h 2833294"/>
              <a:gd name="connsiteX195" fmla="*/ 748313 w 2836707"/>
              <a:gd name="connsiteY195" fmla="*/ 2599337 h 2833294"/>
              <a:gd name="connsiteX196" fmla="*/ 731971 w 2836707"/>
              <a:gd name="connsiteY196" fmla="*/ 2578694 h 2833294"/>
              <a:gd name="connsiteX197" fmla="*/ 714768 w 2836707"/>
              <a:gd name="connsiteY197" fmla="*/ 2558911 h 2833294"/>
              <a:gd name="connsiteX198" fmla="*/ 694985 w 2836707"/>
              <a:gd name="connsiteY198" fmla="*/ 2541707 h 2833294"/>
              <a:gd name="connsiteX199" fmla="*/ 676062 w 2836707"/>
              <a:gd name="connsiteY199" fmla="*/ 2526225 h 2833294"/>
              <a:gd name="connsiteX200" fmla="*/ 654559 w 2836707"/>
              <a:gd name="connsiteY200" fmla="*/ 2514184 h 2833294"/>
              <a:gd name="connsiteX201" fmla="*/ 631335 w 2836707"/>
              <a:gd name="connsiteY201" fmla="*/ 2503862 h 2833294"/>
              <a:gd name="connsiteX202" fmla="*/ 606392 w 2836707"/>
              <a:gd name="connsiteY202" fmla="*/ 2495260 h 2833294"/>
              <a:gd name="connsiteX203" fmla="*/ 580587 w 2836707"/>
              <a:gd name="connsiteY203" fmla="*/ 2487519 h 2833294"/>
              <a:gd name="connsiteX204" fmla="*/ 554784 w 2836707"/>
              <a:gd name="connsiteY204" fmla="*/ 2480638 h 2833294"/>
              <a:gd name="connsiteX205" fmla="*/ 528120 w 2836707"/>
              <a:gd name="connsiteY205" fmla="*/ 2473756 h 2833294"/>
              <a:gd name="connsiteX206" fmla="*/ 503176 w 2836707"/>
              <a:gd name="connsiteY206" fmla="*/ 2466015 h 2833294"/>
              <a:gd name="connsiteX207" fmla="*/ 478232 w 2836707"/>
              <a:gd name="connsiteY207" fmla="*/ 2457414 h 2833294"/>
              <a:gd name="connsiteX208" fmla="*/ 455009 w 2836707"/>
              <a:gd name="connsiteY208" fmla="*/ 2447092 h 2833294"/>
              <a:gd name="connsiteX209" fmla="*/ 434366 w 2836707"/>
              <a:gd name="connsiteY209" fmla="*/ 2434190 h 2833294"/>
              <a:gd name="connsiteX210" fmla="*/ 415442 w 2836707"/>
              <a:gd name="connsiteY210" fmla="*/ 2418708 h 2833294"/>
              <a:gd name="connsiteX211" fmla="*/ 399961 w 2836707"/>
              <a:gd name="connsiteY211" fmla="*/ 2399785 h 2833294"/>
              <a:gd name="connsiteX212" fmla="*/ 387059 w 2836707"/>
              <a:gd name="connsiteY212" fmla="*/ 2379141 h 2833294"/>
              <a:gd name="connsiteX213" fmla="*/ 376737 w 2836707"/>
              <a:gd name="connsiteY213" fmla="*/ 2355917 h 2833294"/>
              <a:gd name="connsiteX214" fmla="*/ 368136 w 2836707"/>
              <a:gd name="connsiteY214" fmla="*/ 2330974 h 2833294"/>
              <a:gd name="connsiteX215" fmla="*/ 360395 w 2836707"/>
              <a:gd name="connsiteY215" fmla="*/ 2306030 h 2833294"/>
              <a:gd name="connsiteX216" fmla="*/ 353514 w 2836707"/>
              <a:gd name="connsiteY216" fmla="*/ 2279366 h 2833294"/>
              <a:gd name="connsiteX217" fmla="*/ 346633 w 2836707"/>
              <a:gd name="connsiteY217" fmla="*/ 2253562 h 2833294"/>
              <a:gd name="connsiteX218" fmla="*/ 338891 w 2836707"/>
              <a:gd name="connsiteY218" fmla="*/ 2227757 h 2833294"/>
              <a:gd name="connsiteX219" fmla="*/ 330290 w 2836707"/>
              <a:gd name="connsiteY219" fmla="*/ 2202813 h 2833294"/>
              <a:gd name="connsiteX220" fmla="*/ 319968 w 2836707"/>
              <a:gd name="connsiteY220" fmla="*/ 2179589 h 2833294"/>
              <a:gd name="connsiteX221" fmla="*/ 307927 w 2836707"/>
              <a:gd name="connsiteY221" fmla="*/ 2158086 h 2833294"/>
              <a:gd name="connsiteX222" fmla="*/ 292445 w 2836707"/>
              <a:gd name="connsiteY222" fmla="*/ 2139163 h 2833294"/>
              <a:gd name="connsiteX223" fmla="*/ 275242 w 2836707"/>
              <a:gd name="connsiteY223" fmla="*/ 2119379 h 2833294"/>
              <a:gd name="connsiteX224" fmla="*/ 255459 w 2836707"/>
              <a:gd name="connsiteY224" fmla="*/ 2102177 h 2833294"/>
              <a:gd name="connsiteX225" fmla="*/ 233955 w 2836707"/>
              <a:gd name="connsiteY225" fmla="*/ 2085835 h 2833294"/>
              <a:gd name="connsiteX226" fmla="*/ 212452 w 2836707"/>
              <a:gd name="connsiteY226" fmla="*/ 2069492 h 2833294"/>
              <a:gd name="connsiteX227" fmla="*/ 190950 w 2836707"/>
              <a:gd name="connsiteY227" fmla="*/ 2053150 h 2833294"/>
              <a:gd name="connsiteX228" fmla="*/ 170306 w 2836707"/>
              <a:gd name="connsiteY228" fmla="*/ 2036806 h 2833294"/>
              <a:gd name="connsiteX229" fmla="*/ 150523 w 2836707"/>
              <a:gd name="connsiteY229" fmla="*/ 2018744 h 2833294"/>
              <a:gd name="connsiteX230" fmla="*/ 133321 w 2836707"/>
              <a:gd name="connsiteY230" fmla="*/ 2000681 h 2833294"/>
              <a:gd name="connsiteX231" fmla="*/ 118699 w 2836707"/>
              <a:gd name="connsiteY231" fmla="*/ 1980037 h 2833294"/>
              <a:gd name="connsiteX232" fmla="*/ 107517 w 2836707"/>
              <a:gd name="connsiteY232" fmla="*/ 1958534 h 2833294"/>
              <a:gd name="connsiteX233" fmla="*/ 99776 w 2836707"/>
              <a:gd name="connsiteY233" fmla="*/ 1932731 h 2833294"/>
              <a:gd name="connsiteX234" fmla="*/ 96335 w 2836707"/>
              <a:gd name="connsiteY234" fmla="*/ 1906066 h 2833294"/>
              <a:gd name="connsiteX235" fmla="*/ 95474 w 2836707"/>
              <a:gd name="connsiteY235" fmla="*/ 1878541 h 2833294"/>
              <a:gd name="connsiteX236" fmla="*/ 98055 w 2836707"/>
              <a:gd name="connsiteY236" fmla="*/ 1849297 h 2833294"/>
              <a:gd name="connsiteX237" fmla="*/ 101496 w 2836707"/>
              <a:gd name="connsiteY237" fmla="*/ 1820052 h 2833294"/>
              <a:gd name="connsiteX238" fmla="*/ 105796 w 2836707"/>
              <a:gd name="connsiteY238" fmla="*/ 1790807 h 2833294"/>
              <a:gd name="connsiteX239" fmla="*/ 109237 w 2836707"/>
              <a:gd name="connsiteY239" fmla="*/ 1761563 h 2833294"/>
              <a:gd name="connsiteX240" fmla="*/ 110958 w 2836707"/>
              <a:gd name="connsiteY240" fmla="*/ 1732318 h 2833294"/>
              <a:gd name="connsiteX241" fmla="*/ 110958 w 2836707"/>
              <a:gd name="connsiteY241" fmla="*/ 1703933 h 2833294"/>
              <a:gd name="connsiteX242" fmla="*/ 107517 w 2836707"/>
              <a:gd name="connsiteY242" fmla="*/ 1677269 h 2833294"/>
              <a:gd name="connsiteX243" fmla="*/ 100636 w 2836707"/>
              <a:gd name="connsiteY243" fmla="*/ 1650605 h 2833294"/>
              <a:gd name="connsiteX244" fmla="*/ 90314 w 2836707"/>
              <a:gd name="connsiteY244" fmla="*/ 1625660 h 2833294"/>
              <a:gd name="connsiteX245" fmla="*/ 77412 w 2836707"/>
              <a:gd name="connsiteY245" fmla="*/ 1599857 h 2833294"/>
              <a:gd name="connsiteX246" fmla="*/ 62790 w 2836707"/>
              <a:gd name="connsiteY246" fmla="*/ 1574053 h 2833294"/>
              <a:gd name="connsiteX247" fmla="*/ 47308 w 2836707"/>
              <a:gd name="connsiteY247" fmla="*/ 1548248 h 2833294"/>
              <a:gd name="connsiteX248" fmla="*/ 32686 w 2836707"/>
              <a:gd name="connsiteY248" fmla="*/ 1523304 h 2833294"/>
              <a:gd name="connsiteX249" fmla="*/ 19783 w 2836707"/>
              <a:gd name="connsiteY249" fmla="*/ 1496640 h 2833294"/>
              <a:gd name="connsiteX250" fmla="*/ 9462 w 2836707"/>
              <a:gd name="connsiteY250" fmla="*/ 1470836 h 2833294"/>
              <a:gd name="connsiteX251" fmla="*/ 2581 w 2836707"/>
              <a:gd name="connsiteY251" fmla="*/ 1444171 h 2833294"/>
              <a:gd name="connsiteX252" fmla="*/ 0 w 2836707"/>
              <a:gd name="connsiteY252" fmla="*/ 1416647 h 2833294"/>
              <a:gd name="connsiteX253" fmla="*/ 2581 w 2836707"/>
              <a:gd name="connsiteY253" fmla="*/ 1389123 h 2833294"/>
              <a:gd name="connsiteX254" fmla="*/ 9462 w 2836707"/>
              <a:gd name="connsiteY254" fmla="*/ 1362459 h 2833294"/>
              <a:gd name="connsiteX255" fmla="*/ 19783 w 2836707"/>
              <a:gd name="connsiteY255" fmla="*/ 1336654 h 2833294"/>
              <a:gd name="connsiteX256" fmla="*/ 32686 w 2836707"/>
              <a:gd name="connsiteY256" fmla="*/ 1309991 h 2833294"/>
              <a:gd name="connsiteX257" fmla="*/ 47308 w 2836707"/>
              <a:gd name="connsiteY257" fmla="*/ 1285046 h 2833294"/>
              <a:gd name="connsiteX258" fmla="*/ 62790 w 2836707"/>
              <a:gd name="connsiteY258" fmla="*/ 1259242 h 2833294"/>
              <a:gd name="connsiteX259" fmla="*/ 77412 w 2836707"/>
              <a:gd name="connsiteY259" fmla="*/ 1233438 h 2833294"/>
              <a:gd name="connsiteX260" fmla="*/ 90314 w 2836707"/>
              <a:gd name="connsiteY260" fmla="*/ 1207634 h 2833294"/>
              <a:gd name="connsiteX261" fmla="*/ 100636 w 2836707"/>
              <a:gd name="connsiteY261" fmla="*/ 1182689 h 2833294"/>
              <a:gd name="connsiteX262" fmla="*/ 107517 w 2836707"/>
              <a:gd name="connsiteY262" fmla="*/ 1156025 h 2833294"/>
              <a:gd name="connsiteX263" fmla="*/ 110958 w 2836707"/>
              <a:gd name="connsiteY263" fmla="*/ 1129361 h 2833294"/>
              <a:gd name="connsiteX264" fmla="*/ 110958 w 2836707"/>
              <a:gd name="connsiteY264" fmla="*/ 1100977 h 2833294"/>
              <a:gd name="connsiteX265" fmla="*/ 109237 w 2836707"/>
              <a:gd name="connsiteY265" fmla="*/ 1071732 h 2833294"/>
              <a:gd name="connsiteX266" fmla="*/ 105796 w 2836707"/>
              <a:gd name="connsiteY266" fmla="*/ 1042487 h 2833294"/>
              <a:gd name="connsiteX267" fmla="*/ 101496 w 2836707"/>
              <a:gd name="connsiteY267" fmla="*/ 1013242 h 2833294"/>
              <a:gd name="connsiteX268" fmla="*/ 98055 w 2836707"/>
              <a:gd name="connsiteY268" fmla="*/ 983998 h 2833294"/>
              <a:gd name="connsiteX269" fmla="*/ 95474 w 2836707"/>
              <a:gd name="connsiteY269" fmla="*/ 954754 h 2833294"/>
              <a:gd name="connsiteX270" fmla="*/ 96335 w 2836707"/>
              <a:gd name="connsiteY270" fmla="*/ 927229 h 2833294"/>
              <a:gd name="connsiteX271" fmla="*/ 99776 w 2836707"/>
              <a:gd name="connsiteY271" fmla="*/ 900565 h 2833294"/>
              <a:gd name="connsiteX272" fmla="*/ 107517 w 2836707"/>
              <a:gd name="connsiteY272" fmla="*/ 874760 h 2833294"/>
              <a:gd name="connsiteX273" fmla="*/ 118699 w 2836707"/>
              <a:gd name="connsiteY273" fmla="*/ 853257 h 2833294"/>
              <a:gd name="connsiteX274" fmla="*/ 133321 w 2836707"/>
              <a:gd name="connsiteY274" fmla="*/ 832614 h 2833294"/>
              <a:gd name="connsiteX275" fmla="*/ 150523 w 2836707"/>
              <a:gd name="connsiteY275" fmla="*/ 814551 h 2833294"/>
              <a:gd name="connsiteX276" fmla="*/ 170306 w 2836707"/>
              <a:gd name="connsiteY276" fmla="*/ 796488 h 2833294"/>
              <a:gd name="connsiteX277" fmla="*/ 190950 w 2836707"/>
              <a:gd name="connsiteY277" fmla="*/ 780145 h 2833294"/>
              <a:gd name="connsiteX278" fmla="*/ 212452 w 2836707"/>
              <a:gd name="connsiteY278" fmla="*/ 763802 h 2833294"/>
              <a:gd name="connsiteX279" fmla="*/ 233955 w 2836707"/>
              <a:gd name="connsiteY279" fmla="*/ 747460 h 2833294"/>
              <a:gd name="connsiteX280" fmla="*/ 255459 w 2836707"/>
              <a:gd name="connsiteY280" fmla="*/ 731117 h 2833294"/>
              <a:gd name="connsiteX281" fmla="*/ 275242 w 2836707"/>
              <a:gd name="connsiteY281" fmla="*/ 713915 h 2833294"/>
              <a:gd name="connsiteX282" fmla="*/ 292445 w 2836707"/>
              <a:gd name="connsiteY282" fmla="*/ 694132 h 2833294"/>
              <a:gd name="connsiteX283" fmla="*/ 307927 w 2836707"/>
              <a:gd name="connsiteY283" fmla="*/ 675208 h 2833294"/>
              <a:gd name="connsiteX284" fmla="*/ 319968 w 2836707"/>
              <a:gd name="connsiteY284" fmla="*/ 653705 h 2833294"/>
              <a:gd name="connsiteX285" fmla="*/ 330290 w 2836707"/>
              <a:gd name="connsiteY285" fmla="*/ 630482 h 2833294"/>
              <a:gd name="connsiteX286" fmla="*/ 338891 w 2836707"/>
              <a:gd name="connsiteY286" fmla="*/ 605537 h 2833294"/>
              <a:gd name="connsiteX287" fmla="*/ 346633 w 2836707"/>
              <a:gd name="connsiteY287" fmla="*/ 579732 h 2833294"/>
              <a:gd name="connsiteX288" fmla="*/ 353514 w 2836707"/>
              <a:gd name="connsiteY288" fmla="*/ 553929 h 2833294"/>
              <a:gd name="connsiteX289" fmla="*/ 360395 w 2836707"/>
              <a:gd name="connsiteY289" fmla="*/ 527264 h 2833294"/>
              <a:gd name="connsiteX290" fmla="*/ 368136 w 2836707"/>
              <a:gd name="connsiteY290" fmla="*/ 502321 h 2833294"/>
              <a:gd name="connsiteX291" fmla="*/ 376737 w 2836707"/>
              <a:gd name="connsiteY291" fmla="*/ 477376 h 2833294"/>
              <a:gd name="connsiteX292" fmla="*/ 387059 w 2836707"/>
              <a:gd name="connsiteY292" fmla="*/ 454153 h 2833294"/>
              <a:gd name="connsiteX293" fmla="*/ 399961 w 2836707"/>
              <a:gd name="connsiteY293" fmla="*/ 433510 h 2833294"/>
              <a:gd name="connsiteX294" fmla="*/ 415442 w 2836707"/>
              <a:gd name="connsiteY294" fmla="*/ 414587 h 2833294"/>
              <a:gd name="connsiteX295" fmla="*/ 434366 w 2836707"/>
              <a:gd name="connsiteY295" fmla="*/ 399104 h 2833294"/>
              <a:gd name="connsiteX296" fmla="*/ 455009 w 2836707"/>
              <a:gd name="connsiteY296" fmla="*/ 386202 h 2833294"/>
              <a:gd name="connsiteX297" fmla="*/ 478232 w 2836707"/>
              <a:gd name="connsiteY297" fmla="*/ 375880 h 2833294"/>
              <a:gd name="connsiteX298" fmla="*/ 503176 w 2836707"/>
              <a:gd name="connsiteY298" fmla="*/ 367279 h 2833294"/>
              <a:gd name="connsiteX299" fmla="*/ 528120 w 2836707"/>
              <a:gd name="connsiteY299" fmla="*/ 359538 h 2833294"/>
              <a:gd name="connsiteX300" fmla="*/ 554784 w 2836707"/>
              <a:gd name="connsiteY300" fmla="*/ 352656 h 2833294"/>
              <a:gd name="connsiteX301" fmla="*/ 580587 w 2836707"/>
              <a:gd name="connsiteY301" fmla="*/ 345775 h 2833294"/>
              <a:gd name="connsiteX302" fmla="*/ 606392 w 2836707"/>
              <a:gd name="connsiteY302" fmla="*/ 338034 h 2833294"/>
              <a:gd name="connsiteX303" fmla="*/ 631335 w 2836707"/>
              <a:gd name="connsiteY303" fmla="*/ 329433 h 2833294"/>
              <a:gd name="connsiteX304" fmla="*/ 654559 w 2836707"/>
              <a:gd name="connsiteY304" fmla="*/ 319111 h 2833294"/>
              <a:gd name="connsiteX305" fmla="*/ 676062 w 2836707"/>
              <a:gd name="connsiteY305" fmla="*/ 307070 h 2833294"/>
              <a:gd name="connsiteX306" fmla="*/ 694985 w 2836707"/>
              <a:gd name="connsiteY306" fmla="*/ 291587 h 2833294"/>
              <a:gd name="connsiteX307" fmla="*/ 714768 w 2836707"/>
              <a:gd name="connsiteY307" fmla="*/ 274384 h 2833294"/>
              <a:gd name="connsiteX308" fmla="*/ 731971 w 2836707"/>
              <a:gd name="connsiteY308" fmla="*/ 254601 h 2833294"/>
              <a:gd name="connsiteX309" fmla="*/ 748313 w 2836707"/>
              <a:gd name="connsiteY309" fmla="*/ 233957 h 2833294"/>
              <a:gd name="connsiteX310" fmla="*/ 764655 w 2836707"/>
              <a:gd name="connsiteY310" fmla="*/ 212454 h 2833294"/>
              <a:gd name="connsiteX311" fmla="*/ 780998 w 2836707"/>
              <a:gd name="connsiteY311" fmla="*/ 190950 h 2833294"/>
              <a:gd name="connsiteX312" fmla="*/ 797340 w 2836707"/>
              <a:gd name="connsiteY312" fmla="*/ 170307 h 2833294"/>
              <a:gd name="connsiteX313" fmla="*/ 815403 w 2836707"/>
              <a:gd name="connsiteY313" fmla="*/ 150524 h 2833294"/>
              <a:gd name="connsiteX314" fmla="*/ 833465 w 2836707"/>
              <a:gd name="connsiteY314" fmla="*/ 133322 h 2833294"/>
              <a:gd name="connsiteX315" fmla="*/ 854109 w 2836707"/>
              <a:gd name="connsiteY315" fmla="*/ 118699 h 2833294"/>
              <a:gd name="connsiteX316" fmla="*/ 875612 w 2836707"/>
              <a:gd name="connsiteY316" fmla="*/ 107517 h 2833294"/>
              <a:gd name="connsiteX317" fmla="*/ 901416 w 2836707"/>
              <a:gd name="connsiteY317" fmla="*/ 99776 h 2833294"/>
              <a:gd name="connsiteX318" fmla="*/ 928081 w 2836707"/>
              <a:gd name="connsiteY318" fmla="*/ 96335 h 2833294"/>
              <a:gd name="connsiteX319" fmla="*/ 955604 w 2836707"/>
              <a:gd name="connsiteY319" fmla="*/ 95475 h 2833294"/>
              <a:gd name="connsiteX320" fmla="*/ 984848 w 2836707"/>
              <a:gd name="connsiteY320" fmla="*/ 98056 h 2833294"/>
              <a:gd name="connsiteX321" fmla="*/ 1014093 w 2836707"/>
              <a:gd name="connsiteY321" fmla="*/ 101497 h 2833294"/>
              <a:gd name="connsiteX322" fmla="*/ 1043338 w 2836707"/>
              <a:gd name="connsiteY322" fmla="*/ 105797 h 2833294"/>
              <a:gd name="connsiteX323" fmla="*/ 1072582 w 2836707"/>
              <a:gd name="connsiteY323" fmla="*/ 109238 h 2833294"/>
              <a:gd name="connsiteX324" fmla="*/ 1101826 w 2836707"/>
              <a:gd name="connsiteY324" fmla="*/ 110958 h 2833294"/>
              <a:gd name="connsiteX325" fmla="*/ 1130211 w 2836707"/>
              <a:gd name="connsiteY325" fmla="*/ 110958 h 2833294"/>
              <a:gd name="connsiteX326" fmla="*/ 1156875 w 2836707"/>
              <a:gd name="connsiteY326" fmla="*/ 107517 h 2833294"/>
              <a:gd name="connsiteX327" fmla="*/ 1183539 w 2836707"/>
              <a:gd name="connsiteY327" fmla="*/ 100636 h 2833294"/>
              <a:gd name="connsiteX328" fmla="*/ 1209343 w 2836707"/>
              <a:gd name="connsiteY328" fmla="*/ 90315 h 2833294"/>
              <a:gd name="connsiteX329" fmla="*/ 1235146 w 2836707"/>
              <a:gd name="connsiteY329" fmla="*/ 76552 h 2833294"/>
              <a:gd name="connsiteX330" fmla="*/ 1260950 w 2836707"/>
              <a:gd name="connsiteY330" fmla="*/ 62790 h 2833294"/>
              <a:gd name="connsiteX331" fmla="*/ 1286754 w 2836707"/>
              <a:gd name="connsiteY331" fmla="*/ 47308 h 2833294"/>
              <a:gd name="connsiteX332" fmla="*/ 1311698 w 2836707"/>
              <a:gd name="connsiteY332" fmla="*/ 32685 h 2833294"/>
              <a:gd name="connsiteX333" fmla="*/ 1338362 w 2836707"/>
              <a:gd name="connsiteY333" fmla="*/ 19783 h 2833294"/>
              <a:gd name="connsiteX334" fmla="*/ 1364166 w 2836707"/>
              <a:gd name="connsiteY334" fmla="*/ 9461 h 2833294"/>
              <a:gd name="connsiteX335" fmla="*/ 1390830 w 2836707"/>
              <a:gd name="connsiteY335" fmla="*/ 2580 h 2833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Lst>
            <a:rect l="l" t="t" r="r" b="b"/>
            <a:pathLst>
              <a:path w="2836707" h="2833294">
                <a:moveTo>
                  <a:pt x="1418354" y="0"/>
                </a:moveTo>
                <a:lnTo>
                  <a:pt x="1445877" y="2580"/>
                </a:lnTo>
                <a:lnTo>
                  <a:pt x="1472542" y="9461"/>
                </a:lnTo>
                <a:lnTo>
                  <a:pt x="1498346" y="19783"/>
                </a:lnTo>
                <a:lnTo>
                  <a:pt x="1525009" y="32685"/>
                </a:lnTo>
                <a:lnTo>
                  <a:pt x="1549954" y="47308"/>
                </a:lnTo>
                <a:lnTo>
                  <a:pt x="1575758" y="62790"/>
                </a:lnTo>
                <a:lnTo>
                  <a:pt x="1601561" y="76552"/>
                </a:lnTo>
                <a:lnTo>
                  <a:pt x="1627365" y="90315"/>
                </a:lnTo>
                <a:lnTo>
                  <a:pt x="1652309" y="100636"/>
                </a:lnTo>
                <a:lnTo>
                  <a:pt x="1679833" y="107517"/>
                </a:lnTo>
                <a:lnTo>
                  <a:pt x="1706497" y="110958"/>
                </a:lnTo>
                <a:lnTo>
                  <a:pt x="1734881" y="110958"/>
                </a:lnTo>
                <a:lnTo>
                  <a:pt x="1764126" y="109238"/>
                </a:lnTo>
                <a:lnTo>
                  <a:pt x="1793370" y="105797"/>
                </a:lnTo>
                <a:lnTo>
                  <a:pt x="1822615" y="101497"/>
                </a:lnTo>
                <a:lnTo>
                  <a:pt x="1851859" y="98056"/>
                </a:lnTo>
                <a:lnTo>
                  <a:pt x="1881104" y="95475"/>
                </a:lnTo>
                <a:lnTo>
                  <a:pt x="1908627" y="96335"/>
                </a:lnTo>
                <a:lnTo>
                  <a:pt x="1935291" y="99776"/>
                </a:lnTo>
                <a:lnTo>
                  <a:pt x="1961095" y="107517"/>
                </a:lnTo>
                <a:lnTo>
                  <a:pt x="1982599" y="118699"/>
                </a:lnTo>
                <a:lnTo>
                  <a:pt x="2003241" y="133322"/>
                </a:lnTo>
                <a:lnTo>
                  <a:pt x="2021304" y="150524"/>
                </a:lnTo>
                <a:lnTo>
                  <a:pt x="2039367" y="170307"/>
                </a:lnTo>
                <a:lnTo>
                  <a:pt x="2055710" y="190950"/>
                </a:lnTo>
                <a:lnTo>
                  <a:pt x="2072052" y="212454"/>
                </a:lnTo>
                <a:lnTo>
                  <a:pt x="2088394" y="233957"/>
                </a:lnTo>
                <a:lnTo>
                  <a:pt x="2104736" y="254601"/>
                </a:lnTo>
                <a:lnTo>
                  <a:pt x="2121940" y="274384"/>
                </a:lnTo>
                <a:lnTo>
                  <a:pt x="2141723" y="291587"/>
                </a:lnTo>
                <a:lnTo>
                  <a:pt x="2160646" y="307070"/>
                </a:lnTo>
                <a:lnTo>
                  <a:pt x="2182149" y="319111"/>
                </a:lnTo>
                <a:lnTo>
                  <a:pt x="2205372" y="329433"/>
                </a:lnTo>
                <a:lnTo>
                  <a:pt x="2230316" y="338034"/>
                </a:lnTo>
                <a:lnTo>
                  <a:pt x="2256119" y="345775"/>
                </a:lnTo>
                <a:lnTo>
                  <a:pt x="2281923" y="352656"/>
                </a:lnTo>
                <a:lnTo>
                  <a:pt x="2308587" y="359538"/>
                </a:lnTo>
                <a:lnTo>
                  <a:pt x="2333531" y="367279"/>
                </a:lnTo>
                <a:lnTo>
                  <a:pt x="2358474" y="375880"/>
                </a:lnTo>
                <a:lnTo>
                  <a:pt x="2381698" y="386202"/>
                </a:lnTo>
                <a:lnTo>
                  <a:pt x="2402342" y="399104"/>
                </a:lnTo>
                <a:lnTo>
                  <a:pt x="2421265" y="414587"/>
                </a:lnTo>
                <a:lnTo>
                  <a:pt x="2436746" y="433510"/>
                </a:lnTo>
                <a:lnTo>
                  <a:pt x="2449649" y="454153"/>
                </a:lnTo>
                <a:lnTo>
                  <a:pt x="2459970" y="477376"/>
                </a:lnTo>
                <a:lnTo>
                  <a:pt x="2468571" y="502321"/>
                </a:lnTo>
                <a:lnTo>
                  <a:pt x="2476312" y="527264"/>
                </a:lnTo>
                <a:lnTo>
                  <a:pt x="2483194" y="553929"/>
                </a:lnTo>
                <a:lnTo>
                  <a:pt x="2490075" y="579732"/>
                </a:lnTo>
                <a:lnTo>
                  <a:pt x="2497816" y="605537"/>
                </a:lnTo>
                <a:lnTo>
                  <a:pt x="2506417" y="630482"/>
                </a:lnTo>
                <a:lnTo>
                  <a:pt x="2516738" y="653705"/>
                </a:lnTo>
                <a:lnTo>
                  <a:pt x="2528781" y="675208"/>
                </a:lnTo>
                <a:lnTo>
                  <a:pt x="2544263" y="694132"/>
                </a:lnTo>
                <a:lnTo>
                  <a:pt x="2561465" y="713915"/>
                </a:lnTo>
                <a:lnTo>
                  <a:pt x="2581248" y="731117"/>
                </a:lnTo>
                <a:lnTo>
                  <a:pt x="2601892" y="747460"/>
                </a:lnTo>
                <a:lnTo>
                  <a:pt x="2624255" y="763802"/>
                </a:lnTo>
                <a:lnTo>
                  <a:pt x="2645758" y="780145"/>
                </a:lnTo>
                <a:lnTo>
                  <a:pt x="2666401" y="796488"/>
                </a:lnTo>
                <a:lnTo>
                  <a:pt x="2686183" y="814551"/>
                </a:lnTo>
                <a:lnTo>
                  <a:pt x="2703387" y="832614"/>
                </a:lnTo>
                <a:lnTo>
                  <a:pt x="2718009" y="853257"/>
                </a:lnTo>
                <a:lnTo>
                  <a:pt x="2729191" y="874760"/>
                </a:lnTo>
                <a:lnTo>
                  <a:pt x="2736932" y="900565"/>
                </a:lnTo>
                <a:lnTo>
                  <a:pt x="2740372" y="927229"/>
                </a:lnTo>
                <a:lnTo>
                  <a:pt x="2741233" y="954754"/>
                </a:lnTo>
                <a:lnTo>
                  <a:pt x="2738652" y="983998"/>
                </a:lnTo>
                <a:lnTo>
                  <a:pt x="2735211" y="1013242"/>
                </a:lnTo>
                <a:lnTo>
                  <a:pt x="2730911" y="1042487"/>
                </a:lnTo>
                <a:lnTo>
                  <a:pt x="2727470" y="1071732"/>
                </a:lnTo>
                <a:lnTo>
                  <a:pt x="2725751" y="1100977"/>
                </a:lnTo>
                <a:lnTo>
                  <a:pt x="2725751" y="1129361"/>
                </a:lnTo>
                <a:lnTo>
                  <a:pt x="2729191" y="1156025"/>
                </a:lnTo>
                <a:lnTo>
                  <a:pt x="2736071" y="1182689"/>
                </a:lnTo>
                <a:lnTo>
                  <a:pt x="2746393" y="1207634"/>
                </a:lnTo>
                <a:lnTo>
                  <a:pt x="2760156" y="1233438"/>
                </a:lnTo>
                <a:lnTo>
                  <a:pt x="2773917" y="1259242"/>
                </a:lnTo>
                <a:lnTo>
                  <a:pt x="2789400" y="1285046"/>
                </a:lnTo>
                <a:lnTo>
                  <a:pt x="2804021" y="1309991"/>
                </a:lnTo>
                <a:lnTo>
                  <a:pt x="2816924" y="1336654"/>
                </a:lnTo>
                <a:lnTo>
                  <a:pt x="2827245" y="1362459"/>
                </a:lnTo>
                <a:lnTo>
                  <a:pt x="2834126" y="1389123"/>
                </a:lnTo>
                <a:lnTo>
                  <a:pt x="2836707" y="1416647"/>
                </a:lnTo>
                <a:lnTo>
                  <a:pt x="2834126" y="1444171"/>
                </a:lnTo>
                <a:lnTo>
                  <a:pt x="2827245" y="1470836"/>
                </a:lnTo>
                <a:lnTo>
                  <a:pt x="2816924" y="1496640"/>
                </a:lnTo>
                <a:lnTo>
                  <a:pt x="2804021" y="1523304"/>
                </a:lnTo>
                <a:lnTo>
                  <a:pt x="2789400" y="1548248"/>
                </a:lnTo>
                <a:lnTo>
                  <a:pt x="2773917" y="1574053"/>
                </a:lnTo>
                <a:lnTo>
                  <a:pt x="2760156" y="1599857"/>
                </a:lnTo>
                <a:lnTo>
                  <a:pt x="2746393" y="1625660"/>
                </a:lnTo>
                <a:lnTo>
                  <a:pt x="2736071" y="1650605"/>
                </a:lnTo>
                <a:lnTo>
                  <a:pt x="2729191" y="1677269"/>
                </a:lnTo>
                <a:lnTo>
                  <a:pt x="2725751" y="1703933"/>
                </a:lnTo>
                <a:lnTo>
                  <a:pt x="2725751" y="1732318"/>
                </a:lnTo>
                <a:lnTo>
                  <a:pt x="2727470" y="1761563"/>
                </a:lnTo>
                <a:lnTo>
                  <a:pt x="2730911" y="1790807"/>
                </a:lnTo>
                <a:lnTo>
                  <a:pt x="2735211" y="1820052"/>
                </a:lnTo>
                <a:lnTo>
                  <a:pt x="2738652" y="1849297"/>
                </a:lnTo>
                <a:lnTo>
                  <a:pt x="2741233" y="1878541"/>
                </a:lnTo>
                <a:lnTo>
                  <a:pt x="2740372" y="1906066"/>
                </a:lnTo>
                <a:lnTo>
                  <a:pt x="2736932" y="1932731"/>
                </a:lnTo>
                <a:lnTo>
                  <a:pt x="2729191" y="1958534"/>
                </a:lnTo>
                <a:lnTo>
                  <a:pt x="2718009" y="1980037"/>
                </a:lnTo>
                <a:lnTo>
                  <a:pt x="2703387" y="2000681"/>
                </a:lnTo>
                <a:lnTo>
                  <a:pt x="2686183" y="2018744"/>
                </a:lnTo>
                <a:lnTo>
                  <a:pt x="2666401" y="2036806"/>
                </a:lnTo>
                <a:lnTo>
                  <a:pt x="2645758" y="2053150"/>
                </a:lnTo>
                <a:lnTo>
                  <a:pt x="2624255" y="2069492"/>
                </a:lnTo>
                <a:lnTo>
                  <a:pt x="2601892" y="2085835"/>
                </a:lnTo>
                <a:lnTo>
                  <a:pt x="2581248" y="2102177"/>
                </a:lnTo>
                <a:lnTo>
                  <a:pt x="2561465" y="2119379"/>
                </a:lnTo>
                <a:lnTo>
                  <a:pt x="2544263" y="2139163"/>
                </a:lnTo>
                <a:lnTo>
                  <a:pt x="2528781" y="2158086"/>
                </a:lnTo>
                <a:lnTo>
                  <a:pt x="2516738" y="2179589"/>
                </a:lnTo>
                <a:lnTo>
                  <a:pt x="2506417" y="2202813"/>
                </a:lnTo>
                <a:lnTo>
                  <a:pt x="2497816" y="2227757"/>
                </a:lnTo>
                <a:lnTo>
                  <a:pt x="2490075" y="2253562"/>
                </a:lnTo>
                <a:lnTo>
                  <a:pt x="2483194" y="2279366"/>
                </a:lnTo>
                <a:lnTo>
                  <a:pt x="2476312" y="2306030"/>
                </a:lnTo>
                <a:lnTo>
                  <a:pt x="2468571" y="2330974"/>
                </a:lnTo>
                <a:lnTo>
                  <a:pt x="2459970" y="2355917"/>
                </a:lnTo>
                <a:lnTo>
                  <a:pt x="2449649" y="2379141"/>
                </a:lnTo>
                <a:lnTo>
                  <a:pt x="2436746" y="2399785"/>
                </a:lnTo>
                <a:lnTo>
                  <a:pt x="2421265" y="2418708"/>
                </a:lnTo>
                <a:lnTo>
                  <a:pt x="2402342" y="2434190"/>
                </a:lnTo>
                <a:lnTo>
                  <a:pt x="2381698" y="2447092"/>
                </a:lnTo>
                <a:lnTo>
                  <a:pt x="2358474" y="2457414"/>
                </a:lnTo>
                <a:lnTo>
                  <a:pt x="2333531" y="2466015"/>
                </a:lnTo>
                <a:lnTo>
                  <a:pt x="2308587" y="2473756"/>
                </a:lnTo>
                <a:lnTo>
                  <a:pt x="2281923" y="2480638"/>
                </a:lnTo>
                <a:lnTo>
                  <a:pt x="2256119" y="2487519"/>
                </a:lnTo>
                <a:lnTo>
                  <a:pt x="2230316" y="2495260"/>
                </a:lnTo>
                <a:lnTo>
                  <a:pt x="2205372" y="2503862"/>
                </a:lnTo>
                <a:lnTo>
                  <a:pt x="2182149" y="2514184"/>
                </a:lnTo>
                <a:lnTo>
                  <a:pt x="2160646" y="2526225"/>
                </a:lnTo>
                <a:lnTo>
                  <a:pt x="2141723" y="2541707"/>
                </a:lnTo>
                <a:lnTo>
                  <a:pt x="2121940" y="2558911"/>
                </a:lnTo>
                <a:lnTo>
                  <a:pt x="2104736" y="2578694"/>
                </a:lnTo>
                <a:lnTo>
                  <a:pt x="2088394" y="2599337"/>
                </a:lnTo>
                <a:lnTo>
                  <a:pt x="2072052" y="2620840"/>
                </a:lnTo>
                <a:lnTo>
                  <a:pt x="2055710" y="2642344"/>
                </a:lnTo>
                <a:lnTo>
                  <a:pt x="2039367" y="2662987"/>
                </a:lnTo>
                <a:lnTo>
                  <a:pt x="2021304" y="2682770"/>
                </a:lnTo>
                <a:lnTo>
                  <a:pt x="2003241" y="2699973"/>
                </a:lnTo>
                <a:lnTo>
                  <a:pt x="1982599" y="2714595"/>
                </a:lnTo>
                <a:lnTo>
                  <a:pt x="1961095" y="2725777"/>
                </a:lnTo>
                <a:lnTo>
                  <a:pt x="1935291" y="2733518"/>
                </a:lnTo>
                <a:lnTo>
                  <a:pt x="1908627" y="2736959"/>
                </a:lnTo>
                <a:lnTo>
                  <a:pt x="1881104" y="2737819"/>
                </a:lnTo>
                <a:lnTo>
                  <a:pt x="1851859" y="2735238"/>
                </a:lnTo>
                <a:lnTo>
                  <a:pt x="1822615" y="2731799"/>
                </a:lnTo>
                <a:lnTo>
                  <a:pt x="1793370" y="2727497"/>
                </a:lnTo>
                <a:lnTo>
                  <a:pt x="1764126" y="2724057"/>
                </a:lnTo>
                <a:lnTo>
                  <a:pt x="1734881" y="2722336"/>
                </a:lnTo>
                <a:lnTo>
                  <a:pt x="1706497" y="2722336"/>
                </a:lnTo>
                <a:lnTo>
                  <a:pt x="1679833" y="2725777"/>
                </a:lnTo>
                <a:lnTo>
                  <a:pt x="1652309" y="2732658"/>
                </a:lnTo>
                <a:lnTo>
                  <a:pt x="1627365" y="2742980"/>
                </a:lnTo>
                <a:lnTo>
                  <a:pt x="1601561" y="2756742"/>
                </a:lnTo>
                <a:lnTo>
                  <a:pt x="1575758" y="2770505"/>
                </a:lnTo>
                <a:lnTo>
                  <a:pt x="1549954" y="2785987"/>
                </a:lnTo>
                <a:lnTo>
                  <a:pt x="1525009" y="2800609"/>
                </a:lnTo>
                <a:lnTo>
                  <a:pt x="1498346" y="2813511"/>
                </a:lnTo>
                <a:lnTo>
                  <a:pt x="1472542" y="2823833"/>
                </a:lnTo>
                <a:lnTo>
                  <a:pt x="1445877" y="2830714"/>
                </a:lnTo>
                <a:lnTo>
                  <a:pt x="1418354" y="2833294"/>
                </a:lnTo>
                <a:lnTo>
                  <a:pt x="1390830" y="2830714"/>
                </a:lnTo>
                <a:lnTo>
                  <a:pt x="1364166" y="2823833"/>
                </a:lnTo>
                <a:lnTo>
                  <a:pt x="1338362" y="2813511"/>
                </a:lnTo>
                <a:lnTo>
                  <a:pt x="1311698" y="2800609"/>
                </a:lnTo>
                <a:lnTo>
                  <a:pt x="1286754" y="2785987"/>
                </a:lnTo>
                <a:lnTo>
                  <a:pt x="1260950" y="2770505"/>
                </a:lnTo>
                <a:lnTo>
                  <a:pt x="1235146" y="2756742"/>
                </a:lnTo>
                <a:lnTo>
                  <a:pt x="1209343" y="2742980"/>
                </a:lnTo>
                <a:lnTo>
                  <a:pt x="1183539" y="2732658"/>
                </a:lnTo>
                <a:lnTo>
                  <a:pt x="1156875" y="2725777"/>
                </a:lnTo>
                <a:lnTo>
                  <a:pt x="1130211" y="2722336"/>
                </a:lnTo>
                <a:lnTo>
                  <a:pt x="1101826" y="2722336"/>
                </a:lnTo>
                <a:lnTo>
                  <a:pt x="1072582" y="2724057"/>
                </a:lnTo>
                <a:lnTo>
                  <a:pt x="1043338" y="2727497"/>
                </a:lnTo>
                <a:lnTo>
                  <a:pt x="1014093" y="2731799"/>
                </a:lnTo>
                <a:lnTo>
                  <a:pt x="984848" y="2735238"/>
                </a:lnTo>
                <a:lnTo>
                  <a:pt x="955604" y="2737819"/>
                </a:lnTo>
                <a:lnTo>
                  <a:pt x="928081" y="2736959"/>
                </a:lnTo>
                <a:lnTo>
                  <a:pt x="901416" y="2733518"/>
                </a:lnTo>
                <a:lnTo>
                  <a:pt x="875612" y="2725777"/>
                </a:lnTo>
                <a:lnTo>
                  <a:pt x="854109" y="2714595"/>
                </a:lnTo>
                <a:lnTo>
                  <a:pt x="833465" y="2699973"/>
                </a:lnTo>
                <a:lnTo>
                  <a:pt x="815403" y="2682770"/>
                </a:lnTo>
                <a:lnTo>
                  <a:pt x="797340" y="2662987"/>
                </a:lnTo>
                <a:lnTo>
                  <a:pt x="780998" y="2642344"/>
                </a:lnTo>
                <a:lnTo>
                  <a:pt x="764655" y="2620840"/>
                </a:lnTo>
                <a:lnTo>
                  <a:pt x="748313" y="2599337"/>
                </a:lnTo>
                <a:lnTo>
                  <a:pt x="731971" y="2578694"/>
                </a:lnTo>
                <a:lnTo>
                  <a:pt x="714768" y="2558911"/>
                </a:lnTo>
                <a:lnTo>
                  <a:pt x="694985" y="2541707"/>
                </a:lnTo>
                <a:lnTo>
                  <a:pt x="676062" y="2526225"/>
                </a:lnTo>
                <a:lnTo>
                  <a:pt x="654559" y="2514184"/>
                </a:lnTo>
                <a:lnTo>
                  <a:pt x="631335" y="2503862"/>
                </a:lnTo>
                <a:lnTo>
                  <a:pt x="606392" y="2495260"/>
                </a:lnTo>
                <a:lnTo>
                  <a:pt x="580587" y="2487519"/>
                </a:lnTo>
                <a:lnTo>
                  <a:pt x="554784" y="2480638"/>
                </a:lnTo>
                <a:lnTo>
                  <a:pt x="528120" y="2473756"/>
                </a:lnTo>
                <a:lnTo>
                  <a:pt x="503176" y="2466015"/>
                </a:lnTo>
                <a:lnTo>
                  <a:pt x="478232" y="2457414"/>
                </a:lnTo>
                <a:lnTo>
                  <a:pt x="455009" y="2447092"/>
                </a:lnTo>
                <a:lnTo>
                  <a:pt x="434366" y="2434190"/>
                </a:lnTo>
                <a:lnTo>
                  <a:pt x="415442" y="2418708"/>
                </a:lnTo>
                <a:lnTo>
                  <a:pt x="399961" y="2399785"/>
                </a:lnTo>
                <a:lnTo>
                  <a:pt x="387059" y="2379141"/>
                </a:lnTo>
                <a:lnTo>
                  <a:pt x="376737" y="2355917"/>
                </a:lnTo>
                <a:lnTo>
                  <a:pt x="368136" y="2330974"/>
                </a:lnTo>
                <a:lnTo>
                  <a:pt x="360395" y="2306030"/>
                </a:lnTo>
                <a:lnTo>
                  <a:pt x="353514" y="2279366"/>
                </a:lnTo>
                <a:lnTo>
                  <a:pt x="346633" y="2253562"/>
                </a:lnTo>
                <a:lnTo>
                  <a:pt x="338891" y="2227757"/>
                </a:lnTo>
                <a:lnTo>
                  <a:pt x="330290" y="2202813"/>
                </a:lnTo>
                <a:lnTo>
                  <a:pt x="319968" y="2179589"/>
                </a:lnTo>
                <a:lnTo>
                  <a:pt x="307927" y="2158086"/>
                </a:lnTo>
                <a:lnTo>
                  <a:pt x="292445" y="2139163"/>
                </a:lnTo>
                <a:lnTo>
                  <a:pt x="275242" y="2119379"/>
                </a:lnTo>
                <a:lnTo>
                  <a:pt x="255459" y="2102177"/>
                </a:lnTo>
                <a:lnTo>
                  <a:pt x="233955" y="2085835"/>
                </a:lnTo>
                <a:lnTo>
                  <a:pt x="212452" y="2069492"/>
                </a:lnTo>
                <a:lnTo>
                  <a:pt x="190950" y="2053150"/>
                </a:lnTo>
                <a:lnTo>
                  <a:pt x="170306" y="2036806"/>
                </a:lnTo>
                <a:lnTo>
                  <a:pt x="150523" y="2018744"/>
                </a:lnTo>
                <a:lnTo>
                  <a:pt x="133321" y="2000681"/>
                </a:lnTo>
                <a:lnTo>
                  <a:pt x="118699" y="1980037"/>
                </a:lnTo>
                <a:lnTo>
                  <a:pt x="107517" y="1958534"/>
                </a:lnTo>
                <a:lnTo>
                  <a:pt x="99776" y="1932731"/>
                </a:lnTo>
                <a:lnTo>
                  <a:pt x="96335" y="1906066"/>
                </a:lnTo>
                <a:lnTo>
                  <a:pt x="95474" y="1878541"/>
                </a:lnTo>
                <a:lnTo>
                  <a:pt x="98055" y="1849297"/>
                </a:lnTo>
                <a:lnTo>
                  <a:pt x="101496" y="1820052"/>
                </a:lnTo>
                <a:lnTo>
                  <a:pt x="105796" y="1790807"/>
                </a:lnTo>
                <a:lnTo>
                  <a:pt x="109237" y="1761563"/>
                </a:lnTo>
                <a:lnTo>
                  <a:pt x="110958" y="1732318"/>
                </a:lnTo>
                <a:lnTo>
                  <a:pt x="110958" y="1703933"/>
                </a:lnTo>
                <a:lnTo>
                  <a:pt x="107517" y="1677269"/>
                </a:lnTo>
                <a:lnTo>
                  <a:pt x="100636" y="1650605"/>
                </a:lnTo>
                <a:lnTo>
                  <a:pt x="90314" y="1625660"/>
                </a:lnTo>
                <a:lnTo>
                  <a:pt x="77412" y="1599857"/>
                </a:lnTo>
                <a:lnTo>
                  <a:pt x="62790" y="1574053"/>
                </a:lnTo>
                <a:lnTo>
                  <a:pt x="47308" y="1548248"/>
                </a:lnTo>
                <a:lnTo>
                  <a:pt x="32686" y="1523304"/>
                </a:lnTo>
                <a:lnTo>
                  <a:pt x="19783" y="1496640"/>
                </a:lnTo>
                <a:lnTo>
                  <a:pt x="9462" y="1470836"/>
                </a:lnTo>
                <a:lnTo>
                  <a:pt x="2581" y="1444171"/>
                </a:lnTo>
                <a:lnTo>
                  <a:pt x="0" y="1416647"/>
                </a:lnTo>
                <a:lnTo>
                  <a:pt x="2581" y="1389123"/>
                </a:lnTo>
                <a:lnTo>
                  <a:pt x="9462" y="1362459"/>
                </a:lnTo>
                <a:lnTo>
                  <a:pt x="19783" y="1336654"/>
                </a:lnTo>
                <a:lnTo>
                  <a:pt x="32686" y="1309991"/>
                </a:lnTo>
                <a:lnTo>
                  <a:pt x="47308" y="1285046"/>
                </a:lnTo>
                <a:lnTo>
                  <a:pt x="62790" y="1259242"/>
                </a:lnTo>
                <a:lnTo>
                  <a:pt x="77412" y="1233438"/>
                </a:lnTo>
                <a:lnTo>
                  <a:pt x="90314" y="1207634"/>
                </a:lnTo>
                <a:lnTo>
                  <a:pt x="100636" y="1182689"/>
                </a:lnTo>
                <a:lnTo>
                  <a:pt x="107517" y="1156025"/>
                </a:lnTo>
                <a:lnTo>
                  <a:pt x="110958" y="1129361"/>
                </a:lnTo>
                <a:lnTo>
                  <a:pt x="110958" y="1100977"/>
                </a:lnTo>
                <a:lnTo>
                  <a:pt x="109237" y="1071732"/>
                </a:lnTo>
                <a:lnTo>
                  <a:pt x="105796" y="1042487"/>
                </a:lnTo>
                <a:lnTo>
                  <a:pt x="101496" y="1013242"/>
                </a:lnTo>
                <a:lnTo>
                  <a:pt x="98055" y="983998"/>
                </a:lnTo>
                <a:lnTo>
                  <a:pt x="95474" y="954754"/>
                </a:lnTo>
                <a:lnTo>
                  <a:pt x="96335" y="927229"/>
                </a:lnTo>
                <a:lnTo>
                  <a:pt x="99776" y="900565"/>
                </a:lnTo>
                <a:lnTo>
                  <a:pt x="107517" y="874760"/>
                </a:lnTo>
                <a:lnTo>
                  <a:pt x="118699" y="853257"/>
                </a:lnTo>
                <a:lnTo>
                  <a:pt x="133321" y="832614"/>
                </a:lnTo>
                <a:lnTo>
                  <a:pt x="150523" y="814551"/>
                </a:lnTo>
                <a:lnTo>
                  <a:pt x="170306" y="796488"/>
                </a:lnTo>
                <a:lnTo>
                  <a:pt x="190950" y="780145"/>
                </a:lnTo>
                <a:lnTo>
                  <a:pt x="212452" y="763802"/>
                </a:lnTo>
                <a:lnTo>
                  <a:pt x="233955" y="747460"/>
                </a:lnTo>
                <a:lnTo>
                  <a:pt x="255459" y="731117"/>
                </a:lnTo>
                <a:lnTo>
                  <a:pt x="275242" y="713915"/>
                </a:lnTo>
                <a:lnTo>
                  <a:pt x="292445" y="694132"/>
                </a:lnTo>
                <a:lnTo>
                  <a:pt x="307927" y="675208"/>
                </a:lnTo>
                <a:lnTo>
                  <a:pt x="319968" y="653705"/>
                </a:lnTo>
                <a:lnTo>
                  <a:pt x="330290" y="630482"/>
                </a:lnTo>
                <a:lnTo>
                  <a:pt x="338891" y="605537"/>
                </a:lnTo>
                <a:lnTo>
                  <a:pt x="346633" y="579732"/>
                </a:lnTo>
                <a:lnTo>
                  <a:pt x="353514" y="553929"/>
                </a:lnTo>
                <a:lnTo>
                  <a:pt x="360395" y="527264"/>
                </a:lnTo>
                <a:lnTo>
                  <a:pt x="368136" y="502321"/>
                </a:lnTo>
                <a:lnTo>
                  <a:pt x="376737" y="477376"/>
                </a:lnTo>
                <a:lnTo>
                  <a:pt x="387059" y="454153"/>
                </a:lnTo>
                <a:lnTo>
                  <a:pt x="399961" y="433510"/>
                </a:lnTo>
                <a:lnTo>
                  <a:pt x="415442" y="414587"/>
                </a:lnTo>
                <a:lnTo>
                  <a:pt x="434366" y="399104"/>
                </a:lnTo>
                <a:lnTo>
                  <a:pt x="455009" y="386202"/>
                </a:lnTo>
                <a:lnTo>
                  <a:pt x="478232" y="375880"/>
                </a:lnTo>
                <a:lnTo>
                  <a:pt x="503176" y="367279"/>
                </a:lnTo>
                <a:lnTo>
                  <a:pt x="528120" y="359538"/>
                </a:lnTo>
                <a:lnTo>
                  <a:pt x="554784" y="352656"/>
                </a:lnTo>
                <a:lnTo>
                  <a:pt x="580587" y="345775"/>
                </a:lnTo>
                <a:lnTo>
                  <a:pt x="606392" y="338034"/>
                </a:lnTo>
                <a:lnTo>
                  <a:pt x="631335" y="329433"/>
                </a:lnTo>
                <a:lnTo>
                  <a:pt x="654559" y="319111"/>
                </a:lnTo>
                <a:lnTo>
                  <a:pt x="676062" y="307070"/>
                </a:lnTo>
                <a:lnTo>
                  <a:pt x="694985" y="291587"/>
                </a:lnTo>
                <a:lnTo>
                  <a:pt x="714768" y="274384"/>
                </a:lnTo>
                <a:lnTo>
                  <a:pt x="731971" y="254601"/>
                </a:lnTo>
                <a:lnTo>
                  <a:pt x="748313" y="233957"/>
                </a:lnTo>
                <a:lnTo>
                  <a:pt x="764655" y="212454"/>
                </a:lnTo>
                <a:lnTo>
                  <a:pt x="780998" y="190950"/>
                </a:lnTo>
                <a:lnTo>
                  <a:pt x="797340" y="170307"/>
                </a:lnTo>
                <a:lnTo>
                  <a:pt x="815403" y="150524"/>
                </a:lnTo>
                <a:lnTo>
                  <a:pt x="833465" y="133322"/>
                </a:lnTo>
                <a:lnTo>
                  <a:pt x="854109" y="118699"/>
                </a:lnTo>
                <a:lnTo>
                  <a:pt x="875612" y="107517"/>
                </a:lnTo>
                <a:lnTo>
                  <a:pt x="901416" y="99776"/>
                </a:lnTo>
                <a:lnTo>
                  <a:pt x="928081" y="96335"/>
                </a:lnTo>
                <a:lnTo>
                  <a:pt x="955604" y="95475"/>
                </a:lnTo>
                <a:lnTo>
                  <a:pt x="984848" y="98056"/>
                </a:lnTo>
                <a:lnTo>
                  <a:pt x="1014093" y="101497"/>
                </a:lnTo>
                <a:lnTo>
                  <a:pt x="1043338" y="105797"/>
                </a:lnTo>
                <a:lnTo>
                  <a:pt x="1072582" y="109238"/>
                </a:lnTo>
                <a:lnTo>
                  <a:pt x="1101826" y="110958"/>
                </a:lnTo>
                <a:lnTo>
                  <a:pt x="1130211" y="110958"/>
                </a:lnTo>
                <a:lnTo>
                  <a:pt x="1156875" y="107517"/>
                </a:lnTo>
                <a:lnTo>
                  <a:pt x="1183539" y="100636"/>
                </a:lnTo>
                <a:lnTo>
                  <a:pt x="1209343" y="90315"/>
                </a:lnTo>
                <a:lnTo>
                  <a:pt x="1235146" y="76552"/>
                </a:lnTo>
                <a:lnTo>
                  <a:pt x="1260950" y="62790"/>
                </a:lnTo>
                <a:lnTo>
                  <a:pt x="1286754" y="47308"/>
                </a:lnTo>
                <a:lnTo>
                  <a:pt x="1311698" y="32685"/>
                </a:lnTo>
                <a:lnTo>
                  <a:pt x="1338362" y="19783"/>
                </a:lnTo>
                <a:lnTo>
                  <a:pt x="1364166" y="9461"/>
                </a:lnTo>
                <a:lnTo>
                  <a:pt x="1390830" y="258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Afbeelding 8">
            <a:extLst>
              <a:ext uri="{FF2B5EF4-FFF2-40B4-BE49-F238E27FC236}">
                <a16:creationId xmlns:a16="http://schemas.microsoft.com/office/drawing/2014/main" id="{19313DE3-4685-4F02-828B-E27DCD99B41A}"/>
              </a:ext>
            </a:extLst>
          </p:cNvPr>
          <p:cNvPicPr>
            <a:picLocks noChangeAspect="1"/>
          </p:cNvPicPr>
          <p:nvPr/>
        </p:nvPicPr>
        <p:blipFill>
          <a:blip r:embed="rId3"/>
          <a:stretch>
            <a:fillRect/>
          </a:stretch>
        </p:blipFill>
        <p:spPr>
          <a:xfrm>
            <a:off x="6235430" y="3076111"/>
            <a:ext cx="2054157" cy="2156864"/>
          </a:xfrm>
          <a:prstGeom prst="rect">
            <a:avLst/>
          </a:prstGeom>
        </p:spPr>
      </p:pic>
      <p:sp>
        <p:nvSpPr>
          <p:cNvPr id="26" name="Freeform: Shape 25">
            <a:extLst>
              <a:ext uri="{FF2B5EF4-FFF2-40B4-BE49-F238E27FC236}">
                <a16:creationId xmlns:a16="http://schemas.microsoft.com/office/drawing/2014/main" id="{5D3DD866-9865-42E4-989A-17A2755F22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78598" y="3909952"/>
            <a:ext cx="3313402" cy="2948047"/>
          </a:xfrm>
          <a:custGeom>
            <a:avLst/>
            <a:gdLst>
              <a:gd name="connsiteX0" fmla="*/ 1934947 w 3313402"/>
              <a:gd name="connsiteY0" fmla="*/ 0 h 2948047"/>
              <a:gd name="connsiteX1" fmla="*/ 1972495 w 3313402"/>
              <a:gd name="connsiteY1" fmla="*/ 3519 h 2948047"/>
              <a:gd name="connsiteX2" fmla="*/ 2008871 w 3313402"/>
              <a:gd name="connsiteY2" fmla="*/ 12907 h 2948047"/>
              <a:gd name="connsiteX3" fmla="*/ 2044074 w 3313402"/>
              <a:gd name="connsiteY3" fmla="*/ 26988 h 2948047"/>
              <a:gd name="connsiteX4" fmla="*/ 2080448 w 3313402"/>
              <a:gd name="connsiteY4" fmla="*/ 44589 h 2948047"/>
              <a:gd name="connsiteX5" fmla="*/ 2114478 w 3313402"/>
              <a:gd name="connsiteY5" fmla="*/ 64537 h 2948047"/>
              <a:gd name="connsiteX6" fmla="*/ 2149681 w 3313402"/>
              <a:gd name="connsiteY6" fmla="*/ 85659 h 2948047"/>
              <a:gd name="connsiteX7" fmla="*/ 2184882 w 3313402"/>
              <a:gd name="connsiteY7" fmla="*/ 104433 h 2948047"/>
              <a:gd name="connsiteX8" fmla="*/ 2220084 w 3313402"/>
              <a:gd name="connsiteY8" fmla="*/ 123208 h 2948047"/>
              <a:gd name="connsiteX9" fmla="*/ 2254113 w 3313402"/>
              <a:gd name="connsiteY9" fmla="*/ 137288 h 2948047"/>
              <a:gd name="connsiteX10" fmla="*/ 2291662 w 3313402"/>
              <a:gd name="connsiteY10" fmla="*/ 146675 h 2948047"/>
              <a:gd name="connsiteX11" fmla="*/ 2328037 w 3313402"/>
              <a:gd name="connsiteY11" fmla="*/ 151369 h 2948047"/>
              <a:gd name="connsiteX12" fmla="*/ 2366759 w 3313402"/>
              <a:gd name="connsiteY12" fmla="*/ 151369 h 2948047"/>
              <a:gd name="connsiteX13" fmla="*/ 2406656 w 3313402"/>
              <a:gd name="connsiteY13" fmla="*/ 149023 h 2948047"/>
              <a:gd name="connsiteX14" fmla="*/ 2446551 w 3313402"/>
              <a:gd name="connsiteY14" fmla="*/ 144329 h 2948047"/>
              <a:gd name="connsiteX15" fmla="*/ 2486448 w 3313402"/>
              <a:gd name="connsiteY15" fmla="*/ 138462 h 2948047"/>
              <a:gd name="connsiteX16" fmla="*/ 2526343 w 3313402"/>
              <a:gd name="connsiteY16" fmla="*/ 133769 h 2948047"/>
              <a:gd name="connsiteX17" fmla="*/ 2566239 w 3313402"/>
              <a:gd name="connsiteY17" fmla="*/ 130247 h 2948047"/>
              <a:gd name="connsiteX18" fmla="*/ 2603787 w 3313402"/>
              <a:gd name="connsiteY18" fmla="*/ 131421 h 2948047"/>
              <a:gd name="connsiteX19" fmla="*/ 2640163 w 3313402"/>
              <a:gd name="connsiteY19" fmla="*/ 136115 h 2948047"/>
              <a:gd name="connsiteX20" fmla="*/ 2675366 w 3313402"/>
              <a:gd name="connsiteY20" fmla="*/ 146675 h 2948047"/>
              <a:gd name="connsiteX21" fmla="*/ 2704702 w 3313402"/>
              <a:gd name="connsiteY21" fmla="*/ 161930 h 2948047"/>
              <a:gd name="connsiteX22" fmla="*/ 2732862 w 3313402"/>
              <a:gd name="connsiteY22" fmla="*/ 181878 h 2948047"/>
              <a:gd name="connsiteX23" fmla="*/ 2757504 w 3313402"/>
              <a:gd name="connsiteY23" fmla="*/ 205346 h 2948047"/>
              <a:gd name="connsiteX24" fmla="*/ 2782146 w 3313402"/>
              <a:gd name="connsiteY24" fmla="*/ 232334 h 2948047"/>
              <a:gd name="connsiteX25" fmla="*/ 2804440 w 3313402"/>
              <a:gd name="connsiteY25" fmla="*/ 260495 h 2948047"/>
              <a:gd name="connsiteX26" fmla="*/ 2826735 w 3313402"/>
              <a:gd name="connsiteY26" fmla="*/ 289831 h 2948047"/>
              <a:gd name="connsiteX27" fmla="*/ 2849030 w 3313402"/>
              <a:gd name="connsiteY27" fmla="*/ 319166 h 2948047"/>
              <a:gd name="connsiteX28" fmla="*/ 2871324 w 3313402"/>
              <a:gd name="connsiteY28" fmla="*/ 347327 h 2948047"/>
              <a:gd name="connsiteX29" fmla="*/ 2894793 w 3313402"/>
              <a:gd name="connsiteY29" fmla="*/ 374315 h 2948047"/>
              <a:gd name="connsiteX30" fmla="*/ 2921781 w 3313402"/>
              <a:gd name="connsiteY30" fmla="*/ 397785 h 2948047"/>
              <a:gd name="connsiteX31" fmla="*/ 2947597 w 3313402"/>
              <a:gd name="connsiteY31" fmla="*/ 418906 h 2948047"/>
              <a:gd name="connsiteX32" fmla="*/ 2976931 w 3313402"/>
              <a:gd name="connsiteY32" fmla="*/ 435332 h 2948047"/>
              <a:gd name="connsiteX33" fmla="*/ 3008614 w 3313402"/>
              <a:gd name="connsiteY33" fmla="*/ 449413 h 2948047"/>
              <a:gd name="connsiteX34" fmla="*/ 3042641 w 3313402"/>
              <a:gd name="connsiteY34" fmla="*/ 461147 h 2948047"/>
              <a:gd name="connsiteX35" fmla="*/ 3077843 w 3313402"/>
              <a:gd name="connsiteY35" fmla="*/ 471708 h 2948047"/>
              <a:gd name="connsiteX36" fmla="*/ 3113046 w 3313402"/>
              <a:gd name="connsiteY36" fmla="*/ 481096 h 2948047"/>
              <a:gd name="connsiteX37" fmla="*/ 3149422 w 3313402"/>
              <a:gd name="connsiteY37" fmla="*/ 490483 h 2948047"/>
              <a:gd name="connsiteX38" fmla="*/ 3183450 w 3313402"/>
              <a:gd name="connsiteY38" fmla="*/ 501044 h 2948047"/>
              <a:gd name="connsiteX39" fmla="*/ 3217478 w 3313402"/>
              <a:gd name="connsiteY39" fmla="*/ 512777 h 2948047"/>
              <a:gd name="connsiteX40" fmla="*/ 3249161 w 3313402"/>
              <a:gd name="connsiteY40" fmla="*/ 526859 h 2948047"/>
              <a:gd name="connsiteX41" fmla="*/ 3277323 w 3313402"/>
              <a:gd name="connsiteY41" fmla="*/ 544460 h 2948047"/>
              <a:gd name="connsiteX42" fmla="*/ 3303139 w 3313402"/>
              <a:gd name="connsiteY42" fmla="*/ 565581 h 2948047"/>
              <a:gd name="connsiteX43" fmla="*/ 3313402 w 3313402"/>
              <a:gd name="connsiteY43" fmla="*/ 578126 h 2948047"/>
              <a:gd name="connsiteX44" fmla="*/ 3313402 w 3313402"/>
              <a:gd name="connsiteY44" fmla="*/ 2948047 h 2948047"/>
              <a:gd name="connsiteX45" fmla="*/ 422306 w 3313402"/>
              <a:gd name="connsiteY45" fmla="*/ 2948047 h 2948047"/>
              <a:gd name="connsiteX46" fmla="*/ 420079 w 3313402"/>
              <a:gd name="connsiteY46" fmla="*/ 2944070 h 2948047"/>
              <a:gd name="connsiteX47" fmla="*/ 398960 w 3313402"/>
              <a:gd name="connsiteY47" fmla="*/ 2918255 h 2948047"/>
              <a:gd name="connsiteX48" fmla="*/ 375490 w 3313402"/>
              <a:gd name="connsiteY48" fmla="*/ 2891267 h 2948047"/>
              <a:gd name="connsiteX49" fmla="*/ 348502 w 3313402"/>
              <a:gd name="connsiteY49" fmla="*/ 2867799 h 2948047"/>
              <a:gd name="connsiteX50" fmla="*/ 319166 w 3313402"/>
              <a:gd name="connsiteY50" fmla="*/ 2845505 h 2948047"/>
              <a:gd name="connsiteX51" fmla="*/ 289832 w 3313402"/>
              <a:gd name="connsiteY51" fmla="*/ 2823210 h 2948047"/>
              <a:gd name="connsiteX52" fmla="*/ 260497 w 3313402"/>
              <a:gd name="connsiteY52" fmla="*/ 2800916 h 2948047"/>
              <a:gd name="connsiteX53" fmla="*/ 232334 w 3313402"/>
              <a:gd name="connsiteY53" fmla="*/ 2778620 h 2948047"/>
              <a:gd name="connsiteX54" fmla="*/ 205346 w 3313402"/>
              <a:gd name="connsiteY54" fmla="*/ 2753979 h 2948047"/>
              <a:gd name="connsiteX55" fmla="*/ 181878 w 3313402"/>
              <a:gd name="connsiteY55" fmla="*/ 2729338 h 2948047"/>
              <a:gd name="connsiteX56" fmla="*/ 161931 w 3313402"/>
              <a:gd name="connsiteY56" fmla="*/ 2701176 h 2948047"/>
              <a:gd name="connsiteX57" fmla="*/ 146677 w 3313402"/>
              <a:gd name="connsiteY57" fmla="*/ 2671841 h 2948047"/>
              <a:gd name="connsiteX58" fmla="*/ 136116 w 3313402"/>
              <a:gd name="connsiteY58" fmla="*/ 2636640 h 2948047"/>
              <a:gd name="connsiteX59" fmla="*/ 131422 w 3313402"/>
              <a:gd name="connsiteY59" fmla="*/ 2600264 h 2948047"/>
              <a:gd name="connsiteX60" fmla="*/ 130248 w 3313402"/>
              <a:gd name="connsiteY60" fmla="*/ 2562713 h 2948047"/>
              <a:gd name="connsiteX61" fmla="*/ 133769 w 3313402"/>
              <a:gd name="connsiteY61" fmla="*/ 2522818 h 2948047"/>
              <a:gd name="connsiteX62" fmla="*/ 138462 w 3313402"/>
              <a:gd name="connsiteY62" fmla="*/ 2482923 h 2948047"/>
              <a:gd name="connsiteX63" fmla="*/ 144329 w 3313402"/>
              <a:gd name="connsiteY63" fmla="*/ 2443026 h 2948047"/>
              <a:gd name="connsiteX64" fmla="*/ 149023 w 3313402"/>
              <a:gd name="connsiteY64" fmla="*/ 2403131 h 2948047"/>
              <a:gd name="connsiteX65" fmla="*/ 151371 w 3313402"/>
              <a:gd name="connsiteY65" fmla="*/ 2363236 h 2948047"/>
              <a:gd name="connsiteX66" fmla="*/ 151371 w 3313402"/>
              <a:gd name="connsiteY66" fmla="*/ 2324513 h 2948047"/>
              <a:gd name="connsiteX67" fmla="*/ 146677 w 3313402"/>
              <a:gd name="connsiteY67" fmla="*/ 2288138 h 2948047"/>
              <a:gd name="connsiteX68" fmla="*/ 137289 w 3313402"/>
              <a:gd name="connsiteY68" fmla="*/ 2251763 h 2948047"/>
              <a:gd name="connsiteX69" fmla="*/ 123208 w 3313402"/>
              <a:gd name="connsiteY69" fmla="*/ 2217733 h 2948047"/>
              <a:gd name="connsiteX70" fmla="*/ 105607 w 3313402"/>
              <a:gd name="connsiteY70" fmla="*/ 2182531 h 2948047"/>
              <a:gd name="connsiteX71" fmla="*/ 85659 w 3313402"/>
              <a:gd name="connsiteY71" fmla="*/ 2147330 h 2948047"/>
              <a:gd name="connsiteX72" fmla="*/ 64538 w 3313402"/>
              <a:gd name="connsiteY72" fmla="*/ 2112127 h 2948047"/>
              <a:gd name="connsiteX73" fmla="*/ 44590 w 3313402"/>
              <a:gd name="connsiteY73" fmla="*/ 2078098 h 2948047"/>
              <a:gd name="connsiteX74" fmla="*/ 26988 w 3313402"/>
              <a:gd name="connsiteY74" fmla="*/ 2041723 h 2948047"/>
              <a:gd name="connsiteX75" fmla="*/ 12908 w 3313402"/>
              <a:gd name="connsiteY75" fmla="*/ 2006521 h 2948047"/>
              <a:gd name="connsiteX76" fmla="*/ 3521 w 3313402"/>
              <a:gd name="connsiteY76" fmla="*/ 1970145 h 2948047"/>
              <a:gd name="connsiteX77" fmla="*/ 0 w 3313402"/>
              <a:gd name="connsiteY77" fmla="*/ 1932596 h 2948047"/>
              <a:gd name="connsiteX78" fmla="*/ 3521 w 3313402"/>
              <a:gd name="connsiteY78" fmla="*/ 1895048 h 2948047"/>
              <a:gd name="connsiteX79" fmla="*/ 12908 w 3313402"/>
              <a:gd name="connsiteY79" fmla="*/ 1858672 h 2948047"/>
              <a:gd name="connsiteX80" fmla="*/ 26988 w 3313402"/>
              <a:gd name="connsiteY80" fmla="*/ 1823470 h 2948047"/>
              <a:gd name="connsiteX81" fmla="*/ 44590 w 3313402"/>
              <a:gd name="connsiteY81" fmla="*/ 1787095 h 2948047"/>
              <a:gd name="connsiteX82" fmla="*/ 64538 w 3313402"/>
              <a:gd name="connsiteY82" fmla="*/ 1753065 h 2948047"/>
              <a:gd name="connsiteX83" fmla="*/ 85659 w 3313402"/>
              <a:gd name="connsiteY83" fmla="*/ 1717864 h 2948047"/>
              <a:gd name="connsiteX84" fmla="*/ 105607 w 3313402"/>
              <a:gd name="connsiteY84" fmla="*/ 1682661 h 2948047"/>
              <a:gd name="connsiteX85" fmla="*/ 123208 w 3313402"/>
              <a:gd name="connsiteY85" fmla="*/ 1647460 h 2948047"/>
              <a:gd name="connsiteX86" fmla="*/ 137289 w 3313402"/>
              <a:gd name="connsiteY86" fmla="*/ 1613430 h 2948047"/>
              <a:gd name="connsiteX87" fmla="*/ 146677 w 3313402"/>
              <a:gd name="connsiteY87" fmla="*/ 1577054 h 2948047"/>
              <a:gd name="connsiteX88" fmla="*/ 151371 w 3313402"/>
              <a:gd name="connsiteY88" fmla="*/ 1540680 h 2948047"/>
              <a:gd name="connsiteX89" fmla="*/ 151371 w 3313402"/>
              <a:gd name="connsiteY89" fmla="*/ 1501958 h 2948047"/>
              <a:gd name="connsiteX90" fmla="*/ 149023 w 3313402"/>
              <a:gd name="connsiteY90" fmla="*/ 1462061 h 2948047"/>
              <a:gd name="connsiteX91" fmla="*/ 144329 w 3313402"/>
              <a:gd name="connsiteY91" fmla="*/ 1422166 h 2948047"/>
              <a:gd name="connsiteX92" fmla="*/ 138462 w 3313402"/>
              <a:gd name="connsiteY92" fmla="*/ 1382269 h 2948047"/>
              <a:gd name="connsiteX93" fmla="*/ 133769 w 3313402"/>
              <a:gd name="connsiteY93" fmla="*/ 1342374 h 2948047"/>
              <a:gd name="connsiteX94" fmla="*/ 130248 w 3313402"/>
              <a:gd name="connsiteY94" fmla="*/ 1302479 h 2948047"/>
              <a:gd name="connsiteX95" fmla="*/ 131422 w 3313402"/>
              <a:gd name="connsiteY95" fmla="*/ 1264930 h 2948047"/>
              <a:gd name="connsiteX96" fmla="*/ 136116 w 3313402"/>
              <a:gd name="connsiteY96" fmla="*/ 1228554 h 2948047"/>
              <a:gd name="connsiteX97" fmla="*/ 146677 w 3313402"/>
              <a:gd name="connsiteY97" fmla="*/ 1193352 h 2948047"/>
              <a:gd name="connsiteX98" fmla="*/ 161931 w 3313402"/>
              <a:gd name="connsiteY98" fmla="*/ 1164017 h 2948047"/>
              <a:gd name="connsiteX99" fmla="*/ 181878 w 3313402"/>
              <a:gd name="connsiteY99" fmla="*/ 1135856 h 2948047"/>
              <a:gd name="connsiteX100" fmla="*/ 205346 w 3313402"/>
              <a:gd name="connsiteY100" fmla="*/ 1111214 h 2948047"/>
              <a:gd name="connsiteX101" fmla="*/ 232334 w 3313402"/>
              <a:gd name="connsiteY101" fmla="*/ 1086573 h 2948047"/>
              <a:gd name="connsiteX102" fmla="*/ 260497 w 3313402"/>
              <a:gd name="connsiteY102" fmla="*/ 1064277 h 2948047"/>
              <a:gd name="connsiteX103" fmla="*/ 289832 w 3313402"/>
              <a:gd name="connsiteY103" fmla="*/ 1041982 h 2948047"/>
              <a:gd name="connsiteX104" fmla="*/ 319166 w 3313402"/>
              <a:gd name="connsiteY104" fmla="*/ 1019688 h 2948047"/>
              <a:gd name="connsiteX105" fmla="*/ 348502 w 3313402"/>
              <a:gd name="connsiteY105" fmla="*/ 997393 h 2948047"/>
              <a:gd name="connsiteX106" fmla="*/ 375490 w 3313402"/>
              <a:gd name="connsiteY106" fmla="*/ 973926 h 2948047"/>
              <a:gd name="connsiteX107" fmla="*/ 398960 w 3313402"/>
              <a:gd name="connsiteY107" fmla="*/ 946938 h 2948047"/>
              <a:gd name="connsiteX108" fmla="*/ 420079 w 3313402"/>
              <a:gd name="connsiteY108" fmla="*/ 921122 h 2948047"/>
              <a:gd name="connsiteX109" fmla="*/ 436507 w 3313402"/>
              <a:gd name="connsiteY109" fmla="*/ 891788 h 2948047"/>
              <a:gd name="connsiteX110" fmla="*/ 450588 w 3313402"/>
              <a:gd name="connsiteY110" fmla="*/ 860106 h 2948047"/>
              <a:gd name="connsiteX111" fmla="*/ 462322 w 3313402"/>
              <a:gd name="connsiteY111" fmla="*/ 826076 h 2948047"/>
              <a:gd name="connsiteX112" fmla="*/ 472883 w 3313402"/>
              <a:gd name="connsiteY112" fmla="*/ 790874 h 2948047"/>
              <a:gd name="connsiteX113" fmla="*/ 482271 w 3313402"/>
              <a:gd name="connsiteY113" fmla="*/ 755672 h 2948047"/>
              <a:gd name="connsiteX114" fmla="*/ 491658 w 3313402"/>
              <a:gd name="connsiteY114" fmla="*/ 719297 h 2948047"/>
              <a:gd name="connsiteX115" fmla="*/ 502219 w 3313402"/>
              <a:gd name="connsiteY115" fmla="*/ 685268 h 2948047"/>
              <a:gd name="connsiteX116" fmla="*/ 513952 w 3313402"/>
              <a:gd name="connsiteY116" fmla="*/ 651238 h 2948047"/>
              <a:gd name="connsiteX117" fmla="*/ 528034 w 3313402"/>
              <a:gd name="connsiteY117" fmla="*/ 619558 h 2948047"/>
              <a:gd name="connsiteX118" fmla="*/ 545635 w 3313402"/>
              <a:gd name="connsiteY118" fmla="*/ 591396 h 2948047"/>
              <a:gd name="connsiteX119" fmla="*/ 566755 w 3313402"/>
              <a:gd name="connsiteY119" fmla="*/ 565581 h 2948047"/>
              <a:gd name="connsiteX120" fmla="*/ 592570 w 3313402"/>
              <a:gd name="connsiteY120" fmla="*/ 544460 h 2948047"/>
              <a:gd name="connsiteX121" fmla="*/ 620733 w 3313402"/>
              <a:gd name="connsiteY121" fmla="*/ 526859 h 2948047"/>
              <a:gd name="connsiteX122" fmla="*/ 652413 w 3313402"/>
              <a:gd name="connsiteY122" fmla="*/ 512777 h 2948047"/>
              <a:gd name="connsiteX123" fmla="*/ 686443 w 3313402"/>
              <a:gd name="connsiteY123" fmla="*/ 501044 h 2948047"/>
              <a:gd name="connsiteX124" fmla="*/ 720472 w 3313402"/>
              <a:gd name="connsiteY124" fmla="*/ 490483 h 2948047"/>
              <a:gd name="connsiteX125" fmla="*/ 756848 w 3313402"/>
              <a:gd name="connsiteY125" fmla="*/ 481096 h 2948047"/>
              <a:gd name="connsiteX126" fmla="*/ 792049 w 3313402"/>
              <a:gd name="connsiteY126" fmla="*/ 471708 h 2948047"/>
              <a:gd name="connsiteX127" fmla="*/ 827252 w 3313402"/>
              <a:gd name="connsiteY127" fmla="*/ 461147 h 2948047"/>
              <a:gd name="connsiteX128" fmla="*/ 861280 w 3313402"/>
              <a:gd name="connsiteY128" fmla="*/ 449413 h 2948047"/>
              <a:gd name="connsiteX129" fmla="*/ 892962 w 3313402"/>
              <a:gd name="connsiteY129" fmla="*/ 435332 h 2948047"/>
              <a:gd name="connsiteX130" fmla="*/ 922297 w 3313402"/>
              <a:gd name="connsiteY130" fmla="*/ 418906 h 2948047"/>
              <a:gd name="connsiteX131" fmla="*/ 948112 w 3313402"/>
              <a:gd name="connsiteY131" fmla="*/ 397785 h 2948047"/>
              <a:gd name="connsiteX132" fmla="*/ 975101 w 3313402"/>
              <a:gd name="connsiteY132" fmla="*/ 374315 h 2948047"/>
              <a:gd name="connsiteX133" fmla="*/ 998569 w 3313402"/>
              <a:gd name="connsiteY133" fmla="*/ 347327 h 2948047"/>
              <a:gd name="connsiteX134" fmla="*/ 1020864 w 3313402"/>
              <a:gd name="connsiteY134" fmla="*/ 319166 h 2948047"/>
              <a:gd name="connsiteX135" fmla="*/ 1043158 w 3313402"/>
              <a:gd name="connsiteY135" fmla="*/ 289831 h 2948047"/>
              <a:gd name="connsiteX136" fmla="*/ 1065453 w 3313402"/>
              <a:gd name="connsiteY136" fmla="*/ 260495 h 2948047"/>
              <a:gd name="connsiteX137" fmla="*/ 1087747 w 3313402"/>
              <a:gd name="connsiteY137" fmla="*/ 232334 h 2948047"/>
              <a:gd name="connsiteX138" fmla="*/ 1112390 w 3313402"/>
              <a:gd name="connsiteY138" fmla="*/ 205346 h 2948047"/>
              <a:gd name="connsiteX139" fmla="*/ 1137030 w 3313402"/>
              <a:gd name="connsiteY139" fmla="*/ 181878 h 2948047"/>
              <a:gd name="connsiteX140" fmla="*/ 1165193 w 3313402"/>
              <a:gd name="connsiteY140" fmla="*/ 161930 h 2948047"/>
              <a:gd name="connsiteX141" fmla="*/ 1194528 w 3313402"/>
              <a:gd name="connsiteY141" fmla="*/ 146675 h 2948047"/>
              <a:gd name="connsiteX142" fmla="*/ 1229731 w 3313402"/>
              <a:gd name="connsiteY142" fmla="*/ 136115 h 2948047"/>
              <a:gd name="connsiteX143" fmla="*/ 1266106 w 3313402"/>
              <a:gd name="connsiteY143" fmla="*/ 131421 h 2948047"/>
              <a:gd name="connsiteX144" fmla="*/ 1303654 w 3313402"/>
              <a:gd name="connsiteY144" fmla="*/ 130247 h 2948047"/>
              <a:gd name="connsiteX145" fmla="*/ 1343549 w 3313402"/>
              <a:gd name="connsiteY145" fmla="*/ 133769 h 2948047"/>
              <a:gd name="connsiteX146" fmla="*/ 1383446 w 3313402"/>
              <a:gd name="connsiteY146" fmla="*/ 138462 h 2948047"/>
              <a:gd name="connsiteX147" fmla="*/ 1423342 w 3313402"/>
              <a:gd name="connsiteY147" fmla="*/ 144329 h 2948047"/>
              <a:gd name="connsiteX148" fmla="*/ 1463237 w 3313402"/>
              <a:gd name="connsiteY148" fmla="*/ 149023 h 2948047"/>
              <a:gd name="connsiteX149" fmla="*/ 1503133 w 3313402"/>
              <a:gd name="connsiteY149" fmla="*/ 151369 h 2948047"/>
              <a:gd name="connsiteX150" fmla="*/ 1541856 w 3313402"/>
              <a:gd name="connsiteY150" fmla="*/ 151369 h 2948047"/>
              <a:gd name="connsiteX151" fmla="*/ 1578232 w 3313402"/>
              <a:gd name="connsiteY151" fmla="*/ 146675 h 2948047"/>
              <a:gd name="connsiteX152" fmla="*/ 1614608 w 3313402"/>
              <a:gd name="connsiteY152" fmla="*/ 137288 h 2948047"/>
              <a:gd name="connsiteX153" fmla="*/ 1649810 w 3313402"/>
              <a:gd name="connsiteY153" fmla="*/ 123208 h 2948047"/>
              <a:gd name="connsiteX154" fmla="*/ 1685011 w 3313402"/>
              <a:gd name="connsiteY154" fmla="*/ 104433 h 2948047"/>
              <a:gd name="connsiteX155" fmla="*/ 1720214 w 3313402"/>
              <a:gd name="connsiteY155" fmla="*/ 85659 h 2948047"/>
              <a:gd name="connsiteX156" fmla="*/ 1755415 w 3313402"/>
              <a:gd name="connsiteY156" fmla="*/ 64537 h 2948047"/>
              <a:gd name="connsiteX157" fmla="*/ 1789445 w 3313402"/>
              <a:gd name="connsiteY157" fmla="*/ 44589 h 2948047"/>
              <a:gd name="connsiteX158" fmla="*/ 1825821 w 3313402"/>
              <a:gd name="connsiteY158" fmla="*/ 26988 h 2948047"/>
              <a:gd name="connsiteX159" fmla="*/ 1861022 w 3313402"/>
              <a:gd name="connsiteY159" fmla="*/ 12907 h 2948047"/>
              <a:gd name="connsiteX160" fmla="*/ 1897398 w 3313402"/>
              <a:gd name="connsiteY160" fmla="*/ 3519 h 2948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3313402" h="2948047">
                <a:moveTo>
                  <a:pt x="1934947" y="0"/>
                </a:moveTo>
                <a:lnTo>
                  <a:pt x="1972495" y="3519"/>
                </a:lnTo>
                <a:lnTo>
                  <a:pt x="2008871" y="12907"/>
                </a:lnTo>
                <a:lnTo>
                  <a:pt x="2044074" y="26988"/>
                </a:lnTo>
                <a:lnTo>
                  <a:pt x="2080448" y="44589"/>
                </a:lnTo>
                <a:lnTo>
                  <a:pt x="2114478" y="64537"/>
                </a:lnTo>
                <a:lnTo>
                  <a:pt x="2149681" y="85659"/>
                </a:lnTo>
                <a:lnTo>
                  <a:pt x="2184882" y="104433"/>
                </a:lnTo>
                <a:lnTo>
                  <a:pt x="2220084" y="123208"/>
                </a:lnTo>
                <a:lnTo>
                  <a:pt x="2254113" y="137288"/>
                </a:lnTo>
                <a:lnTo>
                  <a:pt x="2291662" y="146675"/>
                </a:lnTo>
                <a:lnTo>
                  <a:pt x="2328037" y="151369"/>
                </a:lnTo>
                <a:lnTo>
                  <a:pt x="2366759" y="151369"/>
                </a:lnTo>
                <a:lnTo>
                  <a:pt x="2406656" y="149023"/>
                </a:lnTo>
                <a:lnTo>
                  <a:pt x="2446551" y="144329"/>
                </a:lnTo>
                <a:lnTo>
                  <a:pt x="2486448" y="138462"/>
                </a:lnTo>
                <a:lnTo>
                  <a:pt x="2526343" y="133769"/>
                </a:lnTo>
                <a:lnTo>
                  <a:pt x="2566239" y="130247"/>
                </a:lnTo>
                <a:lnTo>
                  <a:pt x="2603787" y="131421"/>
                </a:lnTo>
                <a:lnTo>
                  <a:pt x="2640163" y="136115"/>
                </a:lnTo>
                <a:lnTo>
                  <a:pt x="2675366" y="146675"/>
                </a:lnTo>
                <a:lnTo>
                  <a:pt x="2704702" y="161930"/>
                </a:lnTo>
                <a:lnTo>
                  <a:pt x="2732862" y="181878"/>
                </a:lnTo>
                <a:lnTo>
                  <a:pt x="2757504" y="205346"/>
                </a:lnTo>
                <a:lnTo>
                  <a:pt x="2782146" y="232334"/>
                </a:lnTo>
                <a:lnTo>
                  <a:pt x="2804440" y="260495"/>
                </a:lnTo>
                <a:lnTo>
                  <a:pt x="2826735" y="289831"/>
                </a:lnTo>
                <a:lnTo>
                  <a:pt x="2849030" y="319166"/>
                </a:lnTo>
                <a:lnTo>
                  <a:pt x="2871324" y="347327"/>
                </a:lnTo>
                <a:lnTo>
                  <a:pt x="2894793" y="374315"/>
                </a:lnTo>
                <a:lnTo>
                  <a:pt x="2921781" y="397785"/>
                </a:lnTo>
                <a:lnTo>
                  <a:pt x="2947597" y="418906"/>
                </a:lnTo>
                <a:lnTo>
                  <a:pt x="2976931" y="435332"/>
                </a:lnTo>
                <a:lnTo>
                  <a:pt x="3008614" y="449413"/>
                </a:lnTo>
                <a:lnTo>
                  <a:pt x="3042641" y="461147"/>
                </a:lnTo>
                <a:lnTo>
                  <a:pt x="3077843" y="471708"/>
                </a:lnTo>
                <a:lnTo>
                  <a:pt x="3113046" y="481096"/>
                </a:lnTo>
                <a:lnTo>
                  <a:pt x="3149422" y="490483"/>
                </a:lnTo>
                <a:lnTo>
                  <a:pt x="3183450" y="501044"/>
                </a:lnTo>
                <a:lnTo>
                  <a:pt x="3217478" y="512777"/>
                </a:lnTo>
                <a:lnTo>
                  <a:pt x="3249161" y="526859"/>
                </a:lnTo>
                <a:lnTo>
                  <a:pt x="3277323" y="544460"/>
                </a:lnTo>
                <a:lnTo>
                  <a:pt x="3303139" y="565581"/>
                </a:lnTo>
                <a:lnTo>
                  <a:pt x="3313402" y="578126"/>
                </a:lnTo>
                <a:lnTo>
                  <a:pt x="3313402" y="2948047"/>
                </a:lnTo>
                <a:lnTo>
                  <a:pt x="422306" y="2948047"/>
                </a:lnTo>
                <a:lnTo>
                  <a:pt x="420079" y="2944070"/>
                </a:lnTo>
                <a:lnTo>
                  <a:pt x="398960" y="2918255"/>
                </a:lnTo>
                <a:lnTo>
                  <a:pt x="375490" y="2891267"/>
                </a:lnTo>
                <a:lnTo>
                  <a:pt x="348502" y="2867799"/>
                </a:lnTo>
                <a:lnTo>
                  <a:pt x="319166" y="2845505"/>
                </a:lnTo>
                <a:lnTo>
                  <a:pt x="289832" y="2823210"/>
                </a:lnTo>
                <a:lnTo>
                  <a:pt x="260497" y="2800916"/>
                </a:lnTo>
                <a:lnTo>
                  <a:pt x="232334" y="2778620"/>
                </a:lnTo>
                <a:lnTo>
                  <a:pt x="205346" y="2753979"/>
                </a:lnTo>
                <a:lnTo>
                  <a:pt x="181878" y="2729338"/>
                </a:lnTo>
                <a:lnTo>
                  <a:pt x="161931" y="2701176"/>
                </a:lnTo>
                <a:lnTo>
                  <a:pt x="146677" y="2671841"/>
                </a:lnTo>
                <a:lnTo>
                  <a:pt x="136116" y="2636640"/>
                </a:lnTo>
                <a:lnTo>
                  <a:pt x="131422" y="2600264"/>
                </a:lnTo>
                <a:lnTo>
                  <a:pt x="130248" y="2562713"/>
                </a:lnTo>
                <a:lnTo>
                  <a:pt x="133769" y="2522818"/>
                </a:lnTo>
                <a:lnTo>
                  <a:pt x="138462" y="2482923"/>
                </a:lnTo>
                <a:lnTo>
                  <a:pt x="144329" y="2443026"/>
                </a:lnTo>
                <a:lnTo>
                  <a:pt x="149023" y="2403131"/>
                </a:lnTo>
                <a:lnTo>
                  <a:pt x="151371" y="2363236"/>
                </a:lnTo>
                <a:lnTo>
                  <a:pt x="151371" y="2324513"/>
                </a:lnTo>
                <a:lnTo>
                  <a:pt x="146677" y="2288138"/>
                </a:lnTo>
                <a:lnTo>
                  <a:pt x="137289" y="2251763"/>
                </a:lnTo>
                <a:lnTo>
                  <a:pt x="123208" y="2217733"/>
                </a:lnTo>
                <a:lnTo>
                  <a:pt x="105607" y="2182531"/>
                </a:lnTo>
                <a:lnTo>
                  <a:pt x="85659" y="2147330"/>
                </a:lnTo>
                <a:lnTo>
                  <a:pt x="64538" y="2112127"/>
                </a:lnTo>
                <a:lnTo>
                  <a:pt x="44590" y="2078098"/>
                </a:lnTo>
                <a:lnTo>
                  <a:pt x="26988" y="2041723"/>
                </a:lnTo>
                <a:lnTo>
                  <a:pt x="12908" y="2006521"/>
                </a:lnTo>
                <a:lnTo>
                  <a:pt x="3521" y="1970145"/>
                </a:lnTo>
                <a:lnTo>
                  <a:pt x="0" y="1932596"/>
                </a:lnTo>
                <a:lnTo>
                  <a:pt x="3521" y="1895048"/>
                </a:lnTo>
                <a:lnTo>
                  <a:pt x="12908" y="1858672"/>
                </a:lnTo>
                <a:lnTo>
                  <a:pt x="26988" y="1823470"/>
                </a:lnTo>
                <a:lnTo>
                  <a:pt x="44590" y="1787095"/>
                </a:lnTo>
                <a:lnTo>
                  <a:pt x="64538" y="1753065"/>
                </a:lnTo>
                <a:lnTo>
                  <a:pt x="85659" y="1717864"/>
                </a:lnTo>
                <a:lnTo>
                  <a:pt x="105607" y="1682661"/>
                </a:lnTo>
                <a:lnTo>
                  <a:pt x="123208" y="1647460"/>
                </a:lnTo>
                <a:lnTo>
                  <a:pt x="137289" y="1613430"/>
                </a:lnTo>
                <a:lnTo>
                  <a:pt x="146677" y="1577054"/>
                </a:lnTo>
                <a:lnTo>
                  <a:pt x="151371" y="1540680"/>
                </a:lnTo>
                <a:lnTo>
                  <a:pt x="151371" y="1501958"/>
                </a:lnTo>
                <a:lnTo>
                  <a:pt x="149023" y="1462061"/>
                </a:lnTo>
                <a:lnTo>
                  <a:pt x="144329" y="1422166"/>
                </a:lnTo>
                <a:lnTo>
                  <a:pt x="138462" y="1382269"/>
                </a:lnTo>
                <a:lnTo>
                  <a:pt x="133769" y="1342374"/>
                </a:lnTo>
                <a:lnTo>
                  <a:pt x="130248" y="1302479"/>
                </a:lnTo>
                <a:lnTo>
                  <a:pt x="131422" y="1264930"/>
                </a:lnTo>
                <a:lnTo>
                  <a:pt x="136116" y="1228554"/>
                </a:lnTo>
                <a:lnTo>
                  <a:pt x="146677" y="1193352"/>
                </a:lnTo>
                <a:lnTo>
                  <a:pt x="161931" y="1164017"/>
                </a:lnTo>
                <a:lnTo>
                  <a:pt x="181878" y="1135856"/>
                </a:lnTo>
                <a:lnTo>
                  <a:pt x="205346" y="1111214"/>
                </a:lnTo>
                <a:lnTo>
                  <a:pt x="232334" y="1086573"/>
                </a:lnTo>
                <a:lnTo>
                  <a:pt x="260497" y="1064277"/>
                </a:lnTo>
                <a:lnTo>
                  <a:pt x="289832" y="1041982"/>
                </a:lnTo>
                <a:lnTo>
                  <a:pt x="319166" y="1019688"/>
                </a:lnTo>
                <a:lnTo>
                  <a:pt x="348502" y="997393"/>
                </a:lnTo>
                <a:lnTo>
                  <a:pt x="375490" y="973926"/>
                </a:lnTo>
                <a:lnTo>
                  <a:pt x="398960" y="946938"/>
                </a:lnTo>
                <a:lnTo>
                  <a:pt x="420079" y="921122"/>
                </a:lnTo>
                <a:lnTo>
                  <a:pt x="436507" y="891788"/>
                </a:lnTo>
                <a:lnTo>
                  <a:pt x="450588" y="860106"/>
                </a:lnTo>
                <a:lnTo>
                  <a:pt x="462322" y="826076"/>
                </a:lnTo>
                <a:lnTo>
                  <a:pt x="472883" y="790874"/>
                </a:lnTo>
                <a:lnTo>
                  <a:pt x="482271" y="755672"/>
                </a:lnTo>
                <a:lnTo>
                  <a:pt x="491658" y="719297"/>
                </a:lnTo>
                <a:lnTo>
                  <a:pt x="502219" y="685268"/>
                </a:lnTo>
                <a:lnTo>
                  <a:pt x="513952" y="651238"/>
                </a:lnTo>
                <a:lnTo>
                  <a:pt x="528034" y="619558"/>
                </a:lnTo>
                <a:lnTo>
                  <a:pt x="545635" y="591396"/>
                </a:lnTo>
                <a:lnTo>
                  <a:pt x="566755" y="565581"/>
                </a:lnTo>
                <a:lnTo>
                  <a:pt x="592570" y="544460"/>
                </a:lnTo>
                <a:lnTo>
                  <a:pt x="620733" y="526859"/>
                </a:lnTo>
                <a:lnTo>
                  <a:pt x="652413" y="512777"/>
                </a:lnTo>
                <a:lnTo>
                  <a:pt x="686443" y="501044"/>
                </a:lnTo>
                <a:lnTo>
                  <a:pt x="720472" y="490483"/>
                </a:lnTo>
                <a:lnTo>
                  <a:pt x="756848" y="481096"/>
                </a:lnTo>
                <a:lnTo>
                  <a:pt x="792049" y="471708"/>
                </a:lnTo>
                <a:lnTo>
                  <a:pt x="827252" y="461147"/>
                </a:lnTo>
                <a:lnTo>
                  <a:pt x="861280" y="449413"/>
                </a:lnTo>
                <a:lnTo>
                  <a:pt x="892962" y="435332"/>
                </a:lnTo>
                <a:lnTo>
                  <a:pt x="922297" y="418906"/>
                </a:lnTo>
                <a:lnTo>
                  <a:pt x="948112" y="397785"/>
                </a:lnTo>
                <a:lnTo>
                  <a:pt x="975101" y="374315"/>
                </a:lnTo>
                <a:lnTo>
                  <a:pt x="998569" y="347327"/>
                </a:lnTo>
                <a:lnTo>
                  <a:pt x="1020864" y="319166"/>
                </a:lnTo>
                <a:lnTo>
                  <a:pt x="1043158" y="289831"/>
                </a:lnTo>
                <a:lnTo>
                  <a:pt x="1065453" y="260495"/>
                </a:lnTo>
                <a:lnTo>
                  <a:pt x="1087747" y="232334"/>
                </a:lnTo>
                <a:lnTo>
                  <a:pt x="1112390" y="205346"/>
                </a:lnTo>
                <a:lnTo>
                  <a:pt x="1137030" y="181878"/>
                </a:lnTo>
                <a:lnTo>
                  <a:pt x="1165193" y="161930"/>
                </a:lnTo>
                <a:lnTo>
                  <a:pt x="1194528" y="146675"/>
                </a:lnTo>
                <a:lnTo>
                  <a:pt x="1229731" y="136115"/>
                </a:lnTo>
                <a:lnTo>
                  <a:pt x="1266106" y="131421"/>
                </a:lnTo>
                <a:lnTo>
                  <a:pt x="1303654" y="130247"/>
                </a:lnTo>
                <a:lnTo>
                  <a:pt x="1343549" y="133769"/>
                </a:lnTo>
                <a:lnTo>
                  <a:pt x="1383446" y="138462"/>
                </a:lnTo>
                <a:lnTo>
                  <a:pt x="1423342" y="144329"/>
                </a:lnTo>
                <a:lnTo>
                  <a:pt x="1463237" y="149023"/>
                </a:lnTo>
                <a:lnTo>
                  <a:pt x="1503133" y="151369"/>
                </a:lnTo>
                <a:lnTo>
                  <a:pt x="1541856" y="151369"/>
                </a:lnTo>
                <a:lnTo>
                  <a:pt x="1578232" y="146675"/>
                </a:lnTo>
                <a:lnTo>
                  <a:pt x="1614608" y="137288"/>
                </a:lnTo>
                <a:lnTo>
                  <a:pt x="1649810" y="123208"/>
                </a:lnTo>
                <a:lnTo>
                  <a:pt x="1685011" y="104433"/>
                </a:lnTo>
                <a:lnTo>
                  <a:pt x="1720214" y="85659"/>
                </a:lnTo>
                <a:lnTo>
                  <a:pt x="1755415" y="64537"/>
                </a:lnTo>
                <a:lnTo>
                  <a:pt x="1789445" y="44589"/>
                </a:lnTo>
                <a:lnTo>
                  <a:pt x="1825821" y="26988"/>
                </a:lnTo>
                <a:lnTo>
                  <a:pt x="1861022" y="12907"/>
                </a:lnTo>
                <a:lnTo>
                  <a:pt x="1897398" y="3519"/>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prstClr val="white"/>
              </a:solidFill>
              <a:latin typeface="Calibri" panose="020F0502020204030204"/>
            </a:endParaRPr>
          </a:p>
        </p:txBody>
      </p:sp>
      <p:sp>
        <p:nvSpPr>
          <p:cNvPr id="28" name="Freeform: Shape 27">
            <a:extLst>
              <a:ext uri="{FF2B5EF4-FFF2-40B4-BE49-F238E27FC236}">
                <a16:creationId xmlns:a16="http://schemas.microsoft.com/office/drawing/2014/main" id="{9E2E6A6E-803E-4838-AD5C-113793CC20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77890" y="4009102"/>
            <a:ext cx="3214111" cy="2848897"/>
          </a:xfrm>
          <a:custGeom>
            <a:avLst/>
            <a:gdLst>
              <a:gd name="connsiteX0" fmla="*/ 1835656 w 3214111"/>
              <a:gd name="connsiteY0" fmla="*/ 0 h 2848897"/>
              <a:gd name="connsiteX1" fmla="*/ 1871276 w 3214111"/>
              <a:gd name="connsiteY1" fmla="*/ 3339 h 2848897"/>
              <a:gd name="connsiteX2" fmla="*/ 1905787 w 3214111"/>
              <a:gd name="connsiteY2" fmla="*/ 12245 h 2848897"/>
              <a:gd name="connsiteX3" fmla="*/ 1939183 w 3214111"/>
              <a:gd name="connsiteY3" fmla="*/ 25604 h 2848897"/>
              <a:gd name="connsiteX4" fmla="*/ 1973690 w 3214111"/>
              <a:gd name="connsiteY4" fmla="*/ 42302 h 2848897"/>
              <a:gd name="connsiteX5" fmla="*/ 2005974 w 3214111"/>
              <a:gd name="connsiteY5" fmla="*/ 61227 h 2848897"/>
              <a:gd name="connsiteX6" fmla="*/ 2039370 w 3214111"/>
              <a:gd name="connsiteY6" fmla="*/ 81264 h 2848897"/>
              <a:gd name="connsiteX7" fmla="*/ 2072765 w 3214111"/>
              <a:gd name="connsiteY7" fmla="*/ 99075 h 2848897"/>
              <a:gd name="connsiteX8" fmla="*/ 2106161 w 3214111"/>
              <a:gd name="connsiteY8" fmla="*/ 116887 h 2848897"/>
              <a:gd name="connsiteX9" fmla="*/ 2138444 w 3214111"/>
              <a:gd name="connsiteY9" fmla="*/ 130245 h 2848897"/>
              <a:gd name="connsiteX10" fmla="*/ 2174066 w 3214111"/>
              <a:gd name="connsiteY10" fmla="*/ 139150 h 2848897"/>
              <a:gd name="connsiteX11" fmla="*/ 2208575 w 3214111"/>
              <a:gd name="connsiteY11" fmla="*/ 143604 h 2848897"/>
              <a:gd name="connsiteX12" fmla="*/ 2245310 w 3214111"/>
              <a:gd name="connsiteY12" fmla="*/ 143604 h 2848897"/>
              <a:gd name="connsiteX13" fmla="*/ 2283159 w 3214111"/>
              <a:gd name="connsiteY13" fmla="*/ 141378 h 2848897"/>
              <a:gd name="connsiteX14" fmla="*/ 2321007 w 3214111"/>
              <a:gd name="connsiteY14" fmla="*/ 136924 h 2848897"/>
              <a:gd name="connsiteX15" fmla="*/ 2358857 w 3214111"/>
              <a:gd name="connsiteY15" fmla="*/ 131359 h 2848897"/>
              <a:gd name="connsiteX16" fmla="*/ 2396705 w 3214111"/>
              <a:gd name="connsiteY16" fmla="*/ 126906 h 2848897"/>
              <a:gd name="connsiteX17" fmla="*/ 2434554 w 3214111"/>
              <a:gd name="connsiteY17" fmla="*/ 123565 h 2848897"/>
              <a:gd name="connsiteX18" fmla="*/ 2470175 w 3214111"/>
              <a:gd name="connsiteY18" fmla="*/ 124678 h 2848897"/>
              <a:gd name="connsiteX19" fmla="*/ 2504683 w 3214111"/>
              <a:gd name="connsiteY19" fmla="*/ 129132 h 2848897"/>
              <a:gd name="connsiteX20" fmla="*/ 2538079 w 3214111"/>
              <a:gd name="connsiteY20" fmla="*/ 139150 h 2848897"/>
              <a:gd name="connsiteX21" fmla="*/ 2565910 w 3214111"/>
              <a:gd name="connsiteY21" fmla="*/ 153622 h 2848897"/>
              <a:gd name="connsiteX22" fmla="*/ 2592625 w 3214111"/>
              <a:gd name="connsiteY22" fmla="*/ 172547 h 2848897"/>
              <a:gd name="connsiteX23" fmla="*/ 2616003 w 3214111"/>
              <a:gd name="connsiteY23" fmla="*/ 194811 h 2848897"/>
              <a:gd name="connsiteX24" fmla="*/ 2639380 w 3214111"/>
              <a:gd name="connsiteY24" fmla="*/ 220414 h 2848897"/>
              <a:gd name="connsiteX25" fmla="*/ 2660531 w 3214111"/>
              <a:gd name="connsiteY25" fmla="*/ 247131 h 2848897"/>
              <a:gd name="connsiteX26" fmla="*/ 2681682 w 3214111"/>
              <a:gd name="connsiteY26" fmla="*/ 274961 h 2848897"/>
              <a:gd name="connsiteX27" fmla="*/ 2702832 w 3214111"/>
              <a:gd name="connsiteY27" fmla="*/ 302791 h 2848897"/>
              <a:gd name="connsiteX28" fmla="*/ 2723982 w 3214111"/>
              <a:gd name="connsiteY28" fmla="*/ 329509 h 2848897"/>
              <a:gd name="connsiteX29" fmla="*/ 2746247 w 3214111"/>
              <a:gd name="connsiteY29" fmla="*/ 355112 h 2848897"/>
              <a:gd name="connsiteX30" fmla="*/ 2771851 w 3214111"/>
              <a:gd name="connsiteY30" fmla="*/ 377377 h 2848897"/>
              <a:gd name="connsiteX31" fmla="*/ 2796341 w 3214111"/>
              <a:gd name="connsiteY31" fmla="*/ 397415 h 2848897"/>
              <a:gd name="connsiteX32" fmla="*/ 2824171 w 3214111"/>
              <a:gd name="connsiteY32" fmla="*/ 412999 h 2848897"/>
              <a:gd name="connsiteX33" fmla="*/ 2854227 w 3214111"/>
              <a:gd name="connsiteY33" fmla="*/ 426357 h 2848897"/>
              <a:gd name="connsiteX34" fmla="*/ 2886509 w 3214111"/>
              <a:gd name="connsiteY34" fmla="*/ 437489 h 2848897"/>
              <a:gd name="connsiteX35" fmla="*/ 2919904 w 3214111"/>
              <a:gd name="connsiteY35" fmla="*/ 447507 h 2848897"/>
              <a:gd name="connsiteX36" fmla="*/ 2953300 w 3214111"/>
              <a:gd name="connsiteY36" fmla="*/ 456413 h 2848897"/>
              <a:gd name="connsiteX37" fmla="*/ 2987809 w 3214111"/>
              <a:gd name="connsiteY37" fmla="*/ 465320 h 2848897"/>
              <a:gd name="connsiteX38" fmla="*/ 3020092 w 3214111"/>
              <a:gd name="connsiteY38" fmla="*/ 475338 h 2848897"/>
              <a:gd name="connsiteX39" fmla="*/ 3052373 w 3214111"/>
              <a:gd name="connsiteY39" fmla="*/ 486470 h 2848897"/>
              <a:gd name="connsiteX40" fmla="*/ 3082430 w 3214111"/>
              <a:gd name="connsiteY40" fmla="*/ 499829 h 2848897"/>
              <a:gd name="connsiteX41" fmla="*/ 3109148 w 3214111"/>
              <a:gd name="connsiteY41" fmla="*/ 516527 h 2848897"/>
              <a:gd name="connsiteX42" fmla="*/ 3133639 w 3214111"/>
              <a:gd name="connsiteY42" fmla="*/ 536565 h 2848897"/>
              <a:gd name="connsiteX43" fmla="*/ 3153674 w 3214111"/>
              <a:gd name="connsiteY43" fmla="*/ 561055 h 2848897"/>
              <a:gd name="connsiteX44" fmla="*/ 3170373 w 3214111"/>
              <a:gd name="connsiteY44" fmla="*/ 587772 h 2848897"/>
              <a:gd name="connsiteX45" fmla="*/ 3183731 w 3214111"/>
              <a:gd name="connsiteY45" fmla="*/ 617827 h 2848897"/>
              <a:gd name="connsiteX46" fmla="*/ 3194863 w 3214111"/>
              <a:gd name="connsiteY46" fmla="*/ 650112 h 2848897"/>
              <a:gd name="connsiteX47" fmla="*/ 3204881 w 3214111"/>
              <a:gd name="connsiteY47" fmla="*/ 682393 h 2848897"/>
              <a:gd name="connsiteX48" fmla="*/ 3213788 w 3214111"/>
              <a:gd name="connsiteY48" fmla="*/ 716904 h 2848897"/>
              <a:gd name="connsiteX49" fmla="*/ 3214111 w 3214111"/>
              <a:gd name="connsiteY49" fmla="*/ 718115 h 2848897"/>
              <a:gd name="connsiteX50" fmla="*/ 3214111 w 3214111"/>
              <a:gd name="connsiteY50" fmla="*/ 2848897 h 2848897"/>
              <a:gd name="connsiteX51" fmla="*/ 426570 w 3214111"/>
              <a:gd name="connsiteY51" fmla="*/ 2848897 h 2848897"/>
              <a:gd name="connsiteX52" fmla="*/ 414108 w 3214111"/>
              <a:gd name="connsiteY52" fmla="*/ 2820857 h 2848897"/>
              <a:gd name="connsiteX53" fmla="*/ 398524 w 3214111"/>
              <a:gd name="connsiteY53" fmla="*/ 2793028 h 2848897"/>
              <a:gd name="connsiteX54" fmla="*/ 378487 w 3214111"/>
              <a:gd name="connsiteY54" fmla="*/ 2768537 h 2848897"/>
              <a:gd name="connsiteX55" fmla="*/ 356222 w 3214111"/>
              <a:gd name="connsiteY55" fmla="*/ 2742933 h 2848897"/>
              <a:gd name="connsiteX56" fmla="*/ 330619 w 3214111"/>
              <a:gd name="connsiteY56" fmla="*/ 2720669 h 2848897"/>
              <a:gd name="connsiteX57" fmla="*/ 302788 w 3214111"/>
              <a:gd name="connsiteY57" fmla="*/ 2699519 h 2848897"/>
              <a:gd name="connsiteX58" fmla="*/ 274959 w 3214111"/>
              <a:gd name="connsiteY58" fmla="*/ 2678368 h 2848897"/>
              <a:gd name="connsiteX59" fmla="*/ 247130 w 3214111"/>
              <a:gd name="connsiteY59" fmla="*/ 2657218 h 2848897"/>
              <a:gd name="connsiteX60" fmla="*/ 220413 w 3214111"/>
              <a:gd name="connsiteY60" fmla="*/ 2636065 h 2848897"/>
              <a:gd name="connsiteX61" fmla="*/ 194809 w 3214111"/>
              <a:gd name="connsiteY61" fmla="*/ 2612689 h 2848897"/>
              <a:gd name="connsiteX62" fmla="*/ 172546 w 3214111"/>
              <a:gd name="connsiteY62" fmla="*/ 2589312 h 2848897"/>
              <a:gd name="connsiteX63" fmla="*/ 153622 w 3214111"/>
              <a:gd name="connsiteY63" fmla="*/ 2562594 h 2848897"/>
              <a:gd name="connsiteX64" fmla="*/ 139150 w 3214111"/>
              <a:gd name="connsiteY64" fmla="*/ 2534764 h 2848897"/>
              <a:gd name="connsiteX65" fmla="*/ 129132 w 3214111"/>
              <a:gd name="connsiteY65" fmla="*/ 2501370 h 2848897"/>
              <a:gd name="connsiteX66" fmla="*/ 124678 w 3214111"/>
              <a:gd name="connsiteY66" fmla="*/ 2466860 h 2848897"/>
              <a:gd name="connsiteX67" fmla="*/ 123564 w 3214111"/>
              <a:gd name="connsiteY67" fmla="*/ 2431236 h 2848897"/>
              <a:gd name="connsiteX68" fmla="*/ 126904 w 3214111"/>
              <a:gd name="connsiteY68" fmla="*/ 2393388 h 2848897"/>
              <a:gd name="connsiteX69" fmla="*/ 131358 w 3214111"/>
              <a:gd name="connsiteY69" fmla="*/ 2355539 h 2848897"/>
              <a:gd name="connsiteX70" fmla="*/ 136923 w 3214111"/>
              <a:gd name="connsiteY70" fmla="*/ 2317690 h 2848897"/>
              <a:gd name="connsiteX71" fmla="*/ 141376 w 3214111"/>
              <a:gd name="connsiteY71" fmla="*/ 2279842 h 2848897"/>
              <a:gd name="connsiteX72" fmla="*/ 143604 w 3214111"/>
              <a:gd name="connsiteY72" fmla="*/ 2241992 h 2848897"/>
              <a:gd name="connsiteX73" fmla="*/ 143604 w 3214111"/>
              <a:gd name="connsiteY73" fmla="*/ 2205256 h 2848897"/>
              <a:gd name="connsiteX74" fmla="*/ 139150 w 3214111"/>
              <a:gd name="connsiteY74" fmla="*/ 2170747 h 2848897"/>
              <a:gd name="connsiteX75" fmla="*/ 130245 w 3214111"/>
              <a:gd name="connsiteY75" fmla="*/ 2136238 h 2848897"/>
              <a:gd name="connsiteX76" fmla="*/ 116886 w 3214111"/>
              <a:gd name="connsiteY76" fmla="*/ 2103954 h 2848897"/>
              <a:gd name="connsiteX77" fmla="*/ 100188 w 3214111"/>
              <a:gd name="connsiteY77" fmla="*/ 2070559 h 2848897"/>
              <a:gd name="connsiteX78" fmla="*/ 81264 w 3214111"/>
              <a:gd name="connsiteY78" fmla="*/ 2037163 h 2848897"/>
              <a:gd name="connsiteX79" fmla="*/ 61227 w 3214111"/>
              <a:gd name="connsiteY79" fmla="*/ 2003766 h 2848897"/>
              <a:gd name="connsiteX80" fmla="*/ 42303 w 3214111"/>
              <a:gd name="connsiteY80" fmla="*/ 1971483 h 2848897"/>
              <a:gd name="connsiteX81" fmla="*/ 25603 w 3214111"/>
              <a:gd name="connsiteY81" fmla="*/ 1936974 h 2848897"/>
              <a:gd name="connsiteX82" fmla="*/ 12246 w 3214111"/>
              <a:gd name="connsiteY82" fmla="*/ 1903578 h 2848897"/>
              <a:gd name="connsiteX83" fmla="*/ 3340 w 3214111"/>
              <a:gd name="connsiteY83" fmla="*/ 1869068 h 2848897"/>
              <a:gd name="connsiteX84" fmla="*/ 0 w 3214111"/>
              <a:gd name="connsiteY84" fmla="*/ 1833446 h 2848897"/>
              <a:gd name="connsiteX85" fmla="*/ 3340 w 3214111"/>
              <a:gd name="connsiteY85" fmla="*/ 1797824 h 2848897"/>
              <a:gd name="connsiteX86" fmla="*/ 12246 w 3214111"/>
              <a:gd name="connsiteY86" fmla="*/ 1763315 h 2848897"/>
              <a:gd name="connsiteX87" fmla="*/ 25603 w 3214111"/>
              <a:gd name="connsiteY87" fmla="*/ 1729918 h 2848897"/>
              <a:gd name="connsiteX88" fmla="*/ 42303 w 3214111"/>
              <a:gd name="connsiteY88" fmla="*/ 1695410 h 2848897"/>
              <a:gd name="connsiteX89" fmla="*/ 61227 w 3214111"/>
              <a:gd name="connsiteY89" fmla="*/ 1663126 h 2848897"/>
              <a:gd name="connsiteX90" fmla="*/ 81264 w 3214111"/>
              <a:gd name="connsiteY90" fmla="*/ 1629730 h 2848897"/>
              <a:gd name="connsiteX91" fmla="*/ 100188 w 3214111"/>
              <a:gd name="connsiteY91" fmla="*/ 1596334 h 2848897"/>
              <a:gd name="connsiteX92" fmla="*/ 116886 w 3214111"/>
              <a:gd name="connsiteY92" fmla="*/ 1562938 h 2848897"/>
              <a:gd name="connsiteX93" fmla="*/ 130245 w 3214111"/>
              <a:gd name="connsiteY93" fmla="*/ 1530654 h 2848897"/>
              <a:gd name="connsiteX94" fmla="*/ 139150 w 3214111"/>
              <a:gd name="connsiteY94" fmla="*/ 1496145 h 2848897"/>
              <a:gd name="connsiteX95" fmla="*/ 143604 w 3214111"/>
              <a:gd name="connsiteY95" fmla="*/ 1461636 h 2848897"/>
              <a:gd name="connsiteX96" fmla="*/ 143604 w 3214111"/>
              <a:gd name="connsiteY96" fmla="*/ 1424901 h 2848897"/>
              <a:gd name="connsiteX97" fmla="*/ 141376 w 3214111"/>
              <a:gd name="connsiteY97" fmla="*/ 1387052 h 2848897"/>
              <a:gd name="connsiteX98" fmla="*/ 136923 w 3214111"/>
              <a:gd name="connsiteY98" fmla="*/ 1349203 h 2848897"/>
              <a:gd name="connsiteX99" fmla="*/ 131358 w 3214111"/>
              <a:gd name="connsiteY99" fmla="*/ 1311353 h 2848897"/>
              <a:gd name="connsiteX100" fmla="*/ 126904 w 3214111"/>
              <a:gd name="connsiteY100" fmla="*/ 1273505 h 2848897"/>
              <a:gd name="connsiteX101" fmla="*/ 123564 w 3214111"/>
              <a:gd name="connsiteY101" fmla="*/ 1235657 h 2848897"/>
              <a:gd name="connsiteX102" fmla="*/ 124678 w 3214111"/>
              <a:gd name="connsiteY102" fmla="*/ 1200034 h 2848897"/>
              <a:gd name="connsiteX103" fmla="*/ 129132 w 3214111"/>
              <a:gd name="connsiteY103" fmla="*/ 1165525 h 2848897"/>
              <a:gd name="connsiteX104" fmla="*/ 139150 w 3214111"/>
              <a:gd name="connsiteY104" fmla="*/ 1132128 h 2848897"/>
              <a:gd name="connsiteX105" fmla="*/ 153622 w 3214111"/>
              <a:gd name="connsiteY105" fmla="*/ 1104298 h 2848897"/>
              <a:gd name="connsiteX106" fmla="*/ 172546 w 3214111"/>
              <a:gd name="connsiteY106" fmla="*/ 1077582 h 2848897"/>
              <a:gd name="connsiteX107" fmla="*/ 194809 w 3214111"/>
              <a:gd name="connsiteY107" fmla="*/ 1054204 h 2848897"/>
              <a:gd name="connsiteX108" fmla="*/ 220413 w 3214111"/>
              <a:gd name="connsiteY108" fmla="*/ 1030827 h 2848897"/>
              <a:gd name="connsiteX109" fmla="*/ 247130 w 3214111"/>
              <a:gd name="connsiteY109" fmla="*/ 1009676 h 2848897"/>
              <a:gd name="connsiteX110" fmla="*/ 274959 w 3214111"/>
              <a:gd name="connsiteY110" fmla="*/ 988524 h 2848897"/>
              <a:gd name="connsiteX111" fmla="*/ 302788 w 3214111"/>
              <a:gd name="connsiteY111" fmla="*/ 967374 h 2848897"/>
              <a:gd name="connsiteX112" fmla="*/ 330619 w 3214111"/>
              <a:gd name="connsiteY112" fmla="*/ 946223 h 2848897"/>
              <a:gd name="connsiteX113" fmla="*/ 356222 w 3214111"/>
              <a:gd name="connsiteY113" fmla="*/ 923960 h 2848897"/>
              <a:gd name="connsiteX114" fmla="*/ 378487 w 3214111"/>
              <a:gd name="connsiteY114" fmla="*/ 898356 h 2848897"/>
              <a:gd name="connsiteX115" fmla="*/ 398524 w 3214111"/>
              <a:gd name="connsiteY115" fmla="*/ 873865 h 2848897"/>
              <a:gd name="connsiteX116" fmla="*/ 414108 w 3214111"/>
              <a:gd name="connsiteY116" fmla="*/ 846035 h 2848897"/>
              <a:gd name="connsiteX117" fmla="*/ 427466 w 3214111"/>
              <a:gd name="connsiteY117" fmla="*/ 815980 h 2848897"/>
              <a:gd name="connsiteX118" fmla="*/ 438598 w 3214111"/>
              <a:gd name="connsiteY118" fmla="*/ 783695 h 2848897"/>
              <a:gd name="connsiteX119" fmla="*/ 448618 w 3214111"/>
              <a:gd name="connsiteY119" fmla="*/ 750298 h 2848897"/>
              <a:gd name="connsiteX120" fmla="*/ 457523 w 3214111"/>
              <a:gd name="connsiteY120" fmla="*/ 716904 h 2848897"/>
              <a:gd name="connsiteX121" fmla="*/ 466429 w 3214111"/>
              <a:gd name="connsiteY121" fmla="*/ 682393 h 2848897"/>
              <a:gd name="connsiteX122" fmla="*/ 476447 w 3214111"/>
              <a:gd name="connsiteY122" fmla="*/ 650112 h 2848897"/>
              <a:gd name="connsiteX123" fmla="*/ 487579 w 3214111"/>
              <a:gd name="connsiteY123" fmla="*/ 617827 h 2848897"/>
              <a:gd name="connsiteX124" fmla="*/ 500938 w 3214111"/>
              <a:gd name="connsiteY124" fmla="*/ 587772 h 2848897"/>
              <a:gd name="connsiteX125" fmla="*/ 517636 w 3214111"/>
              <a:gd name="connsiteY125" fmla="*/ 561055 h 2848897"/>
              <a:gd name="connsiteX126" fmla="*/ 537671 w 3214111"/>
              <a:gd name="connsiteY126" fmla="*/ 536565 h 2848897"/>
              <a:gd name="connsiteX127" fmla="*/ 562163 w 3214111"/>
              <a:gd name="connsiteY127" fmla="*/ 516527 h 2848897"/>
              <a:gd name="connsiteX128" fmla="*/ 588880 w 3214111"/>
              <a:gd name="connsiteY128" fmla="*/ 499829 h 2848897"/>
              <a:gd name="connsiteX129" fmla="*/ 618935 w 3214111"/>
              <a:gd name="connsiteY129" fmla="*/ 486470 h 2848897"/>
              <a:gd name="connsiteX130" fmla="*/ 651218 w 3214111"/>
              <a:gd name="connsiteY130" fmla="*/ 475338 h 2848897"/>
              <a:gd name="connsiteX131" fmla="*/ 683501 w 3214111"/>
              <a:gd name="connsiteY131" fmla="*/ 465320 h 2848897"/>
              <a:gd name="connsiteX132" fmla="*/ 718010 w 3214111"/>
              <a:gd name="connsiteY132" fmla="*/ 456413 h 2848897"/>
              <a:gd name="connsiteX133" fmla="*/ 751405 w 3214111"/>
              <a:gd name="connsiteY133" fmla="*/ 447507 h 2848897"/>
              <a:gd name="connsiteX134" fmla="*/ 784802 w 3214111"/>
              <a:gd name="connsiteY134" fmla="*/ 437489 h 2848897"/>
              <a:gd name="connsiteX135" fmla="*/ 817083 w 3214111"/>
              <a:gd name="connsiteY135" fmla="*/ 426357 h 2848897"/>
              <a:gd name="connsiteX136" fmla="*/ 847140 w 3214111"/>
              <a:gd name="connsiteY136" fmla="*/ 412999 h 2848897"/>
              <a:gd name="connsiteX137" fmla="*/ 874970 w 3214111"/>
              <a:gd name="connsiteY137" fmla="*/ 397415 h 2848897"/>
              <a:gd name="connsiteX138" fmla="*/ 899460 w 3214111"/>
              <a:gd name="connsiteY138" fmla="*/ 377377 h 2848897"/>
              <a:gd name="connsiteX139" fmla="*/ 925064 w 3214111"/>
              <a:gd name="connsiteY139" fmla="*/ 355112 h 2848897"/>
              <a:gd name="connsiteX140" fmla="*/ 947328 w 3214111"/>
              <a:gd name="connsiteY140" fmla="*/ 329509 h 2848897"/>
              <a:gd name="connsiteX141" fmla="*/ 968478 w 3214111"/>
              <a:gd name="connsiteY141" fmla="*/ 302791 h 2848897"/>
              <a:gd name="connsiteX142" fmla="*/ 989628 w 3214111"/>
              <a:gd name="connsiteY142" fmla="*/ 274961 h 2848897"/>
              <a:gd name="connsiteX143" fmla="*/ 1010780 w 3214111"/>
              <a:gd name="connsiteY143" fmla="*/ 247131 h 2848897"/>
              <a:gd name="connsiteX144" fmla="*/ 1031930 w 3214111"/>
              <a:gd name="connsiteY144" fmla="*/ 220414 h 2848897"/>
              <a:gd name="connsiteX145" fmla="*/ 1055307 w 3214111"/>
              <a:gd name="connsiteY145" fmla="*/ 194811 h 2848897"/>
              <a:gd name="connsiteX146" fmla="*/ 1078683 w 3214111"/>
              <a:gd name="connsiteY146" fmla="*/ 172547 h 2848897"/>
              <a:gd name="connsiteX147" fmla="*/ 1105401 w 3214111"/>
              <a:gd name="connsiteY147" fmla="*/ 153622 h 2848897"/>
              <a:gd name="connsiteX148" fmla="*/ 1133231 w 3214111"/>
              <a:gd name="connsiteY148" fmla="*/ 139150 h 2848897"/>
              <a:gd name="connsiteX149" fmla="*/ 1166627 w 3214111"/>
              <a:gd name="connsiteY149" fmla="*/ 129132 h 2848897"/>
              <a:gd name="connsiteX150" fmla="*/ 1201137 w 3214111"/>
              <a:gd name="connsiteY150" fmla="*/ 124678 h 2848897"/>
              <a:gd name="connsiteX151" fmla="*/ 1236757 w 3214111"/>
              <a:gd name="connsiteY151" fmla="*/ 123565 h 2848897"/>
              <a:gd name="connsiteX152" fmla="*/ 1274605 w 3214111"/>
              <a:gd name="connsiteY152" fmla="*/ 126906 h 2848897"/>
              <a:gd name="connsiteX153" fmla="*/ 1312455 w 3214111"/>
              <a:gd name="connsiteY153" fmla="*/ 131359 h 2848897"/>
              <a:gd name="connsiteX154" fmla="*/ 1350304 w 3214111"/>
              <a:gd name="connsiteY154" fmla="*/ 136924 h 2848897"/>
              <a:gd name="connsiteX155" fmla="*/ 1388152 w 3214111"/>
              <a:gd name="connsiteY155" fmla="*/ 141378 h 2848897"/>
              <a:gd name="connsiteX156" fmla="*/ 1426000 w 3214111"/>
              <a:gd name="connsiteY156" fmla="*/ 143604 h 2848897"/>
              <a:gd name="connsiteX157" fmla="*/ 1462737 w 3214111"/>
              <a:gd name="connsiteY157" fmla="*/ 143604 h 2848897"/>
              <a:gd name="connsiteX158" fmla="*/ 1497245 w 3214111"/>
              <a:gd name="connsiteY158" fmla="*/ 139150 h 2848897"/>
              <a:gd name="connsiteX159" fmla="*/ 1531755 w 3214111"/>
              <a:gd name="connsiteY159" fmla="*/ 130245 h 2848897"/>
              <a:gd name="connsiteX160" fmla="*/ 1565150 w 3214111"/>
              <a:gd name="connsiteY160" fmla="*/ 116887 h 2848897"/>
              <a:gd name="connsiteX161" fmla="*/ 1598545 w 3214111"/>
              <a:gd name="connsiteY161" fmla="*/ 99075 h 2848897"/>
              <a:gd name="connsiteX162" fmla="*/ 1631941 w 3214111"/>
              <a:gd name="connsiteY162" fmla="*/ 81264 h 2848897"/>
              <a:gd name="connsiteX163" fmla="*/ 1665337 w 3214111"/>
              <a:gd name="connsiteY163" fmla="*/ 61227 h 2848897"/>
              <a:gd name="connsiteX164" fmla="*/ 1697620 w 3214111"/>
              <a:gd name="connsiteY164" fmla="*/ 42302 h 2848897"/>
              <a:gd name="connsiteX165" fmla="*/ 1732129 w 3214111"/>
              <a:gd name="connsiteY165" fmla="*/ 25604 h 2848897"/>
              <a:gd name="connsiteX166" fmla="*/ 1765525 w 3214111"/>
              <a:gd name="connsiteY166" fmla="*/ 12245 h 2848897"/>
              <a:gd name="connsiteX167" fmla="*/ 1800034 w 3214111"/>
              <a:gd name="connsiteY167" fmla="*/ 3339 h 2848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3214111" h="2848897">
                <a:moveTo>
                  <a:pt x="1835656" y="0"/>
                </a:moveTo>
                <a:lnTo>
                  <a:pt x="1871276" y="3339"/>
                </a:lnTo>
                <a:lnTo>
                  <a:pt x="1905787" y="12245"/>
                </a:lnTo>
                <a:lnTo>
                  <a:pt x="1939183" y="25604"/>
                </a:lnTo>
                <a:lnTo>
                  <a:pt x="1973690" y="42302"/>
                </a:lnTo>
                <a:lnTo>
                  <a:pt x="2005974" y="61227"/>
                </a:lnTo>
                <a:lnTo>
                  <a:pt x="2039370" y="81264"/>
                </a:lnTo>
                <a:lnTo>
                  <a:pt x="2072765" y="99075"/>
                </a:lnTo>
                <a:lnTo>
                  <a:pt x="2106161" y="116887"/>
                </a:lnTo>
                <a:lnTo>
                  <a:pt x="2138444" y="130245"/>
                </a:lnTo>
                <a:lnTo>
                  <a:pt x="2174066" y="139150"/>
                </a:lnTo>
                <a:lnTo>
                  <a:pt x="2208575" y="143604"/>
                </a:lnTo>
                <a:lnTo>
                  <a:pt x="2245310" y="143604"/>
                </a:lnTo>
                <a:lnTo>
                  <a:pt x="2283159" y="141378"/>
                </a:lnTo>
                <a:lnTo>
                  <a:pt x="2321007" y="136924"/>
                </a:lnTo>
                <a:lnTo>
                  <a:pt x="2358857" y="131359"/>
                </a:lnTo>
                <a:lnTo>
                  <a:pt x="2396705" y="126906"/>
                </a:lnTo>
                <a:lnTo>
                  <a:pt x="2434554" y="123565"/>
                </a:lnTo>
                <a:lnTo>
                  <a:pt x="2470175" y="124678"/>
                </a:lnTo>
                <a:lnTo>
                  <a:pt x="2504683" y="129132"/>
                </a:lnTo>
                <a:lnTo>
                  <a:pt x="2538079" y="139150"/>
                </a:lnTo>
                <a:lnTo>
                  <a:pt x="2565910" y="153622"/>
                </a:lnTo>
                <a:lnTo>
                  <a:pt x="2592625" y="172547"/>
                </a:lnTo>
                <a:lnTo>
                  <a:pt x="2616003" y="194811"/>
                </a:lnTo>
                <a:lnTo>
                  <a:pt x="2639380" y="220414"/>
                </a:lnTo>
                <a:lnTo>
                  <a:pt x="2660531" y="247131"/>
                </a:lnTo>
                <a:lnTo>
                  <a:pt x="2681682" y="274961"/>
                </a:lnTo>
                <a:lnTo>
                  <a:pt x="2702832" y="302791"/>
                </a:lnTo>
                <a:lnTo>
                  <a:pt x="2723982" y="329509"/>
                </a:lnTo>
                <a:lnTo>
                  <a:pt x="2746247" y="355112"/>
                </a:lnTo>
                <a:lnTo>
                  <a:pt x="2771851" y="377377"/>
                </a:lnTo>
                <a:lnTo>
                  <a:pt x="2796341" y="397415"/>
                </a:lnTo>
                <a:lnTo>
                  <a:pt x="2824171" y="412999"/>
                </a:lnTo>
                <a:lnTo>
                  <a:pt x="2854227" y="426357"/>
                </a:lnTo>
                <a:lnTo>
                  <a:pt x="2886509" y="437489"/>
                </a:lnTo>
                <a:lnTo>
                  <a:pt x="2919904" y="447507"/>
                </a:lnTo>
                <a:lnTo>
                  <a:pt x="2953300" y="456413"/>
                </a:lnTo>
                <a:lnTo>
                  <a:pt x="2987809" y="465320"/>
                </a:lnTo>
                <a:lnTo>
                  <a:pt x="3020092" y="475338"/>
                </a:lnTo>
                <a:lnTo>
                  <a:pt x="3052373" y="486470"/>
                </a:lnTo>
                <a:lnTo>
                  <a:pt x="3082430" y="499829"/>
                </a:lnTo>
                <a:lnTo>
                  <a:pt x="3109148" y="516527"/>
                </a:lnTo>
                <a:lnTo>
                  <a:pt x="3133639" y="536565"/>
                </a:lnTo>
                <a:lnTo>
                  <a:pt x="3153674" y="561055"/>
                </a:lnTo>
                <a:lnTo>
                  <a:pt x="3170373" y="587772"/>
                </a:lnTo>
                <a:lnTo>
                  <a:pt x="3183731" y="617827"/>
                </a:lnTo>
                <a:lnTo>
                  <a:pt x="3194863" y="650112"/>
                </a:lnTo>
                <a:lnTo>
                  <a:pt x="3204881" y="682393"/>
                </a:lnTo>
                <a:lnTo>
                  <a:pt x="3213788" y="716904"/>
                </a:lnTo>
                <a:lnTo>
                  <a:pt x="3214111" y="718115"/>
                </a:lnTo>
                <a:lnTo>
                  <a:pt x="3214111" y="2848897"/>
                </a:lnTo>
                <a:lnTo>
                  <a:pt x="426570" y="2848897"/>
                </a:lnTo>
                <a:lnTo>
                  <a:pt x="414108" y="2820857"/>
                </a:lnTo>
                <a:lnTo>
                  <a:pt x="398524" y="2793028"/>
                </a:lnTo>
                <a:lnTo>
                  <a:pt x="378487" y="2768537"/>
                </a:lnTo>
                <a:lnTo>
                  <a:pt x="356222" y="2742933"/>
                </a:lnTo>
                <a:lnTo>
                  <a:pt x="330619" y="2720669"/>
                </a:lnTo>
                <a:lnTo>
                  <a:pt x="302788" y="2699519"/>
                </a:lnTo>
                <a:lnTo>
                  <a:pt x="274959" y="2678368"/>
                </a:lnTo>
                <a:lnTo>
                  <a:pt x="247130" y="2657218"/>
                </a:lnTo>
                <a:lnTo>
                  <a:pt x="220413" y="2636065"/>
                </a:lnTo>
                <a:lnTo>
                  <a:pt x="194809" y="2612689"/>
                </a:lnTo>
                <a:lnTo>
                  <a:pt x="172546" y="2589312"/>
                </a:lnTo>
                <a:lnTo>
                  <a:pt x="153622" y="2562594"/>
                </a:lnTo>
                <a:lnTo>
                  <a:pt x="139150" y="2534764"/>
                </a:lnTo>
                <a:lnTo>
                  <a:pt x="129132" y="2501370"/>
                </a:lnTo>
                <a:lnTo>
                  <a:pt x="124678" y="2466860"/>
                </a:lnTo>
                <a:lnTo>
                  <a:pt x="123564" y="2431236"/>
                </a:lnTo>
                <a:lnTo>
                  <a:pt x="126904" y="2393388"/>
                </a:lnTo>
                <a:lnTo>
                  <a:pt x="131358" y="2355539"/>
                </a:lnTo>
                <a:lnTo>
                  <a:pt x="136923" y="2317690"/>
                </a:lnTo>
                <a:lnTo>
                  <a:pt x="141376" y="2279842"/>
                </a:lnTo>
                <a:lnTo>
                  <a:pt x="143604" y="2241992"/>
                </a:lnTo>
                <a:lnTo>
                  <a:pt x="143604" y="2205256"/>
                </a:lnTo>
                <a:lnTo>
                  <a:pt x="139150" y="2170747"/>
                </a:lnTo>
                <a:lnTo>
                  <a:pt x="130245" y="2136238"/>
                </a:lnTo>
                <a:lnTo>
                  <a:pt x="116886" y="2103954"/>
                </a:lnTo>
                <a:lnTo>
                  <a:pt x="100188" y="2070559"/>
                </a:lnTo>
                <a:lnTo>
                  <a:pt x="81264" y="2037163"/>
                </a:lnTo>
                <a:lnTo>
                  <a:pt x="61227" y="2003766"/>
                </a:lnTo>
                <a:lnTo>
                  <a:pt x="42303" y="1971483"/>
                </a:lnTo>
                <a:lnTo>
                  <a:pt x="25603" y="1936974"/>
                </a:lnTo>
                <a:lnTo>
                  <a:pt x="12246" y="1903578"/>
                </a:lnTo>
                <a:lnTo>
                  <a:pt x="3340" y="1869068"/>
                </a:lnTo>
                <a:lnTo>
                  <a:pt x="0" y="1833446"/>
                </a:lnTo>
                <a:lnTo>
                  <a:pt x="3340" y="1797824"/>
                </a:lnTo>
                <a:lnTo>
                  <a:pt x="12246" y="1763315"/>
                </a:lnTo>
                <a:lnTo>
                  <a:pt x="25603" y="1729918"/>
                </a:lnTo>
                <a:lnTo>
                  <a:pt x="42303" y="1695410"/>
                </a:lnTo>
                <a:lnTo>
                  <a:pt x="61227" y="1663126"/>
                </a:lnTo>
                <a:lnTo>
                  <a:pt x="81264" y="1629730"/>
                </a:lnTo>
                <a:lnTo>
                  <a:pt x="100188" y="1596334"/>
                </a:lnTo>
                <a:lnTo>
                  <a:pt x="116886" y="1562938"/>
                </a:lnTo>
                <a:lnTo>
                  <a:pt x="130245" y="1530654"/>
                </a:lnTo>
                <a:lnTo>
                  <a:pt x="139150" y="1496145"/>
                </a:lnTo>
                <a:lnTo>
                  <a:pt x="143604" y="1461636"/>
                </a:lnTo>
                <a:lnTo>
                  <a:pt x="143604" y="1424901"/>
                </a:lnTo>
                <a:lnTo>
                  <a:pt x="141376" y="1387052"/>
                </a:lnTo>
                <a:lnTo>
                  <a:pt x="136923" y="1349203"/>
                </a:lnTo>
                <a:lnTo>
                  <a:pt x="131358" y="1311353"/>
                </a:lnTo>
                <a:lnTo>
                  <a:pt x="126904" y="1273505"/>
                </a:lnTo>
                <a:lnTo>
                  <a:pt x="123564" y="1235657"/>
                </a:lnTo>
                <a:lnTo>
                  <a:pt x="124678" y="1200034"/>
                </a:lnTo>
                <a:lnTo>
                  <a:pt x="129132" y="1165525"/>
                </a:lnTo>
                <a:lnTo>
                  <a:pt x="139150" y="1132128"/>
                </a:lnTo>
                <a:lnTo>
                  <a:pt x="153622" y="1104298"/>
                </a:lnTo>
                <a:lnTo>
                  <a:pt x="172546" y="1077582"/>
                </a:lnTo>
                <a:lnTo>
                  <a:pt x="194809" y="1054204"/>
                </a:lnTo>
                <a:lnTo>
                  <a:pt x="220413" y="1030827"/>
                </a:lnTo>
                <a:lnTo>
                  <a:pt x="247130" y="1009676"/>
                </a:lnTo>
                <a:lnTo>
                  <a:pt x="274959" y="988524"/>
                </a:lnTo>
                <a:lnTo>
                  <a:pt x="302788" y="967374"/>
                </a:lnTo>
                <a:lnTo>
                  <a:pt x="330619" y="946223"/>
                </a:lnTo>
                <a:lnTo>
                  <a:pt x="356222" y="923960"/>
                </a:lnTo>
                <a:lnTo>
                  <a:pt x="378487" y="898356"/>
                </a:lnTo>
                <a:lnTo>
                  <a:pt x="398524" y="873865"/>
                </a:lnTo>
                <a:lnTo>
                  <a:pt x="414108" y="846035"/>
                </a:lnTo>
                <a:lnTo>
                  <a:pt x="427466" y="815980"/>
                </a:lnTo>
                <a:lnTo>
                  <a:pt x="438598" y="783695"/>
                </a:lnTo>
                <a:lnTo>
                  <a:pt x="448618" y="750298"/>
                </a:lnTo>
                <a:lnTo>
                  <a:pt x="457523" y="716904"/>
                </a:lnTo>
                <a:lnTo>
                  <a:pt x="466429" y="682393"/>
                </a:lnTo>
                <a:lnTo>
                  <a:pt x="476447" y="650112"/>
                </a:lnTo>
                <a:lnTo>
                  <a:pt x="487579" y="617827"/>
                </a:lnTo>
                <a:lnTo>
                  <a:pt x="500938" y="587772"/>
                </a:lnTo>
                <a:lnTo>
                  <a:pt x="517636" y="561055"/>
                </a:lnTo>
                <a:lnTo>
                  <a:pt x="537671" y="536565"/>
                </a:lnTo>
                <a:lnTo>
                  <a:pt x="562163" y="516527"/>
                </a:lnTo>
                <a:lnTo>
                  <a:pt x="588880" y="499829"/>
                </a:lnTo>
                <a:lnTo>
                  <a:pt x="618935" y="486470"/>
                </a:lnTo>
                <a:lnTo>
                  <a:pt x="651218" y="475338"/>
                </a:lnTo>
                <a:lnTo>
                  <a:pt x="683501" y="465320"/>
                </a:lnTo>
                <a:lnTo>
                  <a:pt x="718010" y="456413"/>
                </a:lnTo>
                <a:lnTo>
                  <a:pt x="751405" y="447507"/>
                </a:lnTo>
                <a:lnTo>
                  <a:pt x="784802" y="437489"/>
                </a:lnTo>
                <a:lnTo>
                  <a:pt x="817083" y="426357"/>
                </a:lnTo>
                <a:lnTo>
                  <a:pt x="847140" y="412999"/>
                </a:lnTo>
                <a:lnTo>
                  <a:pt x="874970" y="397415"/>
                </a:lnTo>
                <a:lnTo>
                  <a:pt x="899460" y="377377"/>
                </a:lnTo>
                <a:lnTo>
                  <a:pt x="925064" y="355112"/>
                </a:lnTo>
                <a:lnTo>
                  <a:pt x="947328" y="329509"/>
                </a:lnTo>
                <a:lnTo>
                  <a:pt x="968478" y="302791"/>
                </a:lnTo>
                <a:lnTo>
                  <a:pt x="989628" y="274961"/>
                </a:lnTo>
                <a:lnTo>
                  <a:pt x="1010780" y="247131"/>
                </a:lnTo>
                <a:lnTo>
                  <a:pt x="1031930" y="220414"/>
                </a:lnTo>
                <a:lnTo>
                  <a:pt x="1055307" y="194811"/>
                </a:lnTo>
                <a:lnTo>
                  <a:pt x="1078683" y="172547"/>
                </a:lnTo>
                <a:lnTo>
                  <a:pt x="1105401" y="153622"/>
                </a:lnTo>
                <a:lnTo>
                  <a:pt x="1133231" y="139150"/>
                </a:lnTo>
                <a:lnTo>
                  <a:pt x="1166627" y="129132"/>
                </a:lnTo>
                <a:lnTo>
                  <a:pt x="1201137" y="124678"/>
                </a:lnTo>
                <a:lnTo>
                  <a:pt x="1236757" y="123565"/>
                </a:lnTo>
                <a:lnTo>
                  <a:pt x="1274605" y="126906"/>
                </a:lnTo>
                <a:lnTo>
                  <a:pt x="1312455" y="131359"/>
                </a:lnTo>
                <a:lnTo>
                  <a:pt x="1350304" y="136924"/>
                </a:lnTo>
                <a:lnTo>
                  <a:pt x="1388152" y="141378"/>
                </a:lnTo>
                <a:lnTo>
                  <a:pt x="1426000" y="143604"/>
                </a:lnTo>
                <a:lnTo>
                  <a:pt x="1462737" y="143604"/>
                </a:lnTo>
                <a:lnTo>
                  <a:pt x="1497245" y="139150"/>
                </a:lnTo>
                <a:lnTo>
                  <a:pt x="1531755" y="130245"/>
                </a:lnTo>
                <a:lnTo>
                  <a:pt x="1565150" y="116887"/>
                </a:lnTo>
                <a:lnTo>
                  <a:pt x="1598545" y="99075"/>
                </a:lnTo>
                <a:lnTo>
                  <a:pt x="1631941" y="81264"/>
                </a:lnTo>
                <a:lnTo>
                  <a:pt x="1665337" y="61227"/>
                </a:lnTo>
                <a:lnTo>
                  <a:pt x="1697620" y="42302"/>
                </a:lnTo>
                <a:lnTo>
                  <a:pt x="1732129" y="25604"/>
                </a:lnTo>
                <a:lnTo>
                  <a:pt x="1765525" y="12245"/>
                </a:lnTo>
                <a:lnTo>
                  <a:pt x="1800034" y="3339"/>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Afbeelding 4">
            <a:extLst>
              <a:ext uri="{FF2B5EF4-FFF2-40B4-BE49-F238E27FC236}">
                <a16:creationId xmlns:a16="http://schemas.microsoft.com/office/drawing/2014/main" id="{6B2F36C3-504E-4665-B369-C18174A41B03}"/>
              </a:ext>
            </a:extLst>
          </p:cNvPr>
          <p:cNvPicPr>
            <a:picLocks noChangeAspect="1"/>
          </p:cNvPicPr>
          <p:nvPr/>
        </p:nvPicPr>
        <p:blipFill>
          <a:blip r:embed="rId4"/>
          <a:stretch>
            <a:fillRect/>
          </a:stretch>
        </p:blipFill>
        <p:spPr>
          <a:xfrm>
            <a:off x="9477323" y="4747099"/>
            <a:ext cx="2678660" cy="2110900"/>
          </a:xfrm>
          <a:prstGeom prst="rect">
            <a:avLst/>
          </a:prstGeom>
        </p:spPr>
      </p:pic>
    </p:spTree>
    <p:extLst>
      <p:ext uri="{BB962C8B-B14F-4D97-AF65-F5344CB8AC3E}">
        <p14:creationId xmlns:p14="http://schemas.microsoft.com/office/powerpoint/2010/main" val="33644734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DCC46A-37C2-46BB-B422-82E6700C6FFD}"/>
              </a:ext>
            </a:extLst>
          </p:cNvPr>
          <p:cNvSpPr>
            <a:spLocks noGrp="1"/>
          </p:cNvSpPr>
          <p:nvPr>
            <p:ph type="title"/>
          </p:nvPr>
        </p:nvSpPr>
        <p:spPr>
          <a:xfrm>
            <a:off x="1251677" y="645105"/>
            <a:ext cx="4357499" cy="1320855"/>
          </a:xfrm>
        </p:spPr>
        <p:txBody>
          <a:bodyPr>
            <a:normAutofit/>
          </a:bodyPr>
          <a:lstStyle/>
          <a:p>
            <a:r>
              <a:rPr lang="nl-NL" sz="4400"/>
              <a:t>Even oefenen </a:t>
            </a:r>
            <a:br>
              <a:rPr lang="nl-NL" sz="4400"/>
            </a:br>
            <a:r>
              <a:rPr lang="nl-NL" sz="4400"/>
              <a:t>leerjaar 3</a:t>
            </a:r>
          </a:p>
        </p:txBody>
      </p:sp>
      <p:sp>
        <p:nvSpPr>
          <p:cNvPr id="3" name="Tijdelijke aanduiding voor inhoud 2">
            <a:extLst>
              <a:ext uri="{FF2B5EF4-FFF2-40B4-BE49-F238E27FC236}">
                <a16:creationId xmlns:a16="http://schemas.microsoft.com/office/drawing/2014/main" id="{6EEDA83C-D92D-4578-AD2D-4120FCC38E55}"/>
              </a:ext>
            </a:extLst>
          </p:cNvPr>
          <p:cNvSpPr>
            <a:spLocks noGrp="1"/>
          </p:cNvSpPr>
          <p:nvPr>
            <p:ph idx="1"/>
          </p:nvPr>
        </p:nvSpPr>
        <p:spPr>
          <a:xfrm>
            <a:off x="1251678" y="2286001"/>
            <a:ext cx="4363595" cy="3593591"/>
          </a:xfrm>
        </p:spPr>
        <p:txBody>
          <a:bodyPr>
            <a:normAutofit/>
          </a:bodyPr>
          <a:lstStyle/>
          <a:p>
            <a:endParaRPr lang="nl-NL"/>
          </a:p>
          <a:p>
            <a:pPr marL="0" indent="0">
              <a:buNone/>
            </a:pPr>
            <a:r>
              <a:rPr lang="nl-NL"/>
              <a:t>Maak de opdrachten zelfstandig. Na één minuut bespreken we deze klassikaal.</a:t>
            </a:r>
            <a:endParaRPr lang="nl-NL" dirty="0"/>
          </a:p>
        </p:txBody>
      </p:sp>
      <p:pic>
        <p:nvPicPr>
          <p:cNvPr id="8" name="Afbeelding 7">
            <a:extLst>
              <a:ext uri="{FF2B5EF4-FFF2-40B4-BE49-F238E27FC236}">
                <a16:creationId xmlns:a16="http://schemas.microsoft.com/office/drawing/2014/main" id="{CEA9EECF-059E-4D30-AD12-7CE58F9DD905}"/>
              </a:ext>
            </a:extLst>
          </p:cNvPr>
          <p:cNvPicPr>
            <a:picLocks noChangeAspect="1"/>
          </p:cNvPicPr>
          <p:nvPr/>
        </p:nvPicPr>
        <p:blipFill>
          <a:blip r:embed="rId2"/>
          <a:stretch>
            <a:fillRect/>
          </a:stretch>
        </p:blipFill>
        <p:spPr>
          <a:xfrm>
            <a:off x="6511848" y="645105"/>
            <a:ext cx="4349433" cy="2716590"/>
          </a:xfrm>
          <a:prstGeom prst="rect">
            <a:avLst/>
          </a:prstGeom>
        </p:spPr>
      </p:pic>
      <p:pic>
        <p:nvPicPr>
          <p:cNvPr id="6" name="Afbeelding 5" descr="Afbeelding met tafel&#10;&#10;Automatisch gegenereerde beschrijving">
            <a:extLst>
              <a:ext uri="{FF2B5EF4-FFF2-40B4-BE49-F238E27FC236}">
                <a16:creationId xmlns:a16="http://schemas.microsoft.com/office/drawing/2014/main" id="{9DDD0657-4B5F-468E-B6A2-B5B6C7304B7F}"/>
              </a:ext>
            </a:extLst>
          </p:cNvPr>
          <p:cNvPicPr>
            <a:picLocks noChangeAspect="1"/>
          </p:cNvPicPr>
          <p:nvPr/>
        </p:nvPicPr>
        <p:blipFill>
          <a:blip r:embed="rId3"/>
          <a:stretch>
            <a:fillRect/>
          </a:stretch>
        </p:blipFill>
        <p:spPr>
          <a:xfrm>
            <a:off x="6147696" y="3522563"/>
            <a:ext cx="5077737" cy="2716590"/>
          </a:xfrm>
          <a:prstGeom prst="rect">
            <a:avLst/>
          </a:prstGeom>
        </p:spPr>
      </p:pic>
    </p:spTree>
    <p:extLst>
      <p:ext uri="{BB962C8B-B14F-4D97-AF65-F5344CB8AC3E}">
        <p14:creationId xmlns:p14="http://schemas.microsoft.com/office/powerpoint/2010/main" val="31918755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A1836A-6CD9-4A3D-B904-4C1FD1F4F86C}"/>
              </a:ext>
            </a:extLst>
          </p:cNvPr>
          <p:cNvSpPr>
            <a:spLocks noGrp="1"/>
          </p:cNvSpPr>
          <p:nvPr>
            <p:ph type="title"/>
          </p:nvPr>
        </p:nvSpPr>
        <p:spPr>
          <a:xfrm>
            <a:off x="1251679" y="645106"/>
            <a:ext cx="3384329" cy="5421435"/>
          </a:xfrm>
        </p:spPr>
        <p:txBody>
          <a:bodyPr anchor="ctr">
            <a:normAutofit/>
          </a:bodyPr>
          <a:lstStyle/>
          <a:p>
            <a:r>
              <a:rPr lang="nl-NL" sz="4000" b="0" i="0"/>
              <a:t>indeling in klassen</a:t>
            </a:r>
            <a:br>
              <a:rPr lang="en-US" sz="4000"/>
            </a:br>
            <a:endParaRPr lang="nl-NL" sz="4000"/>
          </a:p>
        </p:txBody>
      </p:sp>
      <p:graphicFrame>
        <p:nvGraphicFramePr>
          <p:cNvPr id="6" name="Tijdelijke aanduiding voor inhoud 2">
            <a:extLst>
              <a:ext uri="{FF2B5EF4-FFF2-40B4-BE49-F238E27FC236}">
                <a16:creationId xmlns:a16="http://schemas.microsoft.com/office/drawing/2014/main" id="{5110FB3F-AFAF-44D9-9756-C406B9C699FC}"/>
              </a:ext>
            </a:extLst>
          </p:cNvPr>
          <p:cNvGraphicFramePr>
            <a:graphicFrameLocks noGrp="1"/>
          </p:cNvGraphicFramePr>
          <p:nvPr>
            <p:ph idx="1"/>
            <p:extLst>
              <p:ext uri="{D42A27DB-BD31-4B8C-83A1-F6EECF244321}">
                <p14:modId xmlns:p14="http://schemas.microsoft.com/office/powerpoint/2010/main" val="220637672"/>
              </p:ext>
            </p:extLst>
          </p:nvPr>
        </p:nvGraphicFramePr>
        <p:xfrm>
          <a:off x="5280025" y="644525"/>
          <a:ext cx="5994400" cy="5409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44037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5BCD8D-DE4F-4B02-A06B-09AB3AD880B7}"/>
              </a:ext>
            </a:extLst>
          </p:cNvPr>
          <p:cNvSpPr>
            <a:spLocks noGrp="1"/>
          </p:cNvSpPr>
          <p:nvPr>
            <p:ph type="title"/>
          </p:nvPr>
        </p:nvSpPr>
        <p:spPr>
          <a:xfrm>
            <a:off x="1251677" y="645105"/>
            <a:ext cx="4357499" cy="1320855"/>
          </a:xfrm>
        </p:spPr>
        <p:txBody>
          <a:bodyPr>
            <a:normAutofit/>
          </a:bodyPr>
          <a:lstStyle/>
          <a:p>
            <a:r>
              <a:rPr lang="nl-NL" sz="4400"/>
              <a:t>Opdracht</a:t>
            </a:r>
          </a:p>
        </p:txBody>
      </p:sp>
      <p:sp>
        <p:nvSpPr>
          <p:cNvPr id="3" name="Tijdelijke aanduiding voor inhoud 2">
            <a:extLst>
              <a:ext uri="{FF2B5EF4-FFF2-40B4-BE49-F238E27FC236}">
                <a16:creationId xmlns:a16="http://schemas.microsoft.com/office/drawing/2014/main" id="{3C9A57F4-5CDA-4531-8DC1-C3E131D6FBA7}"/>
              </a:ext>
            </a:extLst>
          </p:cNvPr>
          <p:cNvSpPr>
            <a:spLocks noGrp="1"/>
          </p:cNvSpPr>
          <p:nvPr>
            <p:ph idx="1"/>
          </p:nvPr>
        </p:nvSpPr>
        <p:spPr>
          <a:xfrm>
            <a:off x="1251678" y="2286001"/>
            <a:ext cx="4363595" cy="3593591"/>
          </a:xfrm>
        </p:spPr>
        <p:txBody>
          <a:bodyPr>
            <a:normAutofit/>
          </a:bodyPr>
          <a:lstStyle/>
          <a:p>
            <a:pPr marL="0" indent="0">
              <a:buNone/>
            </a:pPr>
            <a:r>
              <a:rPr lang="nl-NL" dirty="0"/>
              <a:t>Maak de opdrachten zelfstandig. Na enkele minuten bespreken we deze klassikaal.</a:t>
            </a:r>
          </a:p>
          <a:p>
            <a:pPr marL="0" indent="0">
              <a:buNone/>
            </a:pPr>
            <a:endParaRPr lang="nl-NL" dirty="0">
              <a:solidFill>
                <a:schemeClr val="tx1"/>
              </a:solidFill>
            </a:endParaRPr>
          </a:p>
        </p:txBody>
      </p:sp>
      <p:pic>
        <p:nvPicPr>
          <p:cNvPr id="11" name="Afbeelding 10">
            <a:extLst>
              <a:ext uri="{FF2B5EF4-FFF2-40B4-BE49-F238E27FC236}">
                <a16:creationId xmlns:a16="http://schemas.microsoft.com/office/drawing/2014/main" id="{587709B1-9E16-49DD-84A5-C011951CFE72}"/>
              </a:ext>
            </a:extLst>
          </p:cNvPr>
          <p:cNvPicPr>
            <a:picLocks noChangeAspect="1"/>
          </p:cNvPicPr>
          <p:nvPr/>
        </p:nvPicPr>
        <p:blipFill>
          <a:blip r:embed="rId2"/>
          <a:stretch>
            <a:fillRect/>
          </a:stretch>
        </p:blipFill>
        <p:spPr>
          <a:xfrm>
            <a:off x="5678354" y="622570"/>
            <a:ext cx="5380924" cy="5612860"/>
          </a:xfrm>
          <a:prstGeom prst="rect">
            <a:avLst/>
          </a:prstGeom>
        </p:spPr>
      </p:pic>
      <p:pic>
        <p:nvPicPr>
          <p:cNvPr id="15" name="Afbeelding 14">
            <a:extLst>
              <a:ext uri="{FF2B5EF4-FFF2-40B4-BE49-F238E27FC236}">
                <a16:creationId xmlns:a16="http://schemas.microsoft.com/office/drawing/2014/main" id="{DCF0917A-AB07-43F1-A869-4202CBB97C6A}"/>
              </a:ext>
            </a:extLst>
          </p:cNvPr>
          <p:cNvPicPr>
            <a:picLocks noChangeAspect="1"/>
          </p:cNvPicPr>
          <p:nvPr/>
        </p:nvPicPr>
        <p:blipFill>
          <a:blip r:embed="rId3"/>
          <a:stretch>
            <a:fillRect/>
          </a:stretch>
        </p:blipFill>
        <p:spPr>
          <a:xfrm>
            <a:off x="1251677" y="3760957"/>
            <a:ext cx="3761699" cy="2474473"/>
          </a:xfrm>
          <a:prstGeom prst="rect">
            <a:avLst/>
          </a:prstGeom>
        </p:spPr>
      </p:pic>
    </p:spTree>
    <p:extLst>
      <p:ext uri="{BB962C8B-B14F-4D97-AF65-F5344CB8AC3E}">
        <p14:creationId xmlns:p14="http://schemas.microsoft.com/office/powerpoint/2010/main" val="3249392648"/>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otalTime>114</TotalTime>
  <Words>477</Words>
  <Application>Microsoft Office PowerPoint</Application>
  <PresentationFormat>Breedbeeld</PresentationFormat>
  <Paragraphs>91</Paragraphs>
  <Slides>12</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12</vt:i4>
      </vt:variant>
    </vt:vector>
  </HeadingPairs>
  <TitlesOfParts>
    <vt:vector size="18" baseType="lpstr">
      <vt:lpstr>Arial</vt:lpstr>
      <vt:lpstr>Calibri</vt:lpstr>
      <vt:lpstr>Gill Sans MT</vt:lpstr>
      <vt:lpstr>Impact</vt:lpstr>
      <vt:lpstr>Wingdings</vt:lpstr>
      <vt:lpstr>Badge</vt:lpstr>
      <vt:lpstr>Statistiek  Opdracht 1B</vt:lpstr>
      <vt:lpstr>Onderdelen</vt:lpstr>
      <vt:lpstr>Moderne wiskunde - Statistiek</vt:lpstr>
      <vt:lpstr>Onderbouw</vt:lpstr>
      <vt:lpstr>Even oefenen  leerjaar 1</vt:lpstr>
      <vt:lpstr>Leerjaar 3</vt:lpstr>
      <vt:lpstr>Even oefenen  leerjaar 3</vt:lpstr>
      <vt:lpstr>indeling in klassen </vt:lpstr>
      <vt:lpstr>Opdracht</vt:lpstr>
      <vt:lpstr>Antwoord</vt:lpstr>
      <vt:lpstr>Vragen?</vt:lpstr>
      <vt:lpstr>Feedback - Fons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Statistiek  Opdracht 1B</dc:title>
  <dc:creator>Fons van de Loo (student)</dc:creator>
  <cp:lastModifiedBy>Fons van de Loo (student)</cp:lastModifiedBy>
  <cp:revision>10</cp:revision>
  <dcterms:created xsi:type="dcterms:W3CDTF">2020-11-15T17:26:50Z</dcterms:created>
  <dcterms:modified xsi:type="dcterms:W3CDTF">2020-11-17T07:34:26Z</dcterms:modified>
</cp:coreProperties>
</file>