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3" r:id="rId4"/>
    <p:sldId id="269" r:id="rId5"/>
    <p:sldId id="270" r:id="rId6"/>
    <p:sldId id="258" r:id="rId7"/>
    <p:sldId id="265" r:id="rId8"/>
    <p:sldId id="266" r:id="rId9"/>
    <p:sldId id="271" r:id="rId10"/>
    <p:sldId id="260" r:id="rId11"/>
    <p:sldId id="267" r:id="rId12"/>
    <p:sldId id="268" r:id="rId13"/>
    <p:sldId id="262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11/29/2020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11/29/2020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78803D-D8B7-4182-A6B8-AF2A64B37D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/>
              <a:t>Wiskunde:</a:t>
            </a:r>
            <a:br>
              <a:rPr lang="nl-NL"/>
            </a:br>
            <a:r>
              <a:rPr lang="nl-NL"/>
              <a:t>		 </a:t>
            </a:r>
            <a:r>
              <a:rPr lang="nl-NL" b="1"/>
              <a:t>Inhoud</a:t>
            </a:r>
            <a:endParaRPr lang="nl-NL" b="1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203BBBF-A3C4-4179-9487-A6A79F0A63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2035095"/>
          </a:xfrm>
        </p:spPr>
        <p:txBody>
          <a:bodyPr>
            <a:normAutofit/>
          </a:bodyPr>
          <a:lstStyle/>
          <a:p>
            <a:r>
              <a:rPr lang="nl-NL" dirty="0"/>
              <a:t>Instructiefilmpje	-	1 basis/kader</a:t>
            </a:r>
          </a:p>
          <a:p>
            <a:endParaRPr lang="nl-NL" dirty="0"/>
          </a:p>
          <a:p>
            <a:r>
              <a:rPr lang="nl-NL" dirty="0"/>
              <a:t>	Fons van de Loo</a:t>
            </a:r>
          </a:p>
          <a:p>
            <a:r>
              <a:rPr lang="nl-NL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9478805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52B513-E4BF-421B-9B2D-99E62E93D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	som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6E75626-BE01-4E79-B0DB-DEF3D437B2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Bereken de inhoud van de balk: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41C9D39-4545-43E5-8F4F-1D3B228A82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6641" y="2465190"/>
            <a:ext cx="4418213" cy="2551695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9193040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52B513-E4BF-421B-9B2D-99E62E93D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	Uitwerking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6E75626-BE01-4E79-B0DB-DEF3D437B2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Bereken de inhoud van de balk: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Inhoud	=  lengte x breedte x hoogte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41C9D39-4545-43E5-8F4F-1D3B228A82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6641" y="2465190"/>
            <a:ext cx="4418213" cy="2551695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4075063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52B513-E4BF-421B-9B2D-99E62E93D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	Uitwerking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6E75626-BE01-4E79-B0DB-DEF3D437B2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Bereken de inhoud van de balk: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Inhoud 	=  lengte x breedte x hoogte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Inhoud 	=  2,5 x 8 x 1,5 = 30 m</a:t>
            </a:r>
            <a:r>
              <a:rPr lang="nl-NL" baseline="30000" dirty="0"/>
              <a:t>3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41C9D39-4545-43E5-8F4F-1D3B228A82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6641" y="2465190"/>
            <a:ext cx="4418213" cy="2551695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8310811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ED31B2-BF22-42C9-A751-F613F3726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	samenvatting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50F71F6-A87B-4F76-ADD9-50606E6341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Inhoud =  lengte x breedte x hoogte</a:t>
            </a:r>
          </a:p>
          <a:p>
            <a:endParaRPr lang="nl-NL" dirty="0"/>
          </a:p>
          <a:p>
            <a:r>
              <a:rPr lang="nl-NL" dirty="0"/>
              <a:t>Inhoudsmaten	mm</a:t>
            </a:r>
            <a:r>
              <a:rPr lang="nl-NL" baseline="30000" dirty="0"/>
              <a:t>3</a:t>
            </a:r>
            <a:r>
              <a:rPr lang="nl-NL" dirty="0"/>
              <a:t>, cm</a:t>
            </a:r>
            <a:r>
              <a:rPr lang="nl-NL" baseline="30000" dirty="0"/>
              <a:t>3</a:t>
            </a:r>
            <a:r>
              <a:rPr lang="nl-NL" dirty="0"/>
              <a:t> en m</a:t>
            </a:r>
            <a:r>
              <a:rPr lang="nl-NL" baseline="30000" dirty="0"/>
              <a:t>3</a:t>
            </a:r>
          </a:p>
          <a:p>
            <a:pPr marL="0" indent="0">
              <a:buNone/>
            </a:pPr>
            <a:r>
              <a:rPr lang="nl-NL" dirty="0"/>
              <a:t>	</a:t>
            </a:r>
          </a:p>
        </p:txBody>
      </p:sp>
      <p:pic>
        <p:nvPicPr>
          <p:cNvPr id="1026" name="Picture 2" descr="Afbeeldingsresultaat voor ruimtefiguur balk wiskunde">
            <a:extLst>
              <a:ext uri="{FF2B5EF4-FFF2-40B4-BE49-F238E27FC236}">
                <a16:creationId xmlns:a16="http://schemas.microsoft.com/office/drawing/2014/main" id="{8C810C0C-6131-4CA0-8E71-C0BE099FEB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09"/>
          <a:stretch/>
        </p:blipFill>
        <p:spPr bwMode="auto">
          <a:xfrm>
            <a:off x="6689442" y="2274664"/>
            <a:ext cx="4365412" cy="2932748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1963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541F3-9937-41B9-AA92-FB1217956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	Doel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595E0F7-1D8B-4227-8682-7CF0580371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Aan het eind van dit filmpje kun je: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sz="3200" b="1" dirty="0"/>
              <a:t>	De inhoud van een balk en kubus berekenen</a:t>
            </a:r>
          </a:p>
        </p:txBody>
      </p:sp>
    </p:spTree>
    <p:extLst>
      <p:ext uri="{BB962C8B-B14F-4D97-AF65-F5344CB8AC3E}">
        <p14:creationId xmlns:p14="http://schemas.microsoft.com/office/powerpoint/2010/main" val="3419274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58A344-6834-45DC-BE30-6CFAE7E78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	Voorkennis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84E9B7-8D20-462B-8712-427847E26E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3"/>
            <a:ext cx="9603275" cy="4165992"/>
          </a:xfrm>
        </p:spPr>
        <p:txBody>
          <a:bodyPr/>
          <a:lstStyle/>
          <a:p>
            <a:r>
              <a:rPr lang="nl-NL" dirty="0"/>
              <a:t>Ruimtefiguur: 		balk en kubus</a:t>
            </a:r>
          </a:p>
          <a:p>
            <a:endParaRPr lang="nl-NL" dirty="0"/>
          </a:p>
          <a:p>
            <a:r>
              <a:rPr lang="nl-NL" dirty="0"/>
              <a:t>Ribben:		lengte, breedte en hoogte</a:t>
            </a:r>
          </a:p>
          <a:p>
            <a:endParaRPr lang="nl-NL" dirty="0"/>
          </a:p>
          <a:p>
            <a:r>
              <a:rPr lang="nl-NL" dirty="0"/>
              <a:t>Lengtematen:		mm, cm en m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0F84BB47-AC05-4F87-876D-7EBDF788B9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4687" y="2603304"/>
            <a:ext cx="4867275" cy="2990850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701653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58A344-6834-45DC-BE30-6CFAE7E78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	Voorkennis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84E9B7-8D20-462B-8712-427847E26E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3"/>
            <a:ext cx="9603275" cy="4165992"/>
          </a:xfrm>
        </p:spPr>
        <p:txBody>
          <a:bodyPr/>
          <a:lstStyle/>
          <a:p>
            <a:r>
              <a:rPr lang="nl-NL" dirty="0"/>
              <a:t>Oppervlaktematen:	mm</a:t>
            </a:r>
            <a:r>
              <a:rPr lang="nl-NL" baseline="30000" dirty="0"/>
              <a:t>2</a:t>
            </a:r>
            <a:r>
              <a:rPr lang="nl-NL" dirty="0"/>
              <a:t>, cm</a:t>
            </a:r>
            <a:r>
              <a:rPr lang="nl-NL" baseline="30000" dirty="0"/>
              <a:t>2</a:t>
            </a:r>
            <a:r>
              <a:rPr lang="nl-NL" dirty="0"/>
              <a:t> en m</a:t>
            </a:r>
            <a:r>
              <a:rPr lang="nl-NL" baseline="30000" dirty="0"/>
              <a:t>2</a:t>
            </a:r>
          </a:p>
          <a:p>
            <a:endParaRPr lang="nl-NL" baseline="30000" dirty="0"/>
          </a:p>
          <a:p>
            <a:pPr marL="0" indent="0">
              <a:buNone/>
            </a:pPr>
            <a:r>
              <a:rPr lang="nl-NL" dirty="0"/>
              <a:t>lengte x breedte =  oppervlakte	</a:t>
            </a:r>
          </a:p>
          <a:p>
            <a:pPr marL="0" indent="0">
              <a:buNone/>
            </a:pPr>
            <a:r>
              <a:rPr lang="nl-NL" dirty="0"/>
              <a:t>	Oppervlakte in cm</a:t>
            </a:r>
            <a:r>
              <a:rPr lang="nl-NL" baseline="30000" dirty="0"/>
              <a:t>2 </a:t>
            </a:r>
            <a:r>
              <a:rPr lang="nl-NL" dirty="0"/>
              <a:t>?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0F84BB47-AC05-4F87-876D-7EBDF788B9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4687" y="2603304"/>
            <a:ext cx="4867275" cy="2990850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194910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58A344-6834-45DC-BE30-6CFAE7E78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	Voorkennis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84E9B7-8D20-462B-8712-427847E26E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3"/>
            <a:ext cx="9603275" cy="4165992"/>
          </a:xfrm>
        </p:spPr>
        <p:txBody>
          <a:bodyPr/>
          <a:lstStyle/>
          <a:p>
            <a:r>
              <a:rPr lang="nl-NL" dirty="0"/>
              <a:t>Oppervlaktematen:	mm</a:t>
            </a:r>
            <a:r>
              <a:rPr lang="nl-NL" baseline="30000" dirty="0"/>
              <a:t>2</a:t>
            </a:r>
            <a:r>
              <a:rPr lang="nl-NL" dirty="0"/>
              <a:t>, cm</a:t>
            </a:r>
            <a:r>
              <a:rPr lang="nl-NL" baseline="30000" dirty="0"/>
              <a:t>2</a:t>
            </a:r>
            <a:r>
              <a:rPr lang="nl-NL" dirty="0"/>
              <a:t> en m</a:t>
            </a:r>
            <a:r>
              <a:rPr lang="nl-NL" baseline="30000" dirty="0"/>
              <a:t>2</a:t>
            </a:r>
          </a:p>
          <a:p>
            <a:endParaRPr lang="nl-NL" baseline="30000" dirty="0"/>
          </a:p>
          <a:p>
            <a:pPr marL="0" indent="0">
              <a:buNone/>
            </a:pPr>
            <a:r>
              <a:rPr lang="nl-NL" dirty="0"/>
              <a:t>lengte x breedte =  oppervlakte	</a:t>
            </a:r>
          </a:p>
          <a:p>
            <a:pPr marL="0" indent="0">
              <a:buNone/>
            </a:pPr>
            <a:r>
              <a:rPr lang="nl-NL" dirty="0"/>
              <a:t>	Oppervlakte in cm</a:t>
            </a:r>
            <a:r>
              <a:rPr lang="nl-NL" baseline="30000" dirty="0"/>
              <a:t>2 </a:t>
            </a:r>
            <a:r>
              <a:rPr lang="nl-NL" dirty="0"/>
              <a:t>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	5 x 3 = 15</a:t>
            </a:r>
          </a:p>
          <a:p>
            <a:pPr marL="0" indent="0">
              <a:buNone/>
            </a:pPr>
            <a:r>
              <a:rPr lang="nl-NL" dirty="0"/>
              <a:t>	Oppervlakte is 15 cm</a:t>
            </a:r>
            <a:r>
              <a:rPr lang="nl-NL" baseline="30000" dirty="0"/>
              <a:t>2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0F84BB47-AC05-4F87-876D-7EBDF788B9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4687" y="2603304"/>
            <a:ext cx="4867275" cy="2990850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3330153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1E15E6-8596-42BB-9FAA-36D6755B7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	Uitleg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F7CDBE-4730-4508-9381-A458FCEF28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Oppervlakte	=  lengte x breedte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Inhoud	=  lengte x breedte x hoogte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FEBEFC0B-5994-46DD-95DE-4ACBAE851A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7329" y="2015732"/>
            <a:ext cx="3057525" cy="3950735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649109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1E15E6-8596-42BB-9FAA-36D6755B7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	Uitleg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F7CDBE-4730-4508-9381-A458FCEF28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Oppervlakte	=  lengte x breedte</a:t>
            </a:r>
          </a:p>
          <a:p>
            <a:pPr marL="0" indent="0">
              <a:buNone/>
            </a:pPr>
            <a:r>
              <a:rPr lang="nl-NL" dirty="0"/>
              <a:t>		=  3 x 1 = 3 cm</a:t>
            </a:r>
            <a:r>
              <a:rPr lang="nl-NL" baseline="30000" dirty="0"/>
              <a:t>2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Inhoud	=  lengte x breedte x hoogte</a:t>
            </a:r>
          </a:p>
          <a:p>
            <a:pPr marL="0" indent="0">
              <a:buNone/>
            </a:pPr>
            <a:r>
              <a:rPr lang="nl-NL" dirty="0"/>
              <a:t>		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FEBEFC0B-5994-46DD-95DE-4ACBAE851A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7329" y="2015732"/>
            <a:ext cx="3057525" cy="3950735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4153584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1E15E6-8596-42BB-9FAA-36D6755B7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	Uitleg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F7CDBE-4730-4508-9381-A458FCEF28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3950735"/>
          </a:xfrm>
        </p:spPr>
        <p:txBody>
          <a:bodyPr/>
          <a:lstStyle/>
          <a:p>
            <a:r>
              <a:rPr lang="nl-NL" dirty="0"/>
              <a:t>Oppervlakte	=  lengte x breedte</a:t>
            </a:r>
          </a:p>
          <a:p>
            <a:pPr marL="0" indent="0">
              <a:buNone/>
            </a:pPr>
            <a:r>
              <a:rPr lang="nl-NL" dirty="0"/>
              <a:t>		=  3 x 1 = 3 cm</a:t>
            </a:r>
            <a:r>
              <a:rPr lang="nl-NL" baseline="30000" dirty="0"/>
              <a:t>2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Inhoud	=  lengte x breedte x hoogte</a:t>
            </a:r>
          </a:p>
          <a:p>
            <a:pPr marL="0" indent="0">
              <a:buNone/>
            </a:pPr>
            <a:r>
              <a:rPr lang="nl-NL" dirty="0"/>
              <a:t>		=  3 x 1 x 7 = 21 cm</a:t>
            </a:r>
            <a:r>
              <a:rPr lang="nl-NL" baseline="30000" dirty="0"/>
              <a:t>3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FEBEFC0B-5994-46DD-95DE-4ACBAE851A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7329" y="2015732"/>
            <a:ext cx="3057525" cy="3950735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4292808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1E15E6-8596-42BB-9FAA-36D6755B7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	Uitleg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F7CDBE-4730-4508-9381-A458FCEF28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3950735"/>
          </a:xfrm>
        </p:spPr>
        <p:txBody>
          <a:bodyPr/>
          <a:lstStyle/>
          <a:p>
            <a:r>
              <a:rPr lang="nl-NL" dirty="0"/>
              <a:t>Oppervlakte	=  lengte x breedte</a:t>
            </a:r>
          </a:p>
          <a:p>
            <a:pPr marL="0" indent="0">
              <a:buNone/>
            </a:pPr>
            <a:r>
              <a:rPr lang="nl-NL" dirty="0"/>
              <a:t>		=  3 x 1 = 3 cm</a:t>
            </a:r>
            <a:r>
              <a:rPr lang="nl-NL" baseline="30000" dirty="0"/>
              <a:t>2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Inhoud	=  lengte x breedte x hoogte</a:t>
            </a:r>
          </a:p>
          <a:p>
            <a:pPr marL="0" indent="0">
              <a:buNone/>
            </a:pPr>
            <a:r>
              <a:rPr lang="nl-NL" dirty="0"/>
              <a:t>		=  3 x 1 x 7 = 21 cm</a:t>
            </a:r>
            <a:r>
              <a:rPr lang="nl-NL" baseline="30000" dirty="0"/>
              <a:t>3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Inhoudsmaten	mm</a:t>
            </a:r>
            <a:r>
              <a:rPr lang="nl-NL" baseline="30000" dirty="0"/>
              <a:t>3</a:t>
            </a:r>
            <a:r>
              <a:rPr lang="nl-NL" dirty="0"/>
              <a:t>, cm</a:t>
            </a:r>
            <a:r>
              <a:rPr lang="nl-NL" baseline="30000" dirty="0"/>
              <a:t>3</a:t>
            </a:r>
            <a:r>
              <a:rPr lang="nl-NL" dirty="0"/>
              <a:t> en m</a:t>
            </a:r>
            <a:r>
              <a:rPr lang="nl-NL" baseline="30000" dirty="0"/>
              <a:t>3</a:t>
            </a:r>
          </a:p>
          <a:p>
            <a:pPr marL="0" indent="0">
              <a:buNone/>
            </a:pPr>
            <a:r>
              <a:rPr lang="nl-NL" dirty="0"/>
              <a:t>		kubieke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FEBEFC0B-5994-46DD-95DE-4ACBAE851A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7329" y="2015732"/>
            <a:ext cx="3057525" cy="3950735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061201172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TM10001114[[fn=Galerie]]</Template>
  <TotalTime>130</TotalTime>
  <Words>317</Words>
  <Application>Microsoft Office PowerPoint</Application>
  <PresentationFormat>Breedbeeld</PresentationFormat>
  <Paragraphs>73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6" baseType="lpstr">
      <vt:lpstr>Arial</vt:lpstr>
      <vt:lpstr>Gill Sans MT</vt:lpstr>
      <vt:lpstr>Galerie</vt:lpstr>
      <vt:lpstr>Wiskunde:    Inhoud</vt:lpstr>
      <vt:lpstr> Doel</vt:lpstr>
      <vt:lpstr> Voorkennis</vt:lpstr>
      <vt:lpstr> Voorkennis</vt:lpstr>
      <vt:lpstr> Voorkennis</vt:lpstr>
      <vt:lpstr> Uitleg</vt:lpstr>
      <vt:lpstr> Uitleg</vt:lpstr>
      <vt:lpstr> Uitleg</vt:lpstr>
      <vt:lpstr> Uitleg</vt:lpstr>
      <vt:lpstr> som</vt:lpstr>
      <vt:lpstr> Uitwerking</vt:lpstr>
      <vt:lpstr> Uitwerking</vt:lpstr>
      <vt:lpstr> samenvatting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Inhoud   Rekenen</dc:title>
  <dc:creator>Fons van de Loo (student)</dc:creator>
  <cp:lastModifiedBy>Fons van de Loo (student)</cp:lastModifiedBy>
  <cp:revision>14</cp:revision>
  <dcterms:created xsi:type="dcterms:W3CDTF">2020-03-22T11:06:51Z</dcterms:created>
  <dcterms:modified xsi:type="dcterms:W3CDTF">2020-11-29T14:14:06Z</dcterms:modified>
</cp:coreProperties>
</file>