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13-11-2020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Tjeu</a:t>
            </a:r>
            <a:endParaRPr lang="nl-NL" dirty="0"/>
          </a:p>
          <a:p>
            <a:r>
              <a:rPr lang="nl-NL" dirty="0"/>
              <a:t>Thijs</a:t>
            </a:r>
          </a:p>
          <a:p>
            <a:r>
              <a:rPr lang="nl-NL" dirty="0"/>
              <a:t>Jantje</a:t>
            </a:r>
          </a:p>
          <a:p>
            <a:r>
              <a:rPr lang="nl-NL" dirty="0"/>
              <a:t>Bart</a:t>
            </a:r>
          </a:p>
          <a:p>
            <a:r>
              <a:rPr lang="nl-NL" dirty="0" err="1"/>
              <a:t>Henrie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/>
              <a:t>Portfolio opdracht</a:t>
            </a:r>
            <a:br>
              <a:rPr lang="nl-NL" sz="4000" dirty="0"/>
            </a:br>
            <a:r>
              <a:rPr lang="nl-NL" sz="4000" dirty="0"/>
              <a:t>Grondbewerkingswerktuig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Wat ga je doen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3721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film gemaakt van een door jezelf gekozen grondbewerkingswerktuig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bent instaat de volgende aspecten van de machine duidelijk te maken aan de medestudenten: de werking, onderdelen, de slijtdelen en het vervangen ervan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alles wordt aan de hand van een film gepresenteerd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In de film 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voorstellen aan de groep en de taakverdeling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gekozen werktuig </a:t>
            </a:r>
          </a:p>
          <a:p>
            <a:pPr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onderhoud wordt duidelijk weergegeven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analyse (het zichtbaar maken 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een instructie hoe het onderhoud en het vervangen van de slijtdelen gedaan moet worden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Eisen aan de presentatie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332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film duurt minimaal 10 minuten en maximaal 15 minuten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aspecten komen aanbod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moet voor een buitenstander duidelijk zijn zodat hij of zij het onderhoud kan uitvoeren aan de hand van de film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Beoordeling Film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aanleveren bij de docent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wordt in </a:t>
            </a:r>
            <a:r>
              <a:rPr lang="nl-NL" sz="2400"/>
              <a:t>week 2 </a:t>
            </a:r>
            <a:r>
              <a:rPr lang="nl-NL" sz="2400" dirty="0"/>
              <a:t>ingeleverd </a:t>
            </a:r>
            <a:r>
              <a:rPr lang="nl-NL" sz="2400"/>
              <a:t>vóór 15 </a:t>
            </a:r>
            <a:r>
              <a:rPr lang="nl-NL" sz="2400" dirty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wordt daarna in de les gepresenteerd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Iedereen laat de film zien aan de klas!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FF0000"/>
                </a:solidFill>
              </a:rPr>
              <a:t>TIP, kies niet een te gemakkelijk werktuig!!</a:t>
            </a:r>
          </a:p>
          <a:p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/>
              <a:t>      SUCCES!</a:t>
            </a:r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224</Words>
  <Application>Microsoft Office PowerPoint</Application>
  <PresentationFormat>Diavoorstelling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Kantoorthema</vt:lpstr>
      <vt:lpstr>Portfolio opdracht Grondbewerkingswerktuig </vt:lpstr>
      <vt:lpstr>Wat ga je doen</vt:lpstr>
      <vt:lpstr>In de film komen de volgende onderwerpen voor: </vt:lpstr>
      <vt:lpstr>Eisen aan de presentatie</vt:lpstr>
      <vt:lpstr>Beoordeling Film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40</cp:revision>
  <dcterms:created xsi:type="dcterms:W3CDTF">2013-11-15T15:05:42Z</dcterms:created>
  <dcterms:modified xsi:type="dcterms:W3CDTF">2020-11-13T20:38:03Z</dcterms:modified>
</cp:coreProperties>
</file>