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7" r:id="rId4"/>
    <p:sldId id="258" r:id="rId5"/>
    <p:sldId id="486" r:id="rId6"/>
    <p:sldId id="488" r:id="rId7"/>
    <p:sldId id="513" r:id="rId8"/>
    <p:sldId id="532" r:id="rId9"/>
    <p:sldId id="522" r:id="rId10"/>
    <p:sldId id="533" r:id="rId11"/>
    <p:sldId id="523" r:id="rId12"/>
    <p:sldId id="534" r:id="rId13"/>
    <p:sldId id="524" r:id="rId14"/>
    <p:sldId id="521" r:id="rId15"/>
    <p:sldId id="535" r:id="rId16"/>
    <p:sldId id="536" r:id="rId17"/>
    <p:sldId id="514" r:id="rId18"/>
    <p:sldId id="538" r:id="rId19"/>
    <p:sldId id="539" r:id="rId20"/>
    <p:sldId id="515" r:id="rId21"/>
    <p:sldId id="540" r:id="rId22"/>
    <p:sldId id="517" r:id="rId23"/>
    <p:sldId id="541" r:id="rId24"/>
    <p:sldId id="516" r:id="rId25"/>
    <p:sldId id="542" r:id="rId26"/>
    <p:sldId id="520" r:id="rId27"/>
    <p:sldId id="543" r:id="rId28"/>
    <p:sldId id="518" r:id="rId29"/>
    <p:sldId id="544" r:id="rId30"/>
    <p:sldId id="519" r:id="rId31"/>
    <p:sldId id="487" r:id="rId3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FDB81F-E965-43A0-BB6E-7BB925442223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62ADA-1936-4240-8640-0474C99719F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70344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753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2955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328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357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9147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3380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884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3936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23405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31551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6849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10145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1417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65129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47563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3718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73993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666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07237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7367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9407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7601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6582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DA0297-835B-4005-A73E-7D056FBE2D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0029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09315C-2103-4989-9C68-94855F6B49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A07EE13-DC49-40D7-BCD6-CA8E616A1B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9C31F53-08C3-49EC-A923-85A4BF55A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F79BB32-6F64-4A52-82B2-D3D5808E9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7821EFF-4CAA-4771-8C4F-9DDBDFC97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04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02FB5C-A404-41B9-BD2E-6E66F0B00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3729185-F045-45C5-A69D-FCAD2B57A6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1532D21-8BA9-4E92-8A5F-5AE7D7FD4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80FA5C0-463D-43EB-9749-C19B5D40D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E607FC1-8AA7-4266-939F-5404262A7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34001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83EBF74-508E-48C0-896E-A2B3FB0D6C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9182050-C23F-412B-A274-6E17CBDD0C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53AF675-C309-41A8-ACA5-A42BDBA06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A9AE6FD-1745-4FB5-8AB3-FCE97906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A9C2CEA-01CA-423A-A437-46CEDF7A8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0387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92550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61CE75C-4B53-482F-B900-B39D1A1BD04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59431" y="1114425"/>
            <a:ext cx="1733958" cy="2009775"/>
          </a:xfrm>
          <a:custGeom>
            <a:avLst/>
            <a:gdLst>
              <a:gd name="connsiteX0" fmla="*/ 0 w 3468368"/>
              <a:gd name="connsiteY0" fmla="*/ 0 h 4019550"/>
              <a:gd name="connsiteX1" fmla="*/ 3084179 w 3468368"/>
              <a:gd name="connsiteY1" fmla="*/ 0 h 4019550"/>
              <a:gd name="connsiteX2" fmla="*/ 3468368 w 3468368"/>
              <a:gd name="connsiteY2" fmla="*/ 384189 h 4019550"/>
              <a:gd name="connsiteX3" fmla="*/ 3468368 w 3468368"/>
              <a:gd name="connsiteY3" fmla="*/ 3635361 h 4019550"/>
              <a:gd name="connsiteX4" fmla="*/ 3084179 w 3468368"/>
              <a:gd name="connsiteY4" fmla="*/ 4019550 h 4019550"/>
              <a:gd name="connsiteX5" fmla="*/ 0 w 3468368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8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8" y="172007"/>
                  <a:pt x="3468368" y="384189"/>
                </a:cubicBezTo>
                <a:lnTo>
                  <a:pt x="3468368" y="3635361"/>
                </a:lnTo>
                <a:cubicBezTo>
                  <a:pt x="3468368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CABD729-8A44-43AB-940F-3356FBC756D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11053" y="1114425"/>
            <a:ext cx="1733959" cy="2009775"/>
          </a:xfrm>
          <a:custGeom>
            <a:avLst/>
            <a:gdLst>
              <a:gd name="connsiteX0" fmla="*/ 0 w 3468369"/>
              <a:gd name="connsiteY0" fmla="*/ 0 h 4019550"/>
              <a:gd name="connsiteX1" fmla="*/ 3084179 w 3468369"/>
              <a:gd name="connsiteY1" fmla="*/ 0 h 4019550"/>
              <a:gd name="connsiteX2" fmla="*/ 3468369 w 3468369"/>
              <a:gd name="connsiteY2" fmla="*/ 384189 h 4019550"/>
              <a:gd name="connsiteX3" fmla="*/ 3468369 w 3468369"/>
              <a:gd name="connsiteY3" fmla="*/ 3635361 h 4019550"/>
              <a:gd name="connsiteX4" fmla="*/ 3084179 w 3468369"/>
              <a:gd name="connsiteY4" fmla="*/ 4019550 h 4019550"/>
              <a:gd name="connsiteX5" fmla="*/ 0 w 3468369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9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9" y="172007"/>
                  <a:pt x="3468369" y="384189"/>
                </a:cubicBezTo>
                <a:lnTo>
                  <a:pt x="3468369" y="3635361"/>
                </a:lnTo>
                <a:cubicBezTo>
                  <a:pt x="3468369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2D96A6F-CF8A-4B00-81B6-2C81DC836B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59431" y="3716948"/>
            <a:ext cx="1733958" cy="2009775"/>
          </a:xfrm>
          <a:custGeom>
            <a:avLst/>
            <a:gdLst>
              <a:gd name="connsiteX0" fmla="*/ 0 w 3468368"/>
              <a:gd name="connsiteY0" fmla="*/ 0 h 4019550"/>
              <a:gd name="connsiteX1" fmla="*/ 3084179 w 3468368"/>
              <a:gd name="connsiteY1" fmla="*/ 0 h 4019550"/>
              <a:gd name="connsiteX2" fmla="*/ 3468368 w 3468368"/>
              <a:gd name="connsiteY2" fmla="*/ 384189 h 4019550"/>
              <a:gd name="connsiteX3" fmla="*/ 3468368 w 3468368"/>
              <a:gd name="connsiteY3" fmla="*/ 3635361 h 4019550"/>
              <a:gd name="connsiteX4" fmla="*/ 3084179 w 3468368"/>
              <a:gd name="connsiteY4" fmla="*/ 4019550 h 4019550"/>
              <a:gd name="connsiteX5" fmla="*/ 0 w 3468368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8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8" y="172007"/>
                  <a:pt x="3468368" y="384189"/>
                </a:cubicBezTo>
                <a:lnTo>
                  <a:pt x="3468368" y="3635361"/>
                </a:lnTo>
                <a:cubicBezTo>
                  <a:pt x="3468368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742EC88-23BB-45A9-A47F-2D88952407F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811053" y="3716948"/>
            <a:ext cx="1733959" cy="2009775"/>
          </a:xfrm>
          <a:custGeom>
            <a:avLst/>
            <a:gdLst>
              <a:gd name="connsiteX0" fmla="*/ 0 w 3468369"/>
              <a:gd name="connsiteY0" fmla="*/ 0 h 4019550"/>
              <a:gd name="connsiteX1" fmla="*/ 3084179 w 3468369"/>
              <a:gd name="connsiteY1" fmla="*/ 0 h 4019550"/>
              <a:gd name="connsiteX2" fmla="*/ 3468369 w 3468369"/>
              <a:gd name="connsiteY2" fmla="*/ 384189 h 4019550"/>
              <a:gd name="connsiteX3" fmla="*/ 3468369 w 3468369"/>
              <a:gd name="connsiteY3" fmla="*/ 3635361 h 4019550"/>
              <a:gd name="connsiteX4" fmla="*/ 3084179 w 3468369"/>
              <a:gd name="connsiteY4" fmla="*/ 4019550 h 4019550"/>
              <a:gd name="connsiteX5" fmla="*/ 0 w 3468369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9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9" y="172007"/>
                  <a:pt x="3468369" y="384189"/>
                </a:cubicBezTo>
                <a:lnTo>
                  <a:pt x="3468369" y="3635361"/>
                </a:lnTo>
                <a:cubicBezTo>
                  <a:pt x="3468369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 </a:t>
            </a:r>
          </a:p>
        </p:txBody>
      </p:sp>
    </p:spTree>
    <p:extLst>
      <p:ext uri="{BB962C8B-B14F-4D97-AF65-F5344CB8AC3E}">
        <p14:creationId xmlns:p14="http://schemas.microsoft.com/office/powerpoint/2010/main" val="111300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20000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5B40D64-0105-4971-BCF9-FF36DCC96A3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390322" y="1968158"/>
            <a:ext cx="2466445" cy="2858778"/>
          </a:xfrm>
          <a:custGeom>
            <a:avLst/>
            <a:gdLst>
              <a:gd name="connsiteX0" fmla="*/ 0 w 4933533"/>
              <a:gd name="connsiteY0" fmla="*/ 0 h 5717555"/>
              <a:gd name="connsiteX1" fmla="*/ 4387048 w 4933533"/>
              <a:gd name="connsiteY1" fmla="*/ 0 h 5717555"/>
              <a:gd name="connsiteX2" fmla="*/ 4933533 w 4933533"/>
              <a:gd name="connsiteY2" fmla="*/ 546484 h 5717555"/>
              <a:gd name="connsiteX3" fmla="*/ 4933533 w 4933533"/>
              <a:gd name="connsiteY3" fmla="*/ 5171070 h 5717555"/>
              <a:gd name="connsiteX4" fmla="*/ 4387048 w 4933533"/>
              <a:gd name="connsiteY4" fmla="*/ 5717555 h 5717555"/>
              <a:gd name="connsiteX5" fmla="*/ 0 w 4933533"/>
              <a:gd name="connsiteY5" fmla="*/ 5717555 h 571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33533" h="5717555">
                <a:moveTo>
                  <a:pt x="0" y="0"/>
                </a:moveTo>
                <a:lnTo>
                  <a:pt x="4387048" y="0"/>
                </a:lnTo>
                <a:cubicBezTo>
                  <a:pt x="4688864" y="0"/>
                  <a:pt x="4933533" y="244669"/>
                  <a:pt x="4933533" y="546484"/>
                </a:cubicBezTo>
                <a:lnTo>
                  <a:pt x="4933533" y="5171070"/>
                </a:lnTo>
                <a:cubicBezTo>
                  <a:pt x="4933533" y="5472886"/>
                  <a:pt x="4688864" y="5717555"/>
                  <a:pt x="4387048" y="5717555"/>
                </a:cubicBezTo>
                <a:lnTo>
                  <a:pt x="0" y="571755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4210320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61CE75C-4B53-482F-B900-B39D1A1BD04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659431" y="1114425"/>
            <a:ext cx="1733958" cy="2009775"/>
          </a:xfrm>
          <a:custGeom>
            <a:avLst/>
            <a:gdLst>
              <a:gd name="connsiteX0" fmla="*/ 0 w 3468368"/>
              <a:gd name="connsiteY0" fmla="*/ 0 h 4019550"/>
              <a:gd name="connsiteX1" fmla="*/ 3084179 w 3468368"/>
              <a:gd name="connsiteY1" fmla="*/ 0 h 4019550"/>
              <a:gd name="connsiteX2" fmla="*/ 3468368 w 3468368"/>
              <a:gd name="connsiteY2" fmla="*/ 384189 h 4019550"/>
              <a:gd name="connsiteX3" fmla="*/ 3468368 w 3468368"/>
              <a:gd name="connsiteY3" fmla="*/ 3635361 h 4019550"/>
              <a:gd name="connsiteX4" fmla="*/ 3084179 w 3468368"/>
              <a:gd name="connsiteY4" fmla="*/ 4019550 h 4019550"/>
              <a:gd name="connsiteX5" fmla="*/ 0 w 3468368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8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8" y="172007"/>
                  <a:pt x="3468368" y="384189"/>
                </a:cubicBezTo>
                <a:lnTo>
                  <a:pt x="3468368" y="3635361"/>
                </a:lnTo>
                <a:cubicBezTo>
                  <a:pt x="3468368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2D96A6F-CF8A-4B00-81B6-2C81DC836B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659431" y="3716948"/>
            <a:ext cx="1733958" cy="2009775"/>
          </a:xfrm>
          <a:custGeom>
            <a:avLst/>
            <a:gdLst>
              <a:gd name="connsiteX0" fmla="*/ 0 w 3468368"/>
              <a:gd name="connsiteY0" fmla="*/ 0 h 4019550"/>
              <a:gd name="connsiteX1" fmla="*/ 3084179 w 3468368"/>
              <a:gd name="connsiteY1" fmla="*/ 0 h 4019550"/>
              <a:gd name="connsiteX2" fmla="*/ 3468368 w 3468368"/>
              <a:gd name="connsiteY2" fmla="*/ 384189 h 4019550"/>
              <a:gd name="connsiteX3" fmla="*/ 3468368 w 3468368"/>
              <a:gd name="connsiteY3" fmla="*/ 3635361 h 4019550"/>
              <a:gd name="connsiteX4" fmla="*/ 3084179 w 3468368"/>
              <a:gd name="connsiteY4" fmla="*/ 4019550 h 4019550"/>
              <a:gd name="connsiteX5" fmla="*/ 0 w 3468368"/>
              <a:gd name="connsiteY5" fmla="*/ 4019550 h 401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68368" h="4019550">
                <a:moveTo>
                  <a:pt x="0" y="0"/>
                </a:moveTo>
                <a:lnTo>
                  <a:pt x="3084179" y="0"/>
                </a:lnTo>
                <a:cubicBezTo>
                  <a:pt x="3296361" y="0"/>
                  <a:pt x="3468368" y="172007"/>
                  <a:pt x="3468368" y="384189"/>
                </a:cubicBezTo>
                <a:lnTo>
                  <a:pt x="3468368" y="3635361"/>
                </a:lnTo>
                <a:cubicBezTo>
                  <a:pt x="3468368" y="3847543"/>
                  <a:pt x="3296361" y="4019550"/>
                  <a:pt x="3084179" y="4019550"/>
                </a:cubicBezTo>
                <a:lnTo>
                  <a:pt x="0" y="401955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80114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A1BFAAB-0EAE-4A81-95A2-D15C3DC897F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621733" y="2331720"/>
            <a:ext cx="1670641" cy="2194560"/>
          </a:xfrm>
          <a:custGeom>
            <a:avLst/>
            <a:gdLst>
              <a:gd name="connsiteX0" fmla="*/ 302977 w 3341717"/>
              <a:gd name="connsiteY0" fmla="*/ 0 h 4389120"/>
              <a:gd name="connsiteX1" fmla="*/ 3341717 w 3341717"/>
              <a:gd name="connsiteY1" fmla="*/ 0 h 4389120"/>
              <a:gd name="connsiteX2" fmla="*/ 3341717 w 3341717"/>
              <a:gd name="connsiteY2" fmla="*/ 4389120 h 4389120"/>
              <a:gd name="connsiteX3" fmla="*/ 302977 w 3341717"/>
              <a:gd name="connsiteY3" fmla="*/ 4389120 h 4389120"/>
              <a:gd name="connsiteX4" fmla="*/ 0 w 3341717"/>
              <a:gd name="connsiteY4" fmla="*/ 4086143 h 4389120"/>
              <a:gd name="connsiteX5" fmla="*/ 0 w 3341717"/>
              <a:gd name="connsiteY5" fmla="*/ 302977 h 4389120"/>
              <a:gd name="connsiteX6" fmla="*/ 302977 w 3341717"/>
              <a:gd name="connsiteY6" fmla="*/ 0 h 438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1717" h="4389120">
                <a:moveTo>
                  <a:pt x="302977" y="0"/>
                </a:moveTo>
                <a:lnTo>
                  <a:pt x="3341717" y="0"/>
                </a:lnTo>
                <a:lnTo>
                  <a:pt x="3341717" y="4389120"/>
                </a:lnTo>
                <a:lnTo>
                  <a:pt x="302977" y="4389120"/>
                </a:lnTo>
                <a:cubicBezTo>
                  <a:pt x="135647" y="4389120"/>
                  <a:pt x="0" y="4253473"/>
                  <a:pt x="0" y="4086143"/>
                </a:cubicBezTo>
                <a:lnTo>
                  <a:pt x="0" y="302977"/>
                </a:lnTo>
                <a:cubicBezTo>
                  <a:pt x="0" y="135647"/>
                  <a:pt x="135647" y="0"/>
                  <a:pt x="302977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D3889C9-F3E8-413D-B403-7F04350194B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73669" y="2331720"/>
            <a:ext cx="1670641" cy="2194560"/>
          </a:xfrm>
          <a:custGeom>
            <a:avLst/>
            <a:gdLst>
              <a:gd name="connsiteX0" fmla="*/ 302977 w 3341717"/>
              <a:gd name="connsiteY0" fmla="*/ 0 h 4389120"/>
              <a:gd name="connsiteX1" fmla="*/ 3341717 w 3341717"/>
              <a:gd name="connsiteY1" fmla="*/ 0 h 4389120"/>
              <a:gd name="connsiteX2" fmla="*/ 3341717 w 3341717"/>
              <a:gd name="connsiteY2" fmla="*/ 4389120 h 4389120"/>
              <a:gd name="connsiteX3" fmla="*/ 302977 w 3341717"/>
              <a:gd name="connsiteY3" fmla="*/ 4389120 h 4389120"/>
              <a:gd name="connsiteX4" fmla="*/ 0 w 3341717"/>
              <a:gd name="connsiteY4" fmla="*/ 4086143 h 4389120"/>
              <a:gd name="connsiteX5" fmla="*/ 0 w 3341717"/>
              <a:gd name="connsiteY5" fmla="*/ 302977 h 4389120"/>
              <a:gd name="connsiteX6" fmla="*/ 302977 w 3341717"/>
              <a:gd name="connsiteY6" fmla="*/ 0 h 438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1717" h="4389120">
                <a:moveTo>
                  <a:pt x="302977" y="0"/>
                </a:moveTo>
                <a:lnTo>
                  <a:pt x="3341717" y="0"/>
                </a:lnTo>
                <a:lnTo>
                  <a:pt x="3341717" y="4389120"/>
                </a:lnTo>
                <a:lnTo>
                  <a:pt x="302977" y="4389120"/>
                </a:lnTo>
                <a:cubicBezTo>
                  <a:pt x="135647" y="4389120"/>
                  <a:pt x="0" y="4253473"/>
                  <a:pt x="0" y="4086143"/>
                </a:cubicBezTo>
                <a:lnTo>
                  <a:pt x="0" y="302977"/>
                </a:lnTo>
                <a:cubicBezTo>
                  <a:pt x="0" y="135647"/>
                  <a:pt x="135647" y="0"/>
                  <a:pt x="302977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955661F-8F5D-4E70-858C-FACD0823B3A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25603" y="2331720"/>
            <a:ext cx="1670641" cy="2194560"/>
          </a:xfrm>
          <a:custGeom>
            <a:avLst/>
            <a:gdLst>
              <a:gd name="connsiteX0" fmla="*/ 302977 w 3341718"/>
              <a:gd name="connsiteY0" fmla="*/ 0 h 4389120"/>
              <a:gd name="connsiteX1" fmla="*/ 3341718 w 3341718"/>
              <a:gd name="connsiteY1" fmla="*/ 0 h 4389120"/>
              <a:gd name="connsiteX2" fmla="*/ 3341718 w 3341718"/>
              <a:gd name="connsiteY2" fmla="*/ 4389120 h 4389120"/>
              <a:gd name="connsiteX3" fmla="*/ 302977 w 3341718"/>
              <a:gd name="connsiteY3" fmla="*/ 4389120 h 4389120"/>
              <a:gd name="connsiteX4" fmla="*/ 0 w 3341718"/>
              <a:gd name="connsiteY4" fmla="*/ 4086143 h 4389120"/>
              <a:gd name="connsiteX5" fmla="*/ 0 w 3341718"/>
              <a:gd name="connsiteY5" fmla="*/ 302977 h 4389120"/>
              <a:gd name="connsiteX6" fmla="*/ 302977 w 3341718"/>
              <a:gd name="connsiteY6" fmla="*/ 0 h 4389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41718" h="4389120">
                <a:moveTo>
                  <a:pt x="302977" y="0"/>
                </a:moveTo>
                <a:lnTo>
                  <a:pt x="3341718" y="0"/>
                </a:lnTo>
                <a:lnTo>
                  <a:pt x="3341718" y="4389120"/>
                </a:lnTo>
                <a:lnTo>
                  <a:pt x="302977" y="4389120"/>
                </a:lnTo>
                <a:cubicBezTo>
                  <a:pt x="135647" y="4389120"/>
                  <a:pt x="0" y="4253473"/>
                  <a:pt x="0" y="4086143"/>
                </a:cubicBezTo>
                <a:lnTo>
                  <a:pt x="0" y="302977"/>
                </a:lnTo>
                <a:cubicBezTo>
                  <a:pt x="0" y="135647"/>
                  <a:pt x="135647" y="0"/>
                  <a:pt x="302977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469520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AD86887-FFD9-4F8E-B4C2-811B80D0B8F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30929" y="238586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E127335-40F7-46EA-A7ED-B8E630C7E57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238586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5019FB-11E6-443C-92A9-BA85658FC9E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61070" y="2385869"/>
            <a:ext cx="1765071" cy="2086263"/>
          </a:xfrm>
          <a:custGeom>
            <a:avLst/>
            <a:gdLst>
              <a:gd name="connsiteX0" fmla="*/ 0 w 3530601"/>
              <a:gd name="connsiteY0" fmla="*/ 0 h 4172525"/>
              <a:gd name="connsiteX1" fmla="*/ 3530601 w 3530601"/>
              <a:gd name="connsiteY1" fmla="*/ 0 h 4172525"/>
              <a:gd name="connsiteX2" fmla="*/ 3530601 w 3530601"/>
              <a:gd name="connsiteY2" fmla="*/ 4172525 h 4172525"/>
              <a:gd name="connsiteX3" fmla="*/ 0 w 3530601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1" h="4172525">
                <a:moveTo>
                  <a:pt x="0" y="0"/>
                </a:moveTo>
                <a:lnTo>
                  <a:pt x="3530601" y="0"/>
                </a:lnTo>
                <a:lnTo>
                  <a:pt x="3530601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C2750E5-4774-4FE9-AF6A-283B3A8A027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626139" y="238586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73252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AD86887-FFD9-4F8E-B4C2-811B80D0B8F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30929" y="175168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E127335-40F7-46EA-A7ED-B8E630C7E57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2385869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15019FB-11E6-443C-92A9-BA85658FC9E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861070" y="2076153"/>
            <a:ext cx="1765071" cy="2086263"/>
          </a:xfrm>
          <a:custGeom>
            <a:avLst/>
            <a:gdLst>
              <a:gd name="connsiteX0" fmla="*/ 0 w 3530601"/>
              <a:gd name="connsiteY0" fmla="*/ 0 h 4172525"/>
              <a:gd name="connsiteX1" fmla="*/ 3530601 w 3530601"/>
              <a:gd name="connsiteY1" fmla="*/ 0 h 4172525"/>
              <a:gd name="connsiteX2" fmla="*/ 3530601 w 3530601"/>
              <a:gd name="connsiteY2" fmla="*/ 4172525 h 4172525"/>
              <a:gd name="connsiteX3" fmla="*/ 0 w 3530601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1" h="4172525">
                <a:moveTo>
                  <a:pt x="0" y="0"/>
                </a:moveTo>
                <a:lnTo>
                  <a:pt x="3530601" y="0"/>
                </a:lnTo>
                <a:lnTo>
                  <a:pt x="3530601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C2750E5-4774-4FE9-AF6A-283B3A8A027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626139" y="2636591"/>
            <a:ext cx="1765070" cy="2086263"/>
          </a:xfrm>
          <a:custGeom>
            <a:avLst/>
            <a:gdLst>
              <a:gd name="connsiteX0" fmla="*/ 0 w 3530600"/>
              <a:gd name="connsiteY0" fmla="*/ 0 h 4172525"/>
              <a:gd name="connsiteX1" fmla="*/ 3530600 w 3530600"/>
              <a:gd name="connsiteY1" fmla="*/ 0 h 4172525"/>
              <a:gd name="connsiteX2" fmla="*/ 3530600 w 3530600"/>
              <a:gd name="connsiteY2" fmla="*/ 4172525 h 4172525"/>
              <a:gd name="connsiteX3" fmla="*/ 0 w 3530600"/>
              <a:gd name="connsiteY3" fmla="*/ 4172525 h 4172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600" h="4172525">
                <a:moveTo>
                  <a:pt x="0" y="0"/>
                </a:moveTo>
                <a:lnTo>
                  <a:pt x="3530600" y="0"/>
                </a:lnTo>
                <a:lnTo>
                  <a:pt x="3530600" y="4172525"/>
                </a:lnTo>
                <a:lnTo>
                  <a:pt x="0" y="41725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160176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20000" decel="8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E089A10-26E5-4CF4-8594-62BEF201A29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57102" y="1316627"/>
            <a:ext cx="2408107" cy="4224747"/>
          </a:xfrm>
          <a:custGeom>
            <a:avLst/>
            <a:gdLst>
              <a:gd name="connsiteX0" fmla="*/ 0 w 4816841"/>
              <a:gd name="connsiteY0" fmla="*/ 0 h 8449493"/>
              <a:gd name="connsiteX1" fmla="*/ 4601865 w 4816841"/>
              <a:gd name="connsiteY1" fmla="*/ 0 h 8449493"/>
              <a:gd name="connsiteX2" fmla="*/ 4816841 w 4816841"/>
              <a:gd name="connsiteY2" fmla="*/ 214976 h 8449493"/>
              <a:gd name="connsiteX3" fmla="*/ 4816841 w 4816841"/>
              <a:gd name="connsiteY3" fmla="*/ 8234517 h 8449493"/>
              <a:gd name="connsiteX4" fmla="*/ 4601865 w 4816841"/>
              <a:gd name="connsiteY4" fmla="*/ 8449493 h 8449493"/>
              <a:gd name="connsiteX5" fmla="*/ 0 w 4816841"/>
              <a:gd name="connsiteY5" fmla="*/ 8449493 h 844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16841" h="8449493">
                <a:moveTo>
                  <a:pt x="0" y="0"/>
                </a:moveTo>
                <a:lnTo>
                  <a:pt x="4601865" y="0"/>
                </a:lnTo>
                <a:cubicBezTo>
                  <a:pt x="4720593" y="0"/>
                  <a:pt x="4816841" y="96248"/>
                  <a:pt x="4816841" y="214976"/>
                </a:cubicBezTo>
                <a:lnTo>
                  <a:pt x="4816841" y="8234517"/>
                </a:lnTo>
                <a:cubicBezTo>
                  <a:pt x="4816841" y="8353245"/>
                  <a:pt x="4720593" y="8449493"/>
                  <a:pt x="4601865" y="8449493"/>
                </a:cubicBezTo>
                <a:lnTo>
                  <a:pt x="0" y="844949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19926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322F73-D9FA-4F96-A028-279C1DDC7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35112BB-D634-4796-8D83-70E9FB14D0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676156B-0BC4-4DE7-8EE6-D90D7746E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2E4C3D5-1D87-4AB3-9900-B04CA2629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4F2E68C-6838-48A3-8972-582984E5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2529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E089A10-26E5-4CF4-8594-62BEF201A29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316627"/>
            <a:ext cx="2408107" cy="4224747"/>
          </a:xfrm>
          <a:custGeom>
            <a:avLst/>
            <a:gdLst>
              <a:gd name="connsiteX0" fmla="*/ 0 w 4816841"/>
              <a:gd name="connsiteY0" fmla="*/ 0 h 8449493"/>
              <a:gd name="connsiteX1" fmla="*/ 4601865 w 4816841"/>
              <a:gd name="connsiteY1" fmla="*/ 0 h 8449493"/>
              <a:gd name="connsiteX2" fmla="*/ 4816841 w 4816841"/>
              <a:gd name="connsiteY2" fmla="*/ 214976 h 8449493"/>
              <a:gd name="connsiteX3" fmla="*/ 4816841 w 4816841"/>
              <a:gd name="connsiteY3" fmla="*/ 8234517 h 8449493"/>
              <a:gd name="connsiteX4" fmla="*/ 4601865 w 4816841"/>
              <a:gd name="connsiteY4" fmla="*/ 8449493 h 8449493"/>
              <a:gd name="connsiteX5" fmla="*/ 0 w 4816841"/>
              <a:gd name="connsiteY5" fmla="*/ 8449493 h 844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16841" h="8449493">
                <a:moveTo>
                  <a:pt x="0" y="0"/>
                </a:moveTo>
                <a:lnTo>
                  <a:pt x="4601865" y="0"/>
                </a:lnTo>
                <a:cubicBezTo>
                  <a:pt x="4720593" y="0"/>
                  <a:pt x="4816841" y="96248"/>
                  <a:pt x="4816841" y="214976"/>
                </a:cubicBezTo>
                <a:lnTo>
                  <a:pt x="4816841" y="8234517"/>
                </a:lnTo>
                <a:cubicBezTo>
                  <a:pt x="4816841" y="8353245"/>
                  <a:pt x="4720593" y="8449493"/>
                  <a:pt x="4601865" y="8449493"/>
                </a:cubicBezTo>
                <a:lnTo>
                  <a:pt x="0" y="844949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E4017A0-2725-4A85-83DA-570ED7E605F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72785" y="3281385"/>
            <a:ext cx="1784322" cy="1871750"/>
          </a:xfrm>
          <a:custGeom>
            <a:avLst/>
            <a:gdLst>
              <a:gd name="connsiteX0" fmla="*/ 0 w 3569109"/>
              <a:gd name="connsiteY0" fmla="*/ 0 h 3743499"/>
              <a:gd name="connsiteX1" fmla="*/ 3569109 w 3569109"/>
              <a:gd name="connsiteY1" fmla="*/ 0 h 3743499"/>
              <a:gd name="connsiteX2" fmla="*/ 3569109 w 3569109"/>
              <a:gd name="connsiteY2" fmla="*/ 3743499 h 3743499"/>
              <a:gd name="connsiteX3" fmla="*/ 0 w 3569109"/>
              <a:gd name="connsiteY3" fmla="*/ 3743499 h 374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109" h="3743499">
                <a:moveTo>
                  <a:pt x="0" y="0"/>
                </a:moveTo>
                <a:lnTo>
                  <a:pt x="3569109" y="0"/>
                </a:lnTo>
                <a:lnTo>
                  <a:pt x="3569109" y="3743499"/>
                </a:lnTo>
                <a:lnTo>
                  <a:pt x="0" y="374349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4AEE783-F60E-464A-A4D7-E5643D842C8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857106" y="3281385"/>
            <a:ext cx="1784322" cy="1871750"/>
          </a:xfrm>
          <a:custGeom>
            <a:avLst/>
            <a:gdLst>
              <a:gd name="connsiteX0" fmla="*/ 0 w 3569108"/>
              <a:gd name="connsiteY0" fmla="*/ 0 h 3743499"/>
              <a:gd name="connsiteX1" fmla="*/ 3569108 w 3569108"/>
              <a:gd name="connsiteY1" fmla="*/ 0 h 3743499"/>
              <a:gd name="connsiteX2" fmla="*/ 3569108 w 3569108"/>
              <a:gd name="connsiteY2" fmla="*/ 3743499 h 3743499"/>
              <a:gd name="connsiteX3" fmla="*/ 0 w 3569108"/>
              <a:gd name="connsiteY3" fmla="*/ 3743499 h 374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108" h="3743499">
                <a:moveTo>
                  <a:pt x="0" y="0"/>
                </a:moveTo>
                <a:lnTo>
                  <a:pt x="3569108" y="0"/>
                </a:lnTo>
                <a:lnTo>
                  <a:pt x="3569108" y="3743499"/>
                </a:lnTo>
                <a:lnTo>
                  <a:pt x="0" y="374349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44177CD-F2DF-46DE-BF5D-FDF4F2EFAFB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641428" y="3281385"/>
            <a:ext cx="1784323" cy="1871750"/>
          </a:xfrm>
          <a:custGeom>
            <a:avLst/>
            <a:gdLst>
              <a:gd name="connsiteX0" fmla="*/ 0 w 3569110"/>
              <a:gd name="connsiteY0" fmla="*/ 0 h 3743499"/>
              <a:gd name="connsiteX1" fmla="*/ 3569110 w 3569110"/>
              <a:gd name="connsiteY1" fmla="*/ 0 h 3743499"/>
              <a:gd name="connsiteX2" fmla="*/ 3569110 w 3569110"/>
              <a:gd name="connsiteY2" fmla="*/ 3743499 h 3743499"/>
              <a:gd name="connsiteX3" fmla="*/ 0 w 3569110"/>
              <a:gd name="connsiteY3" fmla="*/ 3743499 h 374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9110" h="3743499">
                <a:moveTo>
                  <a:pt x="0" y="0"/>
                </a:moveTo>
                <a:lnTo>
                  <a:pt x="3569110" y="0"/>
                </a:lnTo>
                <a:lnTo>
                  <a:pt x="3569110" y="3743499"/>
                </a:lnTo>
                <a:lnTo>
                  <a:pt x="0" y="3743499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4778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1D5EBA8-9F5A-4358-8131-E98737E09DE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41500" y="1975786"/>
            <a:ext cx="1722213" cy="2906429"/>
          </a:xfrm>
          <a:custGeom>
            <a:avLst/>
            <a:gdLst>
              <a:gd name="connsiteX0" fmla="*/ 1762034 w 3444875"/>
              <a:gd name="connsiteY0" fmla="*/ 0 h 5812857"/>
              <a:gd name="connsiteX1" fmla="*/ 2546040 w 3444875"/>
              <a:gd name="connsiteY1" fmla="*/ 191896 h 5812857"/>
              <a:gd name="connsiteX2" fmla="*/ 3349844 w 3444875"/>
              <a:gd name="connsiteY2" fmla="*/ 891518 h 5812857"/>
              <a:gd name="connsiteX3" fmla="*/ 2577717 w 3444875"/>
              <a:gd name="connsiteY3" fmla="*/ 1579146 h 5812857"/>
              <a:gd name="connsiteX4" fmla="*/ 1746195 w 3444875"/>
              <a:gd name="connsiteY4" fmla="*/ 1007455 h 5812857"/>
              <a:gd name="connsiteX5" fmla="*/ 1409627 w 3444875"/>
              <a:gd name="connsiteY5" fmla="*/ 1119395 h 5812857"/>
              <a:gd name="connsiteX6" fmla="*/ 1278960 w 3444875"/>
              <a:gd name="connsiteY6" fmla="*/ 1367261 h 5812857"/>
              <a:gd name="connsiteX7" fmla="*/ 1373991 w 3444875"/>
              <a:gd name="connsiteY7" fmla="*/ 1631118 h 5812857"/>
              <a:gd name="connsiteX8" fmla="*/ 2138198 w 3444875"/>
              <a:gd name="connsiteY8" fmla="*/ 2342733 h 5812857"/>
              <a:gd name="connsiteX9" fmla="*/ 2862810 w 3444875"/>
              <a:gd name="connsiteY9" fmla="*/ 2978390 h 5812857"/>
              <a:gd name="connsiteX10" fmla="*/ 3314207 w 3444875"/>
              <a:gd name="connsiteY10" fmla="*/ 3598055 h 5812857"/>
              <a:gd name="connsiteX11" fmla="*/ 3444875 w 3444875"/>
              <a:gd name="connsiteY11" fmla="*/ 4245705 h 5812857"/>
              <a:gd name="connsiteX12" fmla="*/ 2981599 w 3444875"/>
              <a:gd name="connsiteY12" fmla="*/ 5369097 h 5812857"/>
              <a:gd name="connsiteX13" fmla="*/ 1762034 w 3444875"/>
              <a:gd name="connsiteY13" fmla="*/ 5812857 h 5812857"/>
              <a:gd name="connsiteX14" fmla="*/ 744410 w 3444875"/>
              <a:gd name="connsiteY14" fmla="*/ 5525012 h 5812857"/>
              <a:gd name="connsiteX15" fmla="*/ 0 w 3444875"/>
              <a:gd name="connsiteY15" fmla="*/ 4613506 h 5812857"/>
              <a:gd name="connsiteX16" fmla="*/ 875078 w 3444875"/>
              <a:gd name="connsiteY16" fmla="*/ 4077795 h 5812857"/>
              <a:gd name="connsiteX17" fmla="*/ 1785792 w 3444875"/>
              <a:gd name="connsiteY17" fmla="*/ 4813398 h 5812857"/>
              <a:gd name="connsiteX18" fmla="*/ 2237189 w 3444875"/>
              <a:gd name="connsiteY18" fmla="*/ 4653484 h 5812857"/>
              <a:gd name="connsiteX19" fmla="*/ 2419332 w 3444875"/>
              <a:gd name="connsiteY19" fmla="*/ 4289681 h 5812857"/>
              <a:gd name="connsiteX20" fmla="*/ 2284705 w 3444875"/>
              <a:gd name="connsiteY20" fmla="*/ 3913884 h 5812857"/>
              <a:gd name="connsiteX21" fmla="*/ 1674922 w 3444875"/>
              <a:gd name="connsiteY21" fmla="*/ 3338195 h 5812857"/>
              <a:gd name="connsiteX22" fmla="*/ 518711 w 3444875"/>
              <a:gd name="connsiteY22" fmla="*/ 2198811 h 5812857"/>
              <a:gd name="connsiteX23" fmla="*/ 257375 w 3444875"/>
              <a:gd name="connsiteY23" fmla="*/ 1399244 h 5812857"/>
              <a:gd name="connsiteX24" fmla="*/ 688975 w 3444875"/>
              <a:gd name="connsiteY24" fmla="*/ 411777 h 5812857"/>
              <a:gd name="connsiteX25" fmla="*/ 1762034 w 3444875"/>
              <a:gd name="connsiteY25" fmla="*/ 0 h 581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444875" h="5812857">
                <a:moveTo>
                  <a:pt x="1762034" y="0"/>
                </a:moveTo>
                <a:cubicBezTo>
                  <a:pt x="2035248" y="0"/>
                  <a:pt x="2296583" y="63965"/>
                  <a:pt x="2546040" y="191896"/>
                </a:cubicBezTo>
                <a:cubicBezTo>
                  <a:pt x="2791537" y="319827"/>
                  <a:pt x="3060791" y="551701"/>
                  <a:pt x="3349844" y="891518"/>
                </a:cubicBezTo>
                <a:cubicBezTo>
                  <a:pt x="2577717" y="1579146"/>
                  <a:pt x="2577717" y="1579146"/>
                  <a:pt x="2577717" y="1579146"/>
                </a:cubicBezTo>
                <a:cubicBezTo>
                  <a:pt x="2304503" y="1199352"/>
                  <a:pt x="2027329" y="1007455"/>
                  <a:pt x="1746195" y="1007455"/>
                </a:cubicBezTo>
                <a:cubicBezTo>
                  <a:pt x="1611568" y="1007455"/>
                  <a:pt x="1496739" y="1043436"/>
                  <a:pt x="1409627" y="1119395"/>
                </a:cubicBezTo>
                <a:cubicBezTo>
                  <a:pt x="1322515" y="1191356"/>
                  <a:pt x="1278960" y="1275311"/>
                  <a:pt x="1278960" y="1367261"/>
                </a:cubicBezTo>
                <a:cubicBezTo>
                  <a:pt x="1278960" y="1463209"/>
                  <a:pt x="1310637" y="1551161"/>
                  <a:pt x="1373991" y="1631118"/>
                </a:cubicBezTo>
                <a:cubicBezTo>
                  <a:pt x="1457143" y="1743058"/>
                  <a:pt x="1714518" y="1978930"/>
                  <a:pt x="2138198" y="2342733"/>
                </a:cubicBezTo>
                <a:cubicBezTo>
                  <a:pt x="2538121" y="2678552"/>
                  <a:pt x="2779658" y="2890437"/>
                  <a:pt x="2862810" y="2978390"/>
                </a:cubicBezTo>
                <a:cubicBezTo>
                  <a:pt x="3076630" y="3194273"/>
                  <a:pt x="3227096" y="3402161"/>
                  <a:pt x="3314207" y="3598055"/>
                </a:cubicBezTo>
                <a:cubicBezTo>
                  <a:pt x="3401319" y="3793949"/>
                  <a:pt x="3444875" y="4009832"/>
                  <a:pt x="3444875" y="4245705"/>
                </a:cubicBezTo>
                <a:cubicBezTo>
                  <a:pt x="3444875" y="4697460"/>
                  <a:pt x="3290450" y="5073257"/>
                  <a:pt x="2981599" y="5369097"/>
                </a:cubicBezTo>
                <a:cubicBezTo>
                  <a:pt x="2668788" y="5664937"/>
                  <a:pt x="2264906" y="5812857"/>
                  <a:pt x="1762034" y="5812857"/>
                </a:cubicBezTo>
                <a:cubicBezTo>
                  <a:pt x="1373991" y="5812857"/>
                  <a:pt x="1033463" y="5716909"/>
                  <a:pt x="744410" y="5525012"/>
                </a:cubicBezTo>
                <a:cubicBezTo>
                  <a:pt x="451397" y="5329118"/>
                  <a:pt x="205900" y="5025283"/>
                  <a:pt x="0" y="4613506"/>
                </a:cubicBezTo>
                <a:cubicBezTo>
                  <a:pt x="875078" y="4077795"/>
                  <a:pt x="875078" y="4077795"/>
                  <a:pt x="875078" y="4077795"/>
                </a:cubicBezTo>
                <a:cubicBezTo>
                  <a:pt x="1140373" y="4569530"/>
                  <a:pt x="1441304" y="4813398"/>
                  <a:pt x="1785792" y="4813398"/>
                </a:cubicBezTo>
                <a:cubicBezTo>
                  <a:pt x="1963975" y="4813398"/>
                  <a:pt x="2114441" y="4761426"/>
                  <a:pt x="2237189" y="4653484"/>
                </a:cubicBezTo>
                <a:cubicBezTo>
                  <a:pt x="2359937" y="4549540"/>
                  <a:pt x="2419332" y="4425607"/>
                  <a:pt x="2419332" y="4289681"/>
                </a:cubicBezTo>
                <a:cubicBezTo>
                  <a:pt x="2419332" y="4165748"/>
                  <a:pt x="2375776" y="4037817"/>
                  <a:pt x="2284705" y="3913884"/>
                </a:cubicBezTo>
                <a:cubicBezTo>
                  <a:pt x="2189674" y="3785953"/>
                  <a:pt x="1987733" y="3594057"/>
                  <a:pt x="1674922" y="3338195"/>
                </a:cubicBezTo>
                <a:cubicBezTo>
                  <a:pt x="1077019" y="2846461"/>
                  <a:pt x="692935" y="2466666"/>
                  <a:pt x="518711" y="2198811"/>
                </a:cubicBezTo>
                <a:cubicBezTo>
                  <a:pt x="344487" y="1930956"/>
                  <a:pt x="257375" y="1667099"/>
                  <a:pt x="257375" y="1399244"/>
                </a:cubicBezTo>
                <a:cubicBezTo>
                  <a:pt x="257375" y="1015451"/>
                  <a:pt x="399922" y="687628"/>
                  <a:pt x="688975" y="411777"/>
                </a:cubicBezTo>
                <a:cubicBezTo>
                  <a:pt x="981988" y="135926"/>
                  <a:pt x="1338354" y="0"/>
                  <a:pt x="1762034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5883712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72C2FE2-63F9-4AFB-9790-0417C1CD7E0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100232" y="2310607"/>
            <a:ext cx="2604748" cy="2235200"/>
          </a:xfrm>
          <a:custGeom>
            <a:avLst/>
            <a:gdLst>
              <a:gd name="connsiteX0" fmla="*/ 0 w 5210175"/>
              <a:gd name="connsiteY0" fmla="*/ 0 h 4470400"/>
              <a:gd name="connsiteX1" fmla="*/ 825500 w 5210175"/>
              <a:gd name="connsiteY1" fmla="*/ 0 h 4470400"/>
              <a:gd name="connsiteX2" fmla="*/ 1463675 w 5210175"/>
              <a:gd name="connsiteY2" fmla="*/ 2855913 h 4470400"/>
              <a:gd name="connsiteX3" fmla="*/ 2251075 w 5210175"/>
              <a:gd name="connsiteY3" fmla="*/ 0 h 4470400"/>
              <a:gd name="connsiteX4" fmla="*/ 2949575 w 5210175"/>
              <a:gd name="connsiteY4" fmla="*/ 0 h 4470400"/>
              <a:gd name="connsiteX5" fmla="*/ 3749675 w 5210175"/>
              <a:gd name="connsiteY5" fmla="*/ 2855913 h 4470400"/>
              <a:gd name="connsiteX6" fmla="*/ 4381500 w 5210175"/>
              <a:gd name="connsiteY6" fmla="*/ 0 h 4470400"/>
              <a:gd name="connsiteX7" fmla="*/ 5210175 w 5210175"/>
              <a:gd name="connsiteY7" fmla="*/ 0 h 4470400"/>
              <a:gd name="connsiteX8" fmla="*/ 4214813 w 5210175"/>
              <a:gd name="connsiteY8" fmla="*/ 4470400 h 4470400"/>
              <a:gd name="connsiteX9" fmla="*/ 3408362 w 5210175"/>
              <a:gd name="connsiteY9" fmla="*/ 4470400 h 4470400"/>
              <a:gd name="connsiteX10" fmla="*/ 2595562 w 5210175"/>
              <a:gd name="connsiteY10" fmla="*/ 1579563 h 4470400"/>
              <a:gd name="connsiteX11" fmla="*/ 1795462 w 5210175"/>
              <a:gd name="connsiteY11" fmla="*/ 4470400 h 4470400"/>
              <a:gd name="connsiteX12" fmla="*/ 998537 w 5210175"/>
              <a:gd name="connsiteY12" fmla="*/ 4470400 h 447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10175" h="4470400">
                <a:moveTo>
                  <a:pt x="0" y="0"/>
                </a:moveTo>
                <a:lnTo>
                  <a:pt x="825500" y="0"/>
                </a:lnTo>
                <a:lnTo>
                  <a:pt x="1463675" y="2855913"/>
                </a:lnTo>
                <a:lnTo>
                  <a:pt x="2251075" y="0"/>
                </a:lnTo>
                <a:lnTo>
                  <a:pt x="2949575" y="0"/>
                </a:lnTo>
                <a:lnTo>
                  <a:pt x="3749675" y="2855913"/>
                </a:lnTo>
                <a:lnTo>
                  <a:pt x="4381500" y="0"/>
                </a:lnTo>
                <a:lnTo>
                  <a:pt x="5210175" y="0"/>
                </a:lnTo>
                <a:lnTo>
                  <a:pt x="4214813" y="4470400"/>
                </a:lnTo>
                <a:lnTo>
                  <a:pt x="3408362" y="4470400"/>
                </a:lnTo>
                <a:lnTo>
                  <a:pt x="2595562" y="1579563"/>
                </a:lnTo>
                <a:lnTo>
                  <a:pt x="1795462" y="4470400"/>
                </a:lnTo>
                <a:lnTo>
                  <a:pt x="998537" y="44704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12026550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5C0564A-8918-471E-9635-AA9B6488C28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255389" y="2254250"/>
            <a:ext cx="2294845" cy="2350008"/>
          </a:xfrm>
          <a:custGeom>
            <a:avLst/>
            <a:gdLst>
              <a:gd name="connsiteX0" fmla="*/ 2293592 w 4590288"/>
              <a:gd name="connsiteY0" fmla="*/ 833470 h 4700016"/>
              <a:gd name="connsiteX1" fmla="*/ 1261695 w 4590288"/>
              <a:gd name="connsiteY1" fmla="*/ 1263278 h 4700016"/>
              <a:gd name="connsiteX2" fmla="*/ 846020 w 4590288"/>
              <a:gd name="connsiteY2" fmla="*/ 2363293 h 4700016"/>
              <a:gd name="connsiteX3" fmla="*/ 1371084 w 4590288"/>
              <a:gd name="connsiteY3" fmla="*/ 3539799 h 4700016"/>
              <a:gd name="connsiteX4" fmla="*/ 2308177 w 4590288"/>
              <a:gd name="connsiteY4" fmla="*/ 3874903 h 4700016"/>
              <a:gd name="connsiteX5" fmla="*/ 3329134 w 4590288"/>
              <a:gd name="connsiteY5" fmla="*/ 3437811 h 4700016"/>
              <a:gd name="connsiteX6" fmla="*/ 3748456 w 4590288"/>
              <a:gd name="connsiteY6" fmla="*/ 2356008 h 4700016"/>
              <a:gd name="connsiteX7" fmla="*/ 3325488 w 4590288"/>
              <a:gd name="connsiteY7" fmla="*/ 1277847 h 4700016"/>
              <a:gd name="connsiteX8" fmla="*/ 2293592 w 4590288"/>
              <a:gd name="connsiteY8" fmla="*/ 833470 h 4700016"/>
              <a:gd name="connsiteX9" fmla="*/ 2304259 w 4590288"/>
              <a:gd name="connsiteY9" fmla="*/ 0 h 4700016"/>
              <a:gd name="connsiteX10" fmla="*/ 3915782 w 4590288"/>
              <a:gd name="connsiteY10" fmla="*/ 688074 h 4700016"/>
              <a:gd name="connsiteX11" fmla="*/ 4590288 w 4590288"/>
              <a:gd name="connsiteY11" fmla="*/ 2362750 h 4700016"/>
              <a:gd name="connsiteX12" fmla="*/ 3923074 w 4590288"/>
              <a:gd name="connsiteY12" fmla="*/ 4019224 h 4700016"/>
              <a:gd name="connsiteX13" fmla="*/ 2307905 w 4590288"/>
              <a:gd name="connsiteY13" fmla="*/ 4700016 h 4700016"/>
              <a:gd name="connsiteX14" fmla="*/ 656276 w 4590288"/>
              <a:gd name="connsiteY14" fmla="*/ 4004661 h 4700016"/>
              <a:gd name="connsiteX15" fmla="*/ 0 w 4590288"/>
              <a:gd name="connsiteY15" fmla="*/ 2348188 h 4700016"/>
              <a:gd name="connsiteX16" fmla="*/ 306262 w 4590288"/>
              <a:gd name="connsiteY16" fmla="*/ 1164993 h 4700016"/>
              <a:gd name="connsiteX17" fmla="*/ 1148483 w 4590288"/>
              <a:gd name="connsiteY17" fmla="*/ 313092 h 4700016"/>
              <a:gd name="connsiteX18" fmla="*/ 2304259 w 4590288"/>
              <a:gd name="connsiteY18" fmla="*/ 0 h 4700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90288" h="4700016">
                <a:moveTo>
                  <a:pt x="2293592" y="833470"/>
                </a:moveTo>
                <a:cubicBezTo>
                  <a:pt x="1885209" y="833470"/>
                  <a:pt x="1538813" y="975525"/>
                  <a:pt x="1261695" y="1263278"/>
                </a:cubicBezTo>
                <a:cubicBezTo>
                  <a:pt x="984579" y="1554672"/>
                  <a:pt x="846020" y="1918916"/>
                  <a:pt x="846020" y="2363293"/>
                </a:cubicBezTo>
                <a:cubicBezTo>
                  <a:pt x="846020" y="2858664"/>
                  <a:pt x="1021041" y="3248404"/>
                  <a:pt x="1371084" y="3539799"/>
                </a:cubicBezTo>
                <a:cubicBezTo>
                  <a:pt x="1644555" y="3761988"/>
                  <a:pt x="1958134" y="3874903"/>
                  <a:pt x="2308177" y="3874903"/>
                </a:cubicBezTo>
                <a:cubicBezTo>
                  <a:pt x="2709267" y="3874903"/>
                  <a:pt x="3048371" y="3729206"/>
                  <a:pt x="3329134" y="3437811"/>
                </a:cubicBezTo>
                <a:cubicBezTo>
                  <a:pt x="3606251" y="3146416"/>
                  <a:pt x="3748456" y="2785815"/>
                  <a:pt x="3748456" y="2356008"/>
                </a:cubicBezTo>
                <a:cubicBezTo>
                  <a:pt x="3748456" y="1933485"/>
                  <a:pt x="3606251" y="1569242"/>
                  <a:pt x="3325488" y="1277847"/>
                </a:cubicBezTo>
                <a:cubicBezTo>
                  <a:pt x="3044725" y="979168"/>
                  <a:pt x="2698328" y="833470"/>
                  <a:pt x="2293592" y="833470"/>
                </a:cubicBezTo>
                <a:close/>
                <a:moveTo>
                  <a:pt x="2304259" y="0"/>
                </a:moveTo>
                <a:cubicBezTo>
                  <a:pt x="2927721" y="0"/>
                  <a:pt x="3467326" y="229358"/>
                  <a:pt x="3915782" y="688074"/>
                </a:cubicBezTo>
                <a:cubicBezTo>
                  <a:pt x="4367883" y="1143149"/>
                  <a:pt x="4590288" y="1703801"/>
                  <a:pt x="4590288" y="2362750"/>
                </a:cubicBezTo>
                <a:cubicBezTo>
                  <a:pt x="4590288" y="3014418"/>
                  <a:pt x="4367883" y="3567789"/>
                  <a:pt x="3923074" y="4019224"/>
                </a:cubicBezTo>
                <a:cubicBezTo>
                  <a:pt x="3478264" y="4474298"/>
                  <a:pt x="2942305" y="4700016"/>
                  <a:pt x="2307905" y="4700016"/>
                </a:cubicBezTo>
                <a:cubicBezTo>
                  <a:pt x="1644337" y="4700016"/>
                  <a:pt x="1097440" y="4467018"/>
                  <a:pt x="656276" y="4004661"/>
                </a:cubicBezTo>
                <a:cubicBezTo>
                  <a:pt x="218759" y="3538664"/>
                  <a:pt x="0" y="2985293"/>
                  <a:pt x="0" y="2348188"/>
                </a:cubicBezTo>
                <a:cubicBezTo>
                  <a:pt x="0" y="1918597"/>
                  <a:pt x="102087" y="1525412"/>
                  <a:pt x="306262" y="1164993"/>
                </a:cubicBezTo>
                <a:cubicBezTo>
                  <a:pt x="510437" y="808214"/>
                  <a:pt x="791177" y="524247"/>
                  <a:pt x="1148483" y="313092"/>
                </a:cubicBezTo>
                <a:cubicBezTo>
                  <a:pt x="1505789" y="101937"/>
                  <a:pt x="1892263" y="0"/>
                  <a:pt x="2304259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16437528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0E16450-2703-4F5F-8BCD-C3782079283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792894" y="2310606"/>
            <a:ext cx="1219835" cy="2235200"/>
          </a:xfrm>
          <a:custGeom>
            <a:avLst/>
            <a:gdLst>
              <a:gd name="connsiteX0" fmla="*/ 0 w 2439988"/>
              <a:gd name="connsiteY0" fmla="*/ 0 h 4470400"/>
              <a:gd name="connsiteX1" fmla="*/ 2439988 w 2439988"/>
              <a:gd name="connsiteY1" fmla="*/ 0 h 4470400"/>
              <a:gd name="connsiteX2" fmla="*/ 2439988 w 2439988"/>
              <a:gd name="connsiteY2" fmla="*/ 836613 h 4470400"/>
              <a:gd name="connsiteX3" fmla="*/ 1636713 w 2439988"/>
              <a:gd name="connsiteY3" fmla="*/ 836613 h 4470400"/>
              <a:gd name="connsiteX4" fmla="*/ 1636713 w 2439988"/>
              <a:gd name="connsiteY4" fmla="*/ 4470400 h 4470400"/>
              <a:gd name="connsiteX5" fmla="*/ 784225 w 2439988"/>
              <a:gd name="connsiteY5" fmla="*/ 4470400 h 4470400"/>
              <a:gd name="connsiteX6" fmla="*/ 784225 w 2439988"/>
              <a:gd name="connsiteY6" fmla="*/ 836613 h 4470400"/>
              <a:gd name="connsiteX7" fmla="*/ 0 w 2439988"/>
              <a:gd name="connsiteY7" fmla="*/ 836613 h 447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9988" h="4470400">
                <a:moveTo>
                  <a:pt x="0" y="0"/>
                </a:moveTo>
                <a:lnTo>
                  <a:pt x="2439988" y="0"/>
                </a:lnTo>
                <a:lnTo>
                  <a:pt x="2439988" y="836613"/>
                </a:lnTo>
                <a:lnTo>
                  <a:pt x="1636713" y="836613"/>
                </a:lnTo>
                <a:lnTo>
                  <a:pt x="1636713" y="4470400"/>
                </a:lnTo>
                <a:lnTo>
                  <a:pt x="784225" y="4470400"/>
                </a:lnTo>
                <a:lnTo>
                  <a:pt x="784225" y="836613"/>
                </a:lnTo>
                <a:lnTo>
                  <a:pt x="0" y="836613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0136431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653F5534-1B5E-4173-99BA-35FA12D829D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83506" y="2612419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49931B31-6F86-4BFC-8E89-5DD7E953514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01921" y="2612419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89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89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89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89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D0454FB5-1D69-4D4B-A860-DC0CDA747E2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90080" y="2449619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33ED9EA-9705-4BCD-A2A8-41C4D5446B1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95348" y="2449619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45E2081-B9B6-4ECD-8AF9-24AD945D74A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92714" y="2193532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05127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8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8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3" grpId="0" animBg="1"/>
      <p:bldP spid="15" grpId="0" animBg="1"/>
      <p:bldP spid="1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E480274-A8E2-42CF-BF69-1D6B4FCB5F3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93636" y="1307306"/>
            <a:ext cx="6606314" cy="4243388"/>
          </a:xfrm>
          <a:custGeom>
            <a:avLst/>
            <a:gdLst>
              <a:gd name="connsiteX0" fmla="*/ 4494213 w 13214349"/>
              <a:gd name="connsiteY0" fmla="*/ 1 h 8486776"/>
              <a:gd name="connsiteX1" fmla="*/ 8716964 w 13214349"/>
              <a:gd name="connsiteY1" fmla="*/ 1 h 8486776"/>
              <a:gd name="connsiteX2" fmla="*/ 8716964 w 13214349"/>
              <a:gd name="connsiteY2" fmla="*/ 8486776 h 8486776"/>
              <a:gd name="connsiteX3" fmla="*/ 4494213 w 13214349"/>
              <a:gd name="connsiteY3" fmla="*/ 8486776 h 8486776"/>
              <a:gd name="connsiteX4" fmla="*/ 0 w 13214349"/>
              <a:gd name="connsiteY4" fmla="*/ 1 h 8486776"/>
              <a:gd name="connsiteX5" fmla="*/ 4222751 w 13214349"/>
              <a:gd name="connsiteY5" fmla="*/ 1 h 8486776"/>
              <a:gd name="connsiteX6" fmla="*/ 4222751 w 13214349"/>
              <a:gd name="connsiteY6" fmla="*/ 8486776 h 8486776"/>
              <a:gd name="connsiteX7" fmla="*/ 0 w 13214349"/>
              <a:gd name="connsiteY7" fmla="*/ 8486776 h 8486776"/>
              <a:gd name="connsiteX8" fmla="*/ 8991598 w 13214349"/>
              <a:gd name="connsiteY8" fmla="*/ 0 h 8486776"/>
              <a:gd name="connsiteX9" fmla="*/ 13214349 w 13214349"/>
              <a:gd name="connsiteY9" fmla="*/ 0 h 8486776"/>
              <a:gd name="connsiteX10" fmla="*/ 13214349 w 13214349"/>
              <a:gd name="connsiteY10" fmla="*/ 8486776 h 8486776"/>
              <a:gd name="connsiteX11" fmla="*/ 8991598 w 13214349"/>
              <a:gd name="connsiteY11" fmla="*/ 8486776 h 848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214349" h="8486776">
                <a:moveTo>
                  <a:pt x="4494213" y="1"/>
                </a:moveTo>
                <a:lnTo>
                  <a:pt x="8716964" y="1"/>
                </a:lnTo>
                <a:lnTo>
                  <a:pt x="8716964" y="8486776"/>
                </a:lnTo>
                <a:lnTo>
                  <a:pt x="4494213" y="8486776"/>
                </a:lnTo>
                <a:close/>
                <a:moveTo>
                  <a:pt x="0" y="1"/>
                </a:moveTo>
                <a:lnTo>
                  <a:pt x="4222751" y="1"/>
                </a:lnTo>
                <a:lnTo>
                  <a:pt x="4222751" y="8486776"/>
                </a:lnTo>
                <a:lnTo>
                  <a:pt x="0" y="8486776"/>
                </a:lnTo>
                <a:close/>
                <a:moveTo>
                  <a:pt x="8991598" y="0"/>
                </a:moveTo>
                <a:lnTo>
                  <a:pt x="13214349" y="0"/>
                </a:lnTo>
                <a:lnTo>
                  <a:pt x="13214349" y="8486776"/>
                </a:lnTo>
                <a:lnTo>
                  <a:pt x="8991598" y="8486776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456964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40B2A55-B917-4DEC-8CAD-4304E1861DA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793636" y="1307307"/>
            <a:ext cx="6606314" cy="4243388"/>
          </a:xfrm>
          <a:custGeom>
            <a:avLst/>
            <a:gdLst>
              <a:gd name="connsiteX0" fmla="*/ 8988425 w 13214349"/>
              <a:gd name="connsiteY0" fmla="*/ 4376738 h 8486776"/>
              <a:gd name="connsiteX1" fmla="*/ 13214349 w 13214349"/>
              <a:gd name="connsiteY1" fmla="*/ 4376738 h 8486776"/>
              <a:gd name="connsiteX2" fmla="*/ 13214349 w 13214349"/>
              <a:gd name="connsiteY2" fmla="*/ 8486776 h 8486776"/>
              <a:gd name="connsiteX3" fmla="*/ 8988425 w 13214349"/>
              <a:gd name="connsiteY3" fmla="*/ 8486776 h 8486776"/>
              <a:gd name="connsiteX4" fmla="*/ 4492625 w 13214349"/>
              <a:gd name="connsiteY4" fmla="*/ 4376738 h 8486776"/>
              <a:gd name="connsiteX5" fmla="*/ 8721725 w 13214349"/>
              <a:gd name="connsiteY5" fmla="*/ 4376738 h 8486776"/>
              <a:gd name="connsiteX6" fmla="*/ 8721725 w 13214349"/>
              <a:gd name="connsiteY6" fmla="*/ 8486776 h 8486776"/>
              <a:gd name="connsiteX7" fmla="*/ 4492625 w 13214349"/>
              <a:gd name="connsiteY7" fmla="*/ 8486776 h 8486776"/>
              <a:gd name="connsiteX8" fmla="*/ 0 w 13214349"/>
              <a:gd name="connsiteY8" fmla="*/ 4376738 h 8486776"/>
              <a:gd name="connsiteX9" fmla="*/ 4225925 w 13214349"/>
              <a:gd name="connsiteY9" fmla="*/ 4376738 h 8486776"/>
              <a:gd name="connsiteX10" fmla="*/ 4225925 w 13214349"/>
              <a:gd name="connsiteY10" fmla="*/ 8486776 h 8486776"/>
              <a:gd name="connsiteX11" fmla="*/ 0 w 13214349"/>
              <a:gd name="connsiteY11" fmla="*/ 8486776 h 8486776"/>
              <a:gd name="connsiteX12" fmla="*/ 0 w 13214349"/>
              <a:gd name="connsiteY12" fmla="*/ 1 h 8486776"/>
              <a:gd name="connsiteX13" fmla="*/ 4225925 w 13214349"/>
              <a:gd name="connsiteY13" fmla="*/ 1 h 8486776"/>
              <a:gd name="connsiteX14" fmla="*/ 4225925 w 13214349"/>
              <a:gd name="connsiteY14" fmla="*/ 4110038 h 8486776"/>
              <a:gd name="connsiteX15" fmla="*/ 0 w 13214349"/>
              <a:gd name="connsiteY15" fmla="*/ 4110038 h 8486776"/>
              <a:gd name="connsiteX16" fmla="*/ 8988425 w 13214349"/>
              <a:gd name="connsiteY16" fmla="*/ 0 h 8486776"/>
              <a:gd name="connsiteX17" fmla="*/ 13214349 w 13214349"/>
              <a:gd name="connsiteY17" fmla="*/ 0 h 8486776"/>
              <a:gd name="connsiteX18" fmla="*/ 13214349 w 13214349"/>
              <a:gd name="connsiteY18" fmla="*/ 4110038 h 8486776"/>
              <a:gd name="connsiteX19" fmla="*/ 8988425 w 13214349"/>
              <a:gd name="connsiteY19" fmla="*/ 4110038 h 8486776"/>
              <a:gd name="connsiteX20" fmla="*/ 4492625 w 13214349"/>
              <a:gd name="connsiteY20" fmla="*/ 0 h 8486776"/>
              <a:gd name="connsiteX21" fmla="*/ 8721725 w 13214349"/>
              <a:gd name="connsiteY21" fmla="*/ 0 h 8486776"/>
              <a:gd name="connsiteX22" fmla="*/ 8721725 w 13214349"/>
              <a:gd name="connsiteY22" fmla="*/ 4110038 h 8486776"/>
              <a:gd name="connsiteX23" fmla="*/ 4492625 w 13214349"/>
              <a:gd name="connsiteY23" fmla="*/ 4110038 h 848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3214349" h="8486776">
                <a:moveTo>
                  <a:pt x="8988425" y="4376738"/>
                </a:moveTo>
                <a:lnTo>
                  <a:pt x="13214349" y="4376738"/>
                </a:lnTo>
                <a:lnTo>
                  <a:pt x="13214349" y="8486776"/>
                </a:lnTo>
                <a:lnTo>
                  <a:pt x="8988425" y="8486776"/>
                </a:lnTo>
                <a:close/>
                <a:moveTo>
                  <a:pt x="4492625" y="4376738"/>
                </a:moveTo>
                <a:lnTo>
                  <a:pt x="8721725" y="4376738"/>
                </a:lnTo>
                <a:lnTo>
                  <a:pt x="8721725" y="8486776"/>
                </a:lnTo>
                <a:lnTo>
                  <a:pt x="4492625" y="8486776"/>
                </a:lnTo>
                <a:close/>
                <a:moveTo>
                  <a:pt x="0" y="4376738"/>
                </a:moveTo>
                <a:lnTo>
                  <a:pt x="4225925" y="4376738"/>
                </a:lnTo>
                <a:lnTo>
                  <a:pt x="4225925" y="8486776"/>
                </a:lnTo>
                <a:lnTo>
                  <a:pt x="0" y="8486776"/>
                </a:lnTo>
                <a:close/>
                <a:moveTo>
                  <a:pt x="0" y="1"/>
                </a:moveTo>
                <a:lnTo>
                  <a:pt x="4225925" y="1"/>
                </a:lnTo>
                <a:lnTo>
                  <a:pt x="4225925" y="4110038"/>
                </a:lnTo>
                <a:lnTo>
                  <a:pt x="0" y="4110038"/>
                </a:lnTo>
                <a:close/>
                <a:moveTo>
                  <a:pt x="8988425" y="0"/>
                </a:moveTo>
                <a:lnTo>
                  <a:pt x="13214349" y="0"/>
                </a:lnTo>
                <a:lnTo>
                  <a:pt x="13214349" y="4110038"/>
                </a:lnTo>
                <a:lnTo>
                  <a:pt x="8988425" y="4110038"/>
                </a:lnTo>
                <a:close/>
                <a:moveTo>
                  <a:pt x="4492625" y="0"/>
                </a:moveTo>
                <a:lnTo>
                  <a:pt x="8721725" y="0"/>
                </a:lnTo>
                <a:lnTo>
                  <a:pt x="8721725" y="4110038"/>
                </a:lnTo>
                <a:lnTo>
                  <a:pt x="4492625" y="4110038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1714259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0C75368-AF42-4BE0-8BE3-993F381CE07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0789" y="781050"/>
            <a:ext cx="10590421" cy="5276850"/>
          </a:xfrm>
          <a:custGeom>
            <a:avLst/>
            <a:gdLst>
              <a:gd name="connsiteX0" fmla="*/ 0 w 21183600"/>
              <a:gd name="connsiteY0" fmla="*/ 0 h 10553700"/>
              <a:gd name="connsiteX1" fmla="*/ 21183600 w 21183600"/>
              <a:gd name="connsiteY1" fmla="*/ 0 h 10553700"/>
              <a:gd name="connsiteX2" fmla="*/ 21183600 w 21183600"/>
              <a:gd name="connsiteY2" fmla="*/ 10553700 h 10553700"/>
              <a:gd name="connsiteX3" fmla="*/ 0 w 21183600"/>
              <a:gd name="connsiteY3" fmla="*/ 10553700 h 10553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83600" h="10553700">
                <a:moveTo>
                  <a:pt x="0" y="0"/>
                </a:moveTo>
                <a:lnTo>
                  <a:pt x="21183600" y="0"/>
                </a:lnTo>
                <a:lnTo>
                  <a:pt x="21183600" y="10553700"/>
                </a:lnTo>
                <a:lnTo>
                  <a:pt x="0" y="105537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167785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B062408-1772-49D4-893D-8C8BB7467F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206976" y="0"/>
            <a:ext cx="4571405" cy="6858000"/>
          </a:xfrm>
          <a:custGeom>
            <a:avLst/>
            <a:gdLst>
              <a:gd name="connsiteX0" fmla="*/ 0 w 5161935"/>
              <a:gd name="connsiteY0" fmla="*/ 0 h 13716000"/>
              <a:gd name="connsiteX1" fmla="*/ 5161935 w 5161935"/>
              <a:gd name="connsiteY1" fmla="*/ 0 h 13716000"/>
              <a:gd name="connsiteX2" fmla="*/ 5161935 w 5161935"/>
              <a:gd name="connsiteY2" fmla="*/ 13716000 h 13716000"/>
              <a:gd name="connsiteX3" fmla="*/ 0 w 5161935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1935" h="13716000">
                <a:moveTo>
                  <a:pt x="0" y="0"/>
                </a:moveTo>
                <a:lnTo>
                  <a:pt x="5161935" y="0"/>
                </a:lnTo>
                <a:lnTo>
                  <a:pt x="5161935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CB3B239-9E66-48A2-9ADF-036A2158633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493392" y="4655231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90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90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90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90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A8667E37-AA21-432C-AAC0-A6E15B2423C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593381" y="4655231"/>
            <a:ext cx="1206573" cy="1402669"/>
          </a:xfrm>
          <a:custGeom>
            <a:avLst/>
            <a:gdLst>
              <a:gd name="connsiteX0" fmla="*/ 184171 w 2413461"/>
              <a:gd name="connsiteY0" fmla="*/ 0 h 2805338"/>
              <a:gd name="connsiteX1" fmla="*/ 2229289 w 2413461"/>
              <a:gd name="connsiteY1" fmla="*/ 0 h 2805338"/>
              <a:gd name="connsiteX2" fmla="*/ 2413461 w 2413461"/>
              <a:gd name="connsiteY2" fmla="*/ 184171 h 2805338"/>
              <a:gd name="connsiteX3" fmla="*/ 2413461 w 2413461"/>
              <a:gd name="connsiteY3" fmla="*/ 2621167 h 2805338"/>
              <a:gd name="connsiteX4" fmla="*/ 2229289 w 2413461"/>
              <a:gd name="connsiteY4" fmla="*/ 2805338 h 2805338"/>
              <a:gd name="connsiteX5" fmla="*/ 184171 w 2413461"/>
              <a:gd name="connsiteY5" fmla="*/ 2805338 h 2805338"/>
              <a:gd name="connsiteX6" fmla="*/ 0 w 2413461"/>
              <a:gd name="connsiteY6" fmla="*/ 2621167 h 2805338"/>
              <a:gd name="connsiteX7" fmla="*/ 0 w 2413461"/>
              <a:gd name="connsiteY7" fmla="*/ 184171 h 2805338"/>
              <a:gd name="connsiteX8" fmla="*/ 184171 w 2413461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1" h="2805338">
                <a:moveTo>
                  <a:pt x="184171" y="0"/>
                </a:moveTo>
                <a:lnTo>
                  <a:pt x="2229289" y="0"/>
                </a:lnTo>
                <a:cubicBezTo>
                  <a:pt x="2331005" y="0"/>
                  <a:pt x="2413461" y="82456"/>
                  <a:pt x="2413461" y="184171"/>
                </a:cubicBezTo>
                <a:lnTo>
                  <a:pt x="2413461" y="2621167"/>
                </a:lnTo>
                <a:cubicBezTo>
                  <a:pt x="2413461" y="2722882"/>
                  <a:pt x="2331005" y="2805338"/>
                  <a:pt x="2229289" y="2805338"/>
                </a:cubicBezTo>
                <a:lnTo>
                  <a:pt x="184171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1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C9F0940-6C60-4400-8944-612A58D9371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693369" y="4655231"/>
            <a:ext cx="1206573" cy="1402669"/>
          </a:xfrm>
          <a:custGeom>
            <a:avLst/>
            <a:gdLst>
              <a:gd name="connsiteX0" fmla="*/ 184172 w 2413460"/>
              <a:gd name="connsiteY0" fmla="*/ 0 h 2805338"/>
              <a:gd name="connsiteX1" fmla="*/ 2229290 w 2413460"/>
              <a:gd name="connsiteY1" fmla="*/ 0 h 2805338"/>
              <a:gd name="connsiteX2" fmla="*/ 2413460 w 2413460"/>
              <a:gd name="connsiteY2" fmla="*/ 184171 h 2805338"/>
              <a:gd name="connsiteX3" fmla="*/ 2413460 w 2413460"/>
              <a:gd name="connsiteY3" fmla="*/ 2621167 h 2805338"/>
              <a:gd name="connsiteX4" fmla="*/ 2229290 w 2413460"/>
              <a:gd name="connsiteY4" fmla="*/ 2805338 h 2805338"/>
              <a:gd name="connsiteX5" fmla="*/ 184172 w 2413460"/>
              <a:gd name="connsiteY5" fmla="*/ 2805338 h 2805338"/>
              <a:gd name="connsiteX6" fmla="*/ 0 w 2413460"/>
              <a:gd name="connsiteY6" fmla="*/ 2621167 h 2805338"/>
              <a:gd name="connsiteX7" fmla="*/ 0 w 2413460"/>
              <a:gd name="connsiteY7" fmla="*/ 184171 h 2805338"/>
              <a:gd name="connsiteX8" fmla="*/ 184172 w 2413460"/>
              <a:gd name="connsiteY8" fmla="*/ 0 h 280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13460" h="2805338">
                <a:moveTo>
                  <a:pt x="184172" y="0"/>
                </a:moveTo>
                <a:lnTo>
                  <a:pt x="2229290" y="0"/>
                </a:lnTo>
                <a:cubicBezTo>
                  <a:pt x="2331004" y="0"/>
                  <a:pt x="2413460" y="82456"/>
                  <a:pt x="2413460" y="184171"/>
                </a:cubicBezTo>
                <a:lnTo>
                  <a:pt x="2413460" y="2621167"/>
                </a:lnTo>
                <a:cubicBezTo>
                  <a:pt x="2413460" y="2722882"/>
                  <a:pt x="2331004" y="2805338"/>
                  <a:pt x="2229290" y="2805338"/>
                </a:cubicBezTo>
                <a:lnTo>
                  <a:pt x="184172" y="2805338"/>
                </a:lnTo>
                <a:cubicBezTo>
                  <a:pt x="82456" y="2805338"/>
                  <a:pt x="0" y="2722882"/>
                  <a:pt x="0" y="2621167"/>
                </a:cubicBezTo>
                <a:lnTo>
                  <a:pt x="0" y="184171"/>
                </a:lnTo>
                <a:cubicBezTo>
                  <a:pt x="0" y="82456"/>
                  <a:pt x="82456" y="0"/>
                  <a:pt x="184172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283678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20000" decel="8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20000" decel="8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20000" decel="8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002AA1-16E8-422A-A257-3BF185658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8814878-113C-442A-BA19-D6462B4533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D3965F0-751E-4C12-8A15-DA180101B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862C178-1D3E-4410-BB98-D32F783AE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60BBD5E-E800-4A5F-807F-AE81A6F34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122286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66C2B6E-145A-4F79-BA34-00610FDF4A0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0"/>
            <a:ext cx="4584151" cy="4704736"/>
          </a:xfrm>
          <a:custGeom>
            <a:avLst/>
            <a:gdLst>
              <a:gd name="connsiteX0" fmla="*/ 0 w 9169496"/>
              <a:gd name="connsiteY0" fmla="*/ 0 h 9409471"/>
              <a:gd name="connsiteX1" fmla="*/ 9169496 w 9169496"/>
              <a:gd name="connsiteY1" fmla="*/ 0 h 9409471"/>
              <a:gd name="connsiteX2" fmla="*/ 9169496 w 9169496"/>
              <a:gd name="connsiteY2" fmla="*/ 9409471 h 9409471"/>
              <a:gd name="connsiteX3" fmla="*/ 0 w 9169496"/>
              <a:gd name="connsiteY3" fmla="*/ 9409471 h 940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9496" h="9409471">
                <a:moveTo>
                  <a:pt x="0" y="0"/>
                </a:moveTo>
                <a:lnTo>
                  <a:pt x="9169496" y="0"/>
                </a:lnTo>
                <a:lnTo>
                  <a:pt x="9169496" y="9409471"/>
                </a:lnTo>
                <a:lnTo>
                  <a:pt x="0" y="9409471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396899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9000" decel="81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5FD2227-FD7F-47AC-9F85-863F1505E26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62673" y="1618488"/>
            <a:ext cx="2466654" cy="3617913"/>
          </a:xfrm>
          <a:custGeom>
            <a:avLst/>
            <a:gdLst>
              <a:gd name="connsiteX0" fmla="*/ 0 w 4933950"/>
              <a:gd name="connsiteY0" fmla="*/ 0 h 7235825"/>
              <a:gd name="connsiteX1" fmla="*/ 4933950 w 4933950"/>
              <a:gd name="connsiteY1" fmla="*/ 0 h 7235825"/>
              <a:gd name="connsiteX2" fmla="*/ 4933950 w 4933950"/>
              <a:gd name="connsiteY2" fmla="*/ 7235825 h 7235825"/>
              <a:gd name="connsiteX3" fmla="*/ 0 w 4933950"/>
              <a:gd name="connsiteY3" fmla="*/ 7235825 h 7235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33950" h="7235825">
                <a:moveTo>
                  <a:pt x="0" y="0"/>
                </a:moveTo>
                <a:lnTo>
                  <a:pt x="4933950" y="0"/>
                </a:lnTo>
                <a:lnTo>
                  <a:pt x="4933950" y="7235825"/>
                </a:lnTo>
                <a:lnTo>
                  <a:pt x="0" y="7235825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 marL="0" indent="0" algn="ctr">
              <a:buNone/>
              <a:defRPr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</p:txBody>
      </p:sp>
    </p:spTree>
    <p:extLst>
      <p:ext uri="{BB962C8B-B14F-4D97-AF65-F5344CB8AC3E}">
        <p14:creationId xmlns:p14="http://schemas.microsoft.com/office/powerpoint/2010/main" val="428138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5BAAC93-68F1-4E56-AE8D-C41C4678274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-1"/>
            <a:ext cx="5295211" cy="6858000"/>
          </a:xfrm>
          <a:custGeom>
            <a:avLst/>
            <a:gdLst>
              <a:gd name="connsiteX0" fmla="*/ 0 w 12193587"/>
              <a:gd name="connsiteY0" fmla="*/ 0 h 13716000"/>
              <a:gd name="connsiteX1" fmla="*/ 12193587 w 12193587"/>
              <a:gd name="connsiteY1" fmla="*/ 0 h 13716000"/>
              <a:gd name="connsiteX2" fmla="*/ 12193587 w 12193587"/>
              <a:gd name="connsiteY2" fmla="*/ 13716000 h 13716000"/>
              <a:gd name="connsiteX3" fmla="*/ 0 w 12193587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587" h="13716000">
                <a:moveTo>
                  <a:pt x="0" y="0"/>
                </a:moveTo>
                <a:lnTo>
                  <a:pt x="12193587" y="0"/>
                </a:lnTo>
                <a:lnTo>
                  <a:pt x="12193587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8501A47-0AFC-4D8C-B1CB-AA98363D71F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162682" y="-1"/>
            <a:ext cx="2933318" cy="7412183"/>
          </a:xfrm>
          <a:custGeom>
            <a:avLst/>
            <a:gdLst>
              <a:gd name="connsiteX0" fmla="*/ 0 w 5867399"/>
              <a:gd name="connsiteY0" fmla="*/ 0 h 13716000"/>
              <a:gd name="connsiteX1" fmla="*/ 5867399 w 5867399"/>
              <a:gd name="connsiteY1" fmla="*/ 0 h 13716000"/>
              <a:gd name="connsiteX2" fmla="*/ 5867399 w 5867399"/>
              <a:gd name="connsiteY2" fmla="*/ 13716000 h 13716000"/>
              <a:gd name="connsiteX3" fmla="*/ 0 w 5867399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67399" h="13716000">
                <a:moveTo>
                  <a:pt x="0" y="0"/>
                </a:moveTo>
                <a:lnTo>
                  <a:pt x="5867399" y="0"/>
                </a:lnTo>
                <a:lnTo>
                  <a:pt x="5867399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15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8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2">
            <a:extLst>
              <a:ext uri="{FF2B5EF4-FFF2-40B4-BE49-F238E27FC236}">
                <a16:creationId xmlns:a16="http://schemas.microsoft.com/office/drawing/2014/main" id="{FEA1AD13-2C9A-4B99-9D99-CF654A1CE15C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 rot="10800000">
            <a:off x="3117618" y="450230"/>
            <a:ext cx="5956764" cy="5957540"/>
          </a:xfrm>
          <a:custGeom>
            <a:avLst/>
            <a:gdLst>
              <a:gd name="connsiteX0" fmla="*/ 4134850 w 8269700"/>
              <a:gd name="connsiteY0" fmla="*/ 0 h 8269700"/>
              <a:gd name="connsiteX1" fmla="*/ 8269700 w 8269700"/>
              <a:gd name="connsiteY1" fmla="*/ 4134850 h 8269700"/>
              <a:gd name="connsiteX2" fmla="*/ 4134850 w 8269700"/>
              <a:gd name="connsiteY2" fmla="*/ 8269700 h 8269700"/>
              <a:gd name="connsiteX3" fmla="*/ 0 w 8269700"/>
              <a:gd name="connsiteY3" fmla="*/ 4134850 h 8269700"/>
              <a:gd name="connsiteX4" fmla="*/ 4134850 w 8269700"/>
              <a:gd name="connsiteY4" fmla="*/ 0 h 826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700" h="8269700">
                <a:moveTo>
                  <a:pt x="4134850" y="0"/>
                </a:moveTo>
                <a:cubicBezTo>
                  <a:pt x="6418465" y="0"/>
                  <a:pt x="8269700" y="1851235"/>
                  <a:pt x="8269700" y="4134850"/>
                </a:cubicBezTo>
                <a:cubicBezTo>
                  <a:pt x="8269700" y="6418465"/>
                  <a:pt x="6418465" y="8269700"/>
                  <a:pt x="4134850" y="8269700"/>
                </a:cubicBezTo>
                <a:cubicBezTo>
                  <a:pt x="1851235" y="8269700"/>
                  <a:pt x="0" y="6418465"/>
                  <a:pt x="0" y="4134850"/>
                </a:cubicBezTo>
                <a:cubicBezTo>
                  <a:pt x="0" y="1851235"/>
                  <a:pt x="1851235" y="0"/>
                  <a:pt x="4134850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316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E8C886-60EB-45DA-A2AF-B20177D8FF0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236153" y="-1"/>
            <a:ext cx="9955848" cy="6685180"/>
          </a:xfrm>
          <a:custGeom>
            <a:avLst/>
            <a:gdLst>
              <a:gd name="connsiteX0" fmla="*/ 0 w 19914288"/>
              <a:gd name="connsiteY0" fmla="*/ 0 h 13370360"/>
              <a:gd name="connsiteX1" fmla="*/ 19914288 w 19914288"/>
              <a:gd name="connsiteY1" fmla="*/ 0 h 13370360"/>
              <a:gd name="connsiteX2" fmla="*/ 19914288 w 19914288"/>
              <a:gd name="connsiteY2" fmla="*/ 5371140 h 13370360"/>
              <a:gd name="connsiteX3" fmla="*/ 18761754 w 19914288"/>
              <a:gd name="connsiteY3" fmla="*/ 9485284 h 13370360"/>
              <a:gd name="connsiteX4" fmla="*/ 10984648 w 19914288"/>
              <a:gd name="connsiteY4" fmla="*/ 11538687 h 13370360"/>
              <a:gd name="connsiteX5" fmla="*/ 1429499 w 19914288"/>
              <a:gd name="connsiteY5" fmla="*/ 1983538 h 13370360"/>
              <a:gd name="connsiteX6" fmla="*/ 110310 w 19914288"/>
              <a:gd name="connsiteY6" fmla="*/ 230761 h 13370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914288" h="13370360">
                <a:moveTo>
                  <a:pt x="0" y="0"/>
                </a:moveTo>
                <a:lnTo>
                  <a:pt x="19914288" y="0"/>
                </a:lnTo>
                <a:lnTo>
                  <a:pt x="19914288" y="5371140"/>
                </a:lnTo>
                <a:lnTo>
                  <a:pt x="18761754" y="9485284"/>
                </a:lnTo>
                <a:cubicBezTo>
                  <a:pt x="17570608" y="13710310"/>
                  <a:pt x="14081078" y="14635118"/>
                  <a:pt x="10984648" y="11538687"/>
                </a:cubicBezTo>
                <a:cubicBezTo>
                  <a:pt x="1429499" y="1983538"/>
                  <a:pt x="1429499" y="1983538"/>
                  <a:pt x="1429499" y="1983538"/>
                </a:cubicBezTo>
                <a:cubicBezTo>
                  <a:pt x="848918" y="1402957"/>
                  <a:pt x="410807" y="812956"/>
                  <a:pt x="110310" y="230761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6263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0EE9B1B-489F-4DDC-9BC1-3A2465FC1AC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90" y="0"/>
            <a:ext cx="3511869" cy="6858000"/>
          </a:xfrm>
          <a:custGeom>
            <a:avLst/>
            <a:gdLst>
              <a:gd name="connsiteX0" fmla="*/ 0 w 7024653"/>
              <a:gd name="connsiteY0" fmla="*/ 0 h 13716000"/>
              <a:gd name="connsiteX1" fmla="*/ 7024653 w 7024653"/>
              <a:gd name="connsiteY1" fmla="*/ 0 h 13716000"/>
              <a:gd name="connsiteX2" fmla="*/ 7024653 w 7024653"/>
              <a:gd name="connsiteY2" fmla="*/ 13716000 h 13716000"/>
              <a:gd name="connsiteX3" fmla="*/ 0 w 702465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4653" h="13716000">
                <a:moveTo>
                  <a:pt x="0" y="0"/>
                </a:moveTo>
                <a:lnTo>
                  <a:pt x="7024653" y="0"/>
                </a:lnTo>
                <a:lnTo>
                  <a:pt x="7024653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D175D46-B4D5-4D6D-92B2-52F4DE46BF0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40066" y="0"/>
            <a:ext cx="3511869" cy="6858000"/>
          </a:xfrm>
          <a:custGeom>
            <a:avLst/>
            <a:gdLst>
              <a:gd name="connsiteX0" fmla="*/ 0 w 7024653"/>
              <a:gd name="connsiteY0" fmla="*/ 0 h 13716000"/>
              <a:gd name="connsiteX1" fmla="*/ 7024653 w 7024653"/>
              <a:gd name="connsiteY1" fmla="*/ 0 h 13716000"/>
              <a:gd name="connsiteX2" fmla="*/ 7024653 w 7024653"/>
              <a:gd name="connsiteY2" fmla="*/ 13716000 h 13716000"/>
              <a:gd name="connsiteX3" fmla="*/ 0 w 702465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4653" h="13716000">
                <a:moveTo>
                  <a:pt x="0" y="0"/>
                </a:moveTo>
                <a:lnTo>
                  <a:pt x="7024653" y="0"/>
                </a:lnTo>
                <a:lnTo>
                  <a:pt x="7024653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FED9DB4-37C7-4F3B-904C-EF3C82D3941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879342" y="0"/>
            <a:ext cx="3511869" cy="6858000"/>
          </a:xfrm>
          <a:custGeom>
            <a:avLst/>
            <a:gdLst>
              <a:gd name="connsiteX0" fmla="*/ 0 w 7024653"/>
              <a:gd name="connsiteY0" fmla="*/ 0 h 13716000"/>
              <a:gd name="connsiteX1" fmla="*/ 7024653 w 7024653"/>
              <a:gd name="connsiteY1" fmla="*/ 0 h 13716000"/>
              <a:gd name="connsiteX2" fmla="*/ 7024653 w 7024653"/>
              <a:gd name="connsiteY2" fmla="*/ 13716000 h 13716000"/>
              <a:gd name="connsiteX3" fmla="*/ 0 w 7024653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24653" h="13716000">
                <a:moveTo>
                  <a:pt x="0" y="0"/>
                </a:moveTo>
                <a:lnTo>
                  <a:pt x="7024653" y="0"/>
                </a:lnTo>
                <a:lnTo>
                  <a:pt x="7024653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51420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0F11D8B-5817-49B3-B216-7157DA53FC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89" y="-1"/>
            <a:ext cx="10590421" cy="6858000"/>
          </a:xfrm>
          <a:custGeom>
            <a:avLst/>
            <a:gdLst>
              <a:gd name="connsiteX0" fmla="*/ 0 w 21183600"/>
              <a:gd name="connsiteY0" fmla="*/ 0 h 13716000"/>
              <a:gd name="connsiteX1" fmla="*/ 21183600 w 21183600"/>
              <a:gd name="connsiteY1" fmla="*/ 0 h 13716000"/>
              <a:gd name="connsiteX2" fmla="*/ 21183600 w 21183600"/>
              <a:gd name="connsiteY2" fmla="*/ 13716000 h 13716000"/>
              <a:gd name="connsiteX3" fmla="*/ 0 w 211836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83600" h="13716000">
                <a:moveTo>
                  <a:pt x="0" y="0"/>
                </a:moveTo>
                <a:lnTo>
                  <a:pt x="21183600" y="0"/>
                </a:lnTo>
                <a:lnTo>
                  <a:pt x="211836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8457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00F11D8B-5817-49B3-B216-7157DA53FC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298735" y="-1"/>
            <a:ext cx="5594529" cy="6858000"/>
          </a:xfrm>
          <a:custGeom>
            <a:avLst/>
            <a:gdLst>
              <a:gd name="connsiteX0" fmla="*/ 0 w 21183600"/>
              <a:gd name="connsiteY0" fmla="*/ 0 h 13716000"/>
              <a:gd name="connsiteX1" fmla="*/ 21183600 w 21183600"/>
              <a:gd name="connsiteY1" fmla="*/ 0 h 13716000"/>
              <a:gd name="connsiteX2" fmla="*/ 21183600 w 21183600"/>
              <a:gd name="connsiteY2" fmla="*/ 13716000 h 13716000"/>
              <a:gd name="connsiteX3" fmla="*/ 0 w 211836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83600" h="13716000">
                <a:moveTo>
                  <a:pt x="0" y="0"/>
                </a:moveTo>
                <a:lnTo>
                  <a:pt x="21183600" y="0"/>
                </a:lnTo>
                <a:lnTo>
                  <a:pt x="211836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68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3A211FA7-0CDE-4ED5-B916-4BC3E6FDFC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89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EA16D7C-5DAB-42B1-AE16-E2BEF490B0E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4839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74A84ACA-7A5D-49CC-823F-94671ADE9F4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46D6EA88-CE13-4084-A841-0ABAA5A2093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4360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77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EA16D7C-5DAB-42B1-AE16-E2BEF490B0E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4839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74A84ACA-7A5D-49CC-823F-94671ADE9F4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46D6EA88-CE13-4084-A841-0ABAA5A2093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4360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140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85505F-1AB8-435E-8665-CAA87B9B8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D091C62-9EB2-42ED-AF5C-DDFD7741DA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9E0F973-AF53-45F8-B820-170981BD0F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0034534-CB34-4B63-BDC1-2E35B26BA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73E62B3-38E8-42A4-98DC-AE2CCDF04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F187690-AC20-4AE9-9948-DEDE3E881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09193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0EA16D7C-5DAB-42B1-AE16-E2BEF490B0E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00790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74A84ACA-7A5D-49CC-823F-94671ADE9F4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48395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42" name="Picture Placeholder 41">
            <a:extLst>
              <a:ext uri="{FF2B5EF4-FFF2-40B4-BE49-F238E27FC236}">
                <a16:creationId xmlns:a16="http://schemas.microsoft.com/office/drawing/2014/main" id="{46D6EA88-CE13-4084-A841-0ABAA5A2093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  <p:sp>
        <p:nvSpPr>
          <p:cNvPr id="5" name="Picture Placeholder 41">
            <a:extLst>
              <a:ext uri="{FF2B5EF4-FFF2-40B4-BE49-F238E27FC236}">
                <a16:creationId xmlns:a16="http://schemas.microsoft.com/office/drawing/2014/main" id="{D9126DFD-F1EE-4A42-B208-C35B4CD0F08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743606" y="0"/>
            <a:ext cx="2647605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9282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3A211FA7-0CDE-4ED5-B916-4BC3E6FDFC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89" y="0"/>
            <a:ext cx="5295211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20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3A211FA7-0CDE-4ED5-B916-4BC3E6FDFC9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00789" y="0"/>
            <a:ext cx="4613469" cy="6858000"/>
          </a:xfrm>
          <a:custGeom>
            <a:avLst/>
            <a:gdLst>
              <a:gd name="connsiteX0" fmla="*/ 0 w 5295900"/>
              <a:gd name="connsiteY0" fmla="*/ 0 h 13716000"/>
              <a:gd name="connsiteX1" fmla="*/ 5295900 w 5295900"/>
              <a:gd name="connsiteY1" fmla="*/ 0 h 13716000"/>
              <a:gd name="connsiteX2" fmla="*/ 5295900 w 5295900"/>
              <a:gd name="connsiteY2" fmla="*/ 13716000 h 13716000"/>
              <a:gd name="connsiteX3" fmla="*/ 0 w 52959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13716000">
                <a:moveTo>
                  <a:pt x="0" y="0"/>
                </a:moveTo>
                <a:lnTo>
                  <a:pt x="5295900" y="0"/>
                </a:lnTo>
                <a:lnTo>
                  <a:pt x="5295900" y="13716000"/>
                </a:lnTo>
                <a:lnTo>
                  <a:pt x="0" y="13716000"/>
                </a:ln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54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3895DC7-FAAC-44F8-A6A1-569FC37C729E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4061725" y="1394460"/>
            <a:ext cx="4068550" cy="4069080"/>
          </a:xfrm>
          <a:custGeom>
            <a:avLst/>
            <a:gdLst>
              <a:gd name="connsiteX0" fmla="*/ 4134850 w 8269700"/>
              <a:gd name="connsiteY0" fmla="*/ 0 h 8269700"/>
              <a:gd name="connsiteX1" fmla="*/ 8269700 w 8269700"/>
              <a:gd name="connsiteY1" fmla="*/ 4134850 h 8269700"/>
              <a:gd name="connsiteX2" fmla="*/ 4134850 w 8269700"/>
              <a:gd name="connsiteY2" fmla="*/ 8269700 h 8269700"/>
              <a:gd name="connsiteX3" fmla="*/ 0 w 8269700"/>
              <a:gd name="connsiteY3" fmla="*/ 4134850 h 8269700"/>
              <a:gd name="connsiteX4" fmla="*/ 4134850 w 8269700"/>
              <a:gd name="connsiteY4" fmla="*/ 0 h 826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700" h="8269700">
                <a:moveTo>
                  <a:pt x="4134850" y="0"/>
                </a:moveTo>
                <a:cubicBezTo>
                  <a:pt x="6418465" y="0"/>
                  <a:pt x="8269700" y="1851235"/>
                  <a:pt x="8269700" y="4134850"/>
                </a:cubicBezTo>
                <a:cubicBezTo>
                  <a:pt x="8269700" y="6418465"/>
                  <a:pt x="6418465" y="8269700"/>
                  <a:pt x="4134850" y="8269700"/>
                </a:cubicBezTo>
                <a:cubicBezTo>
                  <a:pt x="1851235" y="8269700"/>
                  <a:pt x="0" y="6418465"/>
                  <a:pt x="0" y="4134850"/>
                </a:cubicBezTo>
                <a:cubicBezTo>
                  <a:pt x="0" y="1851235"/>
                  <a:pt x="1851235" y="0"/>
                  <a:pt x="4134850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892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23895DC7-FAAC-44F8-A6A1-569FC37C729E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4153153" y="1485900"/>
            <a:ext cx="3885694" cy="3886200"/>
          </a:xfrm>
          <a:custGeom>
            <a:avLst/>
            <a:gdLst>
              <a:gd name="connsiteX0" fmla="*/ 4134850 w 8269700"/>
              <a:gd name="connsiteY0" fmla="*/ 0 h 8269700"/>
              <a:gd name="connsiteX1" fmla="*/ 8269700 w 8269700"/>
              <a:gd name="connsiteY1" fmla="*/ 4134850 h 8269700"/>
              <a:gd name="connsiteX2" fmla="*/ 4134850 w 8269700"/>
              <a:gd name="connsiteY2" fmla="*/ 8269700 h 8269700"/>
              <a:gd name="connsiteX3" fmla="*/ 0 w 8269700"/>
              <a:gd name="connsiteY3" fmla="*/ 4134850 h 8269700"/>
              <a:gd name="connsiteX4" fmla="*/ 4134850 w 8269700"/>
              <a:gd name="connsiteY4" fmla="*/ 0 h 826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69700" h="8269700">
                <a:moveTo>
                  <a:pt x="4134850" y="0"/>
                </a:moveTo>
                <a:cubicBezTo>
                  <a:pt x="6418465" y="0"/>
                  <a:pt x="8269700" y="1851235"/>
                  <a:pt x="8269700" y="4134850"/>
                </a:cubicBezTo>
                <a:cubicBezTo>
                  <a:pt x="8269700" y="6418465"/>
                  <a:pt x="6418465" y="8269700"/>
                  <a:pt x="4134850" y="8269700"/>
                </a:cubicBezTo>
                <a:cubicBezTo>
                  <a:pt x="1851235" y="8269700"/>
                  <a:pt x="0" y="6418465"/>
                  <a:pt x="0" y="4134850"/>
                </a:cubicBezTo>
                <a:cubicBezTo>
                  <a:pt x="0" y="1851235"/>
                  <a:pt x="1851235" y="0"/>
                  <a:pt x="4134850" y="0"/>
                </a:cubicBezTo>
                <a:close/>
              </a:path>
            </a:pathLst>
          </a:custGeom>
          <a:pattFill prst="pct60">
            <a:fgClr>
              <a:schemeClr val="bg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93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22">
            <a:extLst>
              <a:ext uri="{FF2B5EF4-FFF2-40B4-BE49-F238E27FC236}">
                <a16:creationId xmlns:a16="http://schemas.microsoft.com/office/drawing/2014/main" id="{111B0E70-EAAB-4D0B-B0D7-C41D85F99D3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00789" y="-1"/>
            <a:ext cx="10590421" cy="6858000"/>
          </a:xfrm>
          <a:custGeom>
            <a:avLst/>
            <a:gdLst>
              <a:gd name="connsiteX0" fmla="*/ 0 w 21183600"/>
              <a:gd name="connsiteY0" fmla="*/ 0 h 13716000"/>
              <a:gd name="connsiteX1" fmla="*/ 21183600 w 21183600"/>
              <a:gd name="connsiteY1" fmla="*/ 0 h 13716000"/>
              <a:gd name="connsiteX2" fmla="*/ 21183600 w 21183600"/>
              <a:gd name="connsiteY2" fmla="*/ 13716000 h 13716000"/>
              <a:gd name="connsiteX3" fmla="*/ 0 w 21183600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83600" h="13716000">
                <a:moveTo>
                  <a:pt x="0" y="0"/>
                </a:moveTo>
                <a:lnTo>
                  <a:pt x="21183600" y="0"/>
                </a:lnTo>
                <a:lnTo>
                  <a:pt x="21183600" y="13716000"/>
                </a:lnTo>
                <a:lnTo>
                  <a:pt x="0" y="13716000"/>
                </a:ln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  <a:p>
            <a:endParaRPr lang="en-US"/>
          </a:p>
        </p:txBody>
      </p:sp>
      <p:sp>
        <p:nvSpPr>
          <p:cNvPr id="62" name="Picture Placeholder 61">
            <a:extLst>
              <a:ext uri="{FF2B5EF4-FFF2-40B4-BE49-F238E27FC236}">
                <a16:creationId xmlns:a16="http://schemas.microsoft.com/office/drawing/2014/main" id="{BEEBF3FD-E301-4B9F-AA83-F27A9E6AE368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4085342" y="1500982"/>
            <a:ext cx="3495579" cy="3856038"/>
          </a:xfrm>
          <a:custGeom>
            <a:avLst/>
            <a:gdLst>
              <a:gd name="connsiteX0" fmla="*/ 5969766 w 6992069"/>
              <a:gd name="connsiteY0" fmla="*/ 0 h 7712075"/>
              <a:gd name="connsiteX1" fmla="*/ 6626936 w 6992069"/>
              <a:gd name="connsiteY1" fmla="*/ 259647 h 7712075"/>
              <a:gd name="connsiteX2" fmla="*/ 6991418 w 6992069"/>
              <a:gd name="connsiteY2" fmla="*/ 1463968 h 7712075"/>
              <a:gd name="connsiteX3" fmla="*/ 6903059 w 6992069"/>
              <a:gd name="connsiteY3" fmla="*/ 6234295 h 7712075"/>
              <a:gd name="connsiteX4" fmla="*/ 5765435 w 6992069"/>
              <a:gd name="connsiteY4" fmla="*/ 7712075 h 7712075"/>
              <a:gd name="connsiteX5" fmla="*/ 4804529 w 6992069"/>
              <a:gd name="connsiteY5" fmla="*/ 7419281 h 7712075"/>
              <a:gd name="connsiteX6" fmla="*/ 883592 w 6992069"/>
              <a:gd name="connsiteY6" fmla="*/ 5143225 h 7712075"/>
              <a:gd name="connsiteX7" fmla="*/ 0 w 6992069"/>
              <a:gd name="connsiteY7" fmla="*/ 3944428 h 7712075"/>
              <a:gd name="connsiteX8" fmla="*/ 869785 w 6992069"/>
              <a:gd name="connsiteY8" fmla="*/ 2751156 h 7712075"/>
              <a:gd name="connsiteX9" fmla="*/ 5017143 w 6992069"/>
              <a:gd name="connsiteY9" fmla="*/ 303842 h 7712075"/>
              <a:gd name="connsiteX10" fmla="*/ 5969766 w 6992069"/>
              <a:gd name="connsiteY10" fmla="*/ 0 h 771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92069" h="7712075">
                <a:moveTo>
                  <a:pt x="5969766" y="0"/>
                </a:moveTo>
                <a:cubicBezTo>
                  <a:pt x="6234843" y="0"/>
                  <a:pt x="6455740" y="88390"/>
                  <a:pt x="6626936" y="259647"/>
                </a:cubicBezTo>
                <a:cubicBezTo>
                  <a:pt x="6872686" y="511008"/>
                  <a:pt x="7002463" y="939150"/>
                  <a:pt x="6991418" y="1463968"/>
                </a:cubicBezTo>
                <a:cubicBezTo>
                  <a:pt x="6991418" y="1463968"/>
                  <a:pt x="6991418" y="1463968"/>
                  <a:pt x="6903059" y="6234295"/>
                </a:cubicBezTo>
                <a:cubicBezTo>
                  <a:pt x="6883730" y="7159634"/>
                  <a:pt x="6458502" y="7712075"/>
                  <a:pt x="5765435" y="7712075"/>
                </a:cubicBezTo>
                <a:cubicBezTo>
                  <a:pt x="5472745" y="7712075"/>
                  <a:pt x="5141398" y="7609873"/>
                  <a:pt x="4804529" y="7419281"/>
                </a:cubicBezTo>
                <a:lnTo>
                  <a:pt x="883592" y="5143225"/>
                </a:lnTo>
                <a:cubicBezTo>
                  <a:pt x="314780" y="4811761"/>
                  <a:pt x="2761" y="4386381"/>
                  <a:pt x="0" y="3944428"/>
                </a:cubicBezTo>
                <a:cubicBezTo>
                  <a:pt x="0" y="3505238"/>
                  <a:pt x="309257" y="3082620"/>
                  <a:pt x="869785" y="2751156"/>
                </a:cubicBezTo>
                <a:cubicBezTo>
                  <a:pt x="869785" y="2751156"/>
                  <a:pt x="869785" y="2751156"/>
                  <a:pt x="5017143" y="303842"/>
                </a:cubicBezTo>
                <a:cubicBezTo>
                  <a:pt x="5354012" y="104964"/>
                  <a:pt x="5685360" y="0"/>
                  <a:pt x="5969766" y="0"/>
                </a:cubicBez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picture,</a:t>
            </a:r>
          </a:p>
          <a:p>
            <a:r>
              <a:rPr lang="en-US"/>
              <a:t>Drag and Drop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8044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1642ABC-9552-483C-A5B1-973DB23769DE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 rot="10800000">
            <a:off x="3809153" y="1224757"/>
            <a:ext cx="4048203" cy="4408488"/>
          </a:xfrm>
          <a:custGeom>
            <a:avLst/>
            <a:gdLst>
              <a:gd name="connsiteX0" fmla="*/ 1575244 w 8097460"/>
              <a:gd name="connsiteY0" fmla="*/ 8264525 h 8816975"/>
              <a:gd name="connsiteX1" fmla="*/ 2527867 w 8097460"/>
              <a:gd name="connsiteY1" fmla="*/ 7960683 h 8816975"/>
              <a:gd name="connsiteX2" fmla="*/ 6675225 w 8097460"/>
              <a:gd name="connsiteY2" fmla="*/ 5513369 h 8816975"/>
              <a:gd name="connsiteX3" fmla="*/ 7545010 w 8097460"/>
              <a:gd name="connsiteY3" fmla="*/ 4320097 h 8816975"/>
              <a:gd name="connsiteX4" fmla="*/ 6661418 w 8097460"/>
              <a:gd name="connsiteY4" fmla="*/ 3121300 h 8816975"/>
              <a:gd name="connsiteX5" fmla="*/ 2740481 w 8097460"/>
              <a:gd name="connsiteY5" fmla="*/ 845244 h 8816975"/>
              <a:gd name="connsiteX6" fmla="*/ 1779575 w 8097460"/>
              <a:gd name="connsiteY6" fmla="*/ 552450 h 8816975"/>
              <a:gd name="connsiteX7" fmla="*/ 641951 w 8097460"/>
              <a:gd name="connsiteY7" fmla="*/ 2030230 h 8816975"/>
              <a:gd name="connsiteX8" fmla="*/ 553592 w 8097460"/>
              <a:gd name="connsiteY8" fmla="*/ 6800557 h 8816975"/>
              <a:gd name="connsiteX9" fmla="*/ 918074 w 8097460"/>
              <a:gd name="connsiteY9" fmla="*/ 8004878 h 8816975"/>
              <a:gd name="connsiteX10" fmla="*/ 1575244 w 8097460"/>
              <a:gd name="connsiteY10" fmla="*/ 8264525 h 8816975"/>
              <a:gd name="connsiteX11" fmla="*/ 1574787 w 8097460"/>
              <a:gd name="connsiteY11" fmla="*/ 8816975 h 8816975"/>
              <a:gd name="connsiteX12" fmla="*/ 522654 w 8097460"/>
              <a:gd name="connsiteY12" fmla="*/ 8391595 h 8816975"/>
              <a:gd name="connsiteX13" fmla="*/ 730 w 8097460"/>
              <a:gd name="connsiteY13" fmla="*/ 6792275 h 8816975"/>
              <a:gd name="connsiteX14" fmla="*/ 89098 w 8097460"/>
              <a:gd name="connsiteY14" fmla="*/ 2019176 h 8816975"/>
              <a:gd name="connsiteX15" fmla="*/ 561315 w 8097460"/>
              <a:gd name="connsiteY15" fmla="*/ 557966 h 8816975"/>
              <a:gd name="connsiteX16" fmla="*/ 1779138 w 8097460"/>
              <a:gd name="connsiteY16" fmla="*/ 0 h 8816975"/>
              <a:gd name="connsiteX17" fmla="*/ 3016292 w 8097460"/>
              <a:gd name="connsiteY17" fmla="*/ 367374 h 8816975"/>
              <a:gd name="connsiteX18" fmla="*/ 6940390 w 8097460"/>
              <a:gd name="connsiteY18" fmla="*/ 2643435 h 8816975"/>
              <a:gd name="connsiteX19" fmla="*/ 7790933 w 8097460"/>
              <a:gd name="connsiteY19" fmla="*/ 3397519 h 8816975"/>
              <a:gd name="connsiteX20" fmla="*/ 8097460 w 8097460"/>
              <a:gd name="connsiteY20" fmla="*/ 4317335 h 8816975"/>
              <a:gd name="connsiteX21" fmla="*/ 7799218 w 8097460"/>
              <a:gd name="connsiteY21" fmla="*/ 5237151 h 8816975"/>
              <a:gd name="connsiteX22" fmla="*/ 6956959 w 8097460"/>
              <a:gd name="connsiteY22" fmla="*/ 5988472 h 8816975"/>
              <a:gd name="connsiteX23" fmla="*/ 2809180 w 8097460"/>
              <a:gd name="connsiteY23" fmla="*/ 8435790 h 8816975"/>
              <a:gd name="connsiteX24" fmla="*/ 1574787 w 8097460"/>
              <a:gd name="connsiteY24" fmla="*/ 8816975 h 8816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8097460" h="8816975">
                <a:moveTo>
                  <a:pt x="1575244" y="8264525"/>
                </a:moveTo>
                <a:cubicBezTo>
                  <a:pt x="1859650" y="8264525"/>
                  <a:pt x="2190998" y="8159561"/>
                  <a:pt x="2527867" y="7960683"/>
                </a:cubicBezTo>
                <a:cubicBezTo>
                  <a:pt x="6675225" y="5513369"/>
                  <a:pt x="6675225" y="5513369"/>
                  <a:pt x="6675225" y="5513369"/>
                </a:cubicBezTo>
                <a:cubicBezTo>
                  <a:pt x="7235753" y="5181905"/>
                  <a:pt x="7545010" y="4759287"/>
                  <a:pt x="7545010" y="4320097"/>
                </a:cubicBezTo>
                <a:cubicBezTo>
                  <a:pt x="7542249" y="3878144"/>
                  <a:pt x="7230230" y="3452764"/>
                  <a:pt x="6661418" y="3121300"/>
                </a:cubicBezTo>
                <a:lnTo>
                  <a:pt x="2740481" y="845244"/>
                </a:lnTo>
                <a:cubicBezTo>
                  <a:pt x="2403612" y="654652"/>
                  <a:pt x="2072265" y="552450"/>
                  <a:pt x="1779575" y="552450"/>
                </a:cubicBezTo>
                <a:cubicBezTo>
                  <a:pt x="1086508" y="552450"/>
                  <a:pt x="661280" y="1104891"/>
                  <a:pt x="641951" y="2030230"/>
                </a:cubicBezTo>
                <a:cubicBezTo>
                  <a:pt x="553592" y="6800557"/>
                  <a:pt x="553592" y="6800557"/>
                  <a:pt x="553592" y="6800557"/>
                </a:cubicBezTo>
                <a:cubicBezTo>
                  <a:pt x="542547" y="7325375"/>
                  <a:pt x="672324" y="7753517"/>
                  <a:pt x="918074" y="8004878"/>
                </a:cubicBezTo>
                <a:cubicBezTo>
                  <a:pt x="1089270" y="8176135"/>
                  <a:pt x="1310167" y="8264525"/>
                  <a:pt x="1575244" y="8264525"/>
                </a:cubicBezTo>
                <a:close/>
                <a:moveTo>
                  <a:pt x="1574787" y="8816975"/>
                </a:moveTo>
                <a:cubicBezTo>
                  <a:pt x="1160562" y="8816975"/>
                  <a:pt x="798804" y="8670578"/>
                  <a:pt x="522654" y="8391595"/>
                </a:cubicBezTo>
                <a:cubicBezTo>
                  <a:pt x="169182" y="8029745"/>
                  <a:pt x="-13078" y="7474541"/>
                  <a:pt x="730" y="6792275"/>
                </a:cubicBezTo>
                <a:cubicBezTo>
                  <a:pt x="89098" y="2019176"/>
                  <a:pt x="89098" y="2019176"/>
                  <a:pt x="89098" y="2019176"/>
                </a:cubicBezTo>
                <a:cubicBezTo>
                  <a:pt x="100144" y="1419776"/>
                  <a:pt x="265834" y="914292"/>
                  <a:pt x="561315" y="557966"/>
                </a:cubicBezTo>
                <a:cubicBezTo>
                  <a:pt x="867842" y="193355"/>
                  <a:pt x="1287590" y="0"/>
                  <a:pt x="1779138" y="0"/>
                </a:cubicBezTo>
                <a:cubicBezTo>
                  <a:pt x="2174034" y="0"/>
                  <a:pt x="2588259" y="121537"/>
                  <a:pt x="3016292" y="367374"/>
                </a:cubicBezTo>
                <a:cubicBezTo>
                  <a:pt x="6940390" y="2643435"/>
                  <a:pt x="6940390" y="2643435"/>
                  <a:pt x="6940390" y="2643435"/>
                </a:cubicBezTo>
                <a:cubicBezTo>
                  <a:pt x="7307670" y="2858888"/>
                  <a:pt x="7592105" y="3110249"/>
                  <a:pt x="7790933" y="3397519"/>
                </a:cubicBezTo>
                <a:cubicBezTo>
                  <a:pt x="7992523" y="3687551"/>
                  <a:pt x="8094699" y="3996918"/>
                  <a:pt x="8097460" y="4317335"/>
                </a:cubicBezTo>
                <a:cubicBezTo>
                  <a:pt x="8097460" y="4637751"/>
                  <a:pt x="7998046" y="4947119"/>
                  <a:pt x="7799218" y="5237151"/>
                </a:cubicBezTo>
                <a:cubicBezTo>
                  <a:pt x="7603151" y="5521658"/>
                  <a:pt x="7318716" y="5775782"/>
                  <a:pt x="6956959" y="5988472"/>
                </a:cubicBezTo>
                <a:cubicBezTo>
                  <a:pt x="2809180" y="8435790"/>
                  <a:pt x="2809180" y="8435790"/>
                  <a:pt x="2809180" y="8435790"/>
                </a:cubicBezTo>
                <a:cubicBezTo>
                  <a:pt x="2378384" y="8689913"/>
                  <a:pt x="1964159" y="8816975"/>
                  <a:pt x="1574787" y="8816975"/>
                </a:cubicBezTo>
                <a:close/>
              </a:path>
            </a:pathLst>
          </a:custGeom>
          <a:noFill/>
          <a:effectLst/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7909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7193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/50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898496" y="2725474"/>
            <a:ext cx="4689504" cy="2110321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400" b="0" i="0" u="none" strike="noStrike" kern="1200" cap="none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itle"/>
          <p:cNvSpPr>
            <a:spLocks noGrp="1"/>
          </p:cNvSpPr>
          <p:nvPr>
            <p:ph type="title" idx="12" hasCustomPrompt="1"/>
          </p:nvPr>
        </p:nvSpPr>
        <p:spPr>
          <a:xfrm>
            <a:off x="892149" y="1503586"/>
            <a:ext cx="4523033" cy="938911"/>
          </a:xfrm>
          <a:prstGeom prst="rect">
            <a:avLst/>
          </a:prstGeom>
        </p:spPr>
        <p:txBody>
          <a:bodyPr vert="horz" wrap="none" lIns="91440" tIns="45720" rIns="91440" bIns="45720" anchor="b" anchorCtr="0">
            <a:noAutofit/>
          </a:bodyPr>
          <a:lstStyle>
            <a:lvl1pPr marL="0" marR="0" indent="0" algn="l" rtl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799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  <a:sym typeface="+mj-lt"/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  <p:sp>
        <p:nvSpPr>
          <p:cNvPr id="9" name="Picture 1"/>
          <p:cNvSpPr>
            <a:spLocks noGrp="1"/>
          </p:cNvSpPr>
          <p:nvPr>
            <p:ph type="pic" sz="quarter" idx="13"/>
          </p:nvPr>
        </p:nvSpPr>
        <p:spPr>
          <a:xfrm>
            <a:off x="6472989" y="0"/>
            <a:ext cx="5719011" cy="68580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en-US"/>
              <a:t>Click icon to add picture</a:t>
            </a:r>
            <a:endParaRPr lang="ru-RU" dirty="0"/>
          </a:p>
        </p:txBody>
      </p:sp>
      <p:sp>
        <p:nvSpPr>
          <p:cNvPr id="10" name="Rechthoek 9"/>
          <p:cNvSpPr/>
          <p:nvPr userDrawn="1"/>
        </p:nvSpPr>
        <p:spPr>
          <a:xfrm>
            <a:off x="6009493" y="0"/>
            <a:ext cx="535235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sz="9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47956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hree Column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1"/>
          <p:cNvSpPr>
            <a:spLocks noGrp="1"/>
          </p:cNvSpPr>
          <p:nvPr>
            <p:ph type="body" idx="10" hasCustomPrompt="1"/>
          </p:nvPr>
        </p:nvSpPr>
        <p:spPr>
          <a:xfrm>
            <a:off x="1198548" y="2765263"/>
            <a:ext cx="2880000" cy="282240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400" b="0" i="0" u="none" strike="noStrike" kern="1200" cap="none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7" name="Text 2"/>
          <p:cNvSpPr>
            <a:spLocks noGrp="1"/>
          </p:cNvSpPr>
          <p:nvPr>
            <p:ph type="body" sz="quarter" idx="11" hasCustomPrompt="1"/>
          </p:nvPr>
        </p:nvSpPr>
        <p:spPr>
          <a:xfrm>
            <a:off x="1183397" y="2154109"/>
            <a:ext cx="3068987" cy="567053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noAutofit/>
          </a:bodyPr>
          <a:lstStyle>
            <a:lvl1pPr marL="0" marR="0" indent="0" algn="l" rtl="0" eaLnBrk="1" fontAlgn="auto" hangingPunct="1">
              <a:lnSpc>
                <a:spcPct val="119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500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8" name="Text 3"/>
          <p:cNvSpPr>
            <a:spLocks noGrp="1"/>
          </p:cNvSpPr>
          <p:nvPr>
            <p:ph type="body" sz="quarter" idx="12" hasCustomPrompt="1"/>
          </p:nvPr>
        </p:nvSpPr>
        <p:spPr>
          <a:xfrm>
            <a:off x="8025312" y="2751920"/>
            <a:ext cx="2880000" cy="282240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400" b="0" i="0" u="none" strike="noStrike" kern="1200" cap="none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9" name="Text 4"/>
          <p:cNvSpPr>
            <a:spLocks noGrp="1"/>
          </p:cNvSpPr>
          <p:nvPr>
            <p:ph type="body" sz="quarter" idx="13" hasCustomPrompt="1"/>
          </p:nvPr>
        </p:nvSpPr>
        <p:spPr>
          <a:xfrm>
            <a:off x="8004637" y="2152673"/>
            <a:ext cx="3068987" cy="568489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noAutofit/>
          </a:bodyPr>
          <a:lstStyle>
            <a:lvl1pPr marL="0" marR="0" indent="0" algn="l" rtl="0" eaLnBrk="1" fontAlgn="auto" hangingPunct="1">
              <a:lnSpc>
                <a:spcPct val="119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500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0" name="Text 5"/>
          <p:cNvSpPr>
            <a:spLocks noGrp="1"/>
          </p:cNvSpPr>
          <p:nvPr>
            <p:ph type="body" sz="quarter" idx="14" hasCustomPrompt="1"/>
          </p:nvPr>
        </p:nvSpPr>
        <p:spPr>
          <a:xfrm>
            <a:off x="4602148" y="2751920"/>
            <a:ext cx="2880000" cy="2822403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34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400" b="0" i="0" u="none" strike="noStrike" kern="1200" cap="none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1" name="Text 6"/>
          <p:cNvSpPr>
            <a:spLocks noGrp="1"/>
          </p:cNvSpPr>
          <p:nvPr>
            <p:ph type="body" sz="quarter" idx="15" hasCustomPrompt="1"/>
          </p:nvPr>
        </p:nvSpPr>
        <p:spPr>
          <a:xfrm>
            <a:off x="4594805" y="2152673"/>
            <a:ext cx="3068987" cy="568489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noAutofit/>
          </a:bodyPr>
          <a:lstStyle>
            <a:lvl1pPr marL="0" marR="0" indent="0" algn="l" rtl="0" eaLnBrk="1" fontAlgn="auto" hangingPunct="1">
              <a:lnSpc>
                <a:spcPct val="119000"/>
              </a:lnSpc>
              <a:spcBef>
                <a:spcPts val="0"/>
              </a:spcBef>
              <a:spcAft>
                <a:spcPts val="1200"/>
              </a:spcAft>
              <a:buFontTx/>
              <a:buNone/>
              <a:defRPr sz="1500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n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2" name="Text 7"/>
          <p:cNvSpPr>
            <a:spLocks noGrp="1"/>
          </p:cNvSpPr>
          <p:nvPr>
            <p:ph type="body" sz="quarter" idx="16" hasCustomPrompt="1"/>
          </p:nvPr>
        </p:nvSpPr>
        <p:spPr>
          <a:xfrm>
            <a:off x="441749" y="85412"/>
            <a:ext cx="5619417" cy="261610"/>
          </a:xfrm>
          <a:prstGeom prst="rect">
            <a:avLst/>
          </a:prstGeom>
        </p:spPr>
        <p:txBody>
          <a:bodyPr vert="horz" wrap="non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100" b="0" i="0" u="none" strike="noStrike" kern="1200" cap="none" spc="0" baseline="0">
                <a:solidFill>
                  <a:srgbClr val="6B6B6B">
                    <a:lumMod val="100000"/>
                  </a:srgbClr>
                </a:solidFill>
                <a:latin typeface="+mj-lt"/>
                <a:ea typeface="+mn-ea"/>
                <a:cs typeface="+mn-cs"/>
                <a:sym typeface="+mn-lt"/>
              </a:defRPr>
            </a:lvl1pPr>
          </a:lstStyle>
          <a:p>
            <a:pPr lvl="0"/>
            <a:r>
              <a:rPr lang="en-US"/>
              <a:t>Click to add text</a:t>
            </a:r>
            <a:endParaRPr lang="ru-RU" dirty="0"/>
          </a:p>
        </p:txBody>
      </p:sp>
      <p:sp>
        <p:nvSpPr>
          <p:cNvPr id="13" name="Title"/>
          <p:cNvSpPr>
            <a:spLocks noGrp="1"/>
          </p:cNvSpPr>
          <p:nvPr>
            <p:ph type="title" idx="17" hasCustomPrompt="1"/>
          </p:nvPr>
        </p:nvSpPr>
        <p:spPr>
          <a:xfrm>
            <a:off x="898275" y="863836"/>
            <a:ext cx="8562249" cy="515526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noAutofit/>
          </a:bodyPr>
          <a:lstStyle>
            <a:lvl1pPr marL="0" marR="0" indent="0" algn="l" rtl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500" b="1" i="0" u="none" strike="noStrike" kern="1200" cap="none" spc="0" baseline="0">
                <a:solidFill>
                  <a:schemeClr val="tx1">
                    <a:lumMod val="100000"/>
                  </a:schemeClr>
                </a:solidFill>
                <a:latin typeface="+mj-lt"/>
                <a:ea typeface="+mj-ea"/>
                <a:cs typeface="+mj-cs"/>
                <a:sym typeface="+mj-lt"/>
              </a:defRPr>
            </a:lvl1pPr>
          </a:lstStyle>
          <a:p>
            <a:r>
              <a:rPr lang="en-US"/>
              <a:t>Click to add title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9580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185D65-647E-481F-B96E-7D1FF6358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4B9707D-764E-46DF-9602-FA86012B6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202BA64-ABD2-42BF-A306-732A2DF0FD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EB932BB-A296-46F0-B31D-677956C2B8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AACBFB7-AF59-44B8-9C16-2C5B2D3CB9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FF39CA8-26CA-4946-9050-002A09C0C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526888F9-A617-468E-9253-6C74B5D83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9FC11586-CEAE-471D-B5ED-BCB59479A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45713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01FAD4B-9998-4B20-903F-710F07EA3843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-620171" y="1350566"/>
            <a:ext cx="6146794" cy="3904457"/>
          </a:xfrm>
          <a:custGeom>
            <a:avLst/>
            <a:gdLst>
              <a:gd name="connsiteX0" fmla="*/ 95034 w 12295188"/>
              <a:gd name="connsiteY0" fmla="*/ 0 h 7808913"/>
              <a:gd name="connsiteX1" fmla="*/ 12200154 w 12295188"/>
              <a:gd name="connsiteY1" fmla="*/ 0 h 7808913"/>
              <a:gd name="connsiteX2" fmla="*/ 12295188 w 12295188"/>
              <a:gd name="connsiteY2" fmla="*/ 95034 h 7808913"/>
              <a:gd name="connsiteX3" fmla="*/ 12295188 w 12295188"/>
              <a:gd name="connsiteY3" fmla="*/ 7713879 h 7808913"/>
              <a:gd name="connsiteX4" fmla="*/ 12200154 w 12295188"/>
              <a:gd name="connsiteY4" fmla="*/ 7808913 h 7808913"/>
              <a:gd name="connsiteX5" fmla="*/ 95034 w 12295188"/>
              <a:gd name="connsiteY5" fmla="*/ 7808913 h 7808913"/>
              <a:gd name="connsiteX6" fmla="*/ 0 w 12295188"/>
              <a:gd name="connsiteY6" fmla="*/ 7713879 h 7808913"/>
              <a:gd name="connsiteX7" fmla="*/ 0 w 12295188"/>
              <a:gd name="connsiteY7" fmla="*/ 95034 h 7808913"/>
              <a:gd name="connsiteX8" fmla="*/ 95034 w 12295188"/>
              <a:gd name="connsiteY8" fmla="*/ 0 h 780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95188" h="7808913">
                <a:moveTo>
                  <a:pt x="95034" y="0"/>
                </a:moveTo>
                <a:lnTo>
                  <a:pt x="12200154" y="0"/>
                </a:lnTo>
                <a:cubicBezTo>
                  <a:pt x="12252640" y="0"/>
                  <a:pt x="12295188" y="42548"/>
                  <a:pt x="12295188" y="95034"/>
                </a:cubicBezTo>
                <a:lnTo>
                  <a:pt x="12295188" y="7713879"/>
                </a:lnTo>
                <a:cubicBezTo>
                  <a:pt x="12295188" y="7766365"/>
                  <a:pt x="12252640" y="7808913"/>
                  <a:pt x="12200154" y="7808913"/>
                </a:cubicBezTo>
                <a:lnTo>
                  <a:pt x="95034" y="7808913"/>
                </a:lnTo>
                <a:cubicBezTo>
                  <a:pt x="42548" y="7808913"/>
                  <a:pt x="0" y="7766365"/>
                  <a:pt x="0" y="7713879"/>
                </a:cubicBezTo>
                <a:lnTo>
                  <a:pt x="0" y="95034"/>
                </a:lnTo>
                <a:cubicBezTo>
                  <a:pt x="0" y="42548"/>
                  <a:pt x="42548" y="0"/>
                  <a:pt x="95034" y="0"/>
                </a:cubicBez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ctr"/>
          </a:blip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picture,</a:t>
            </a:r>
          </a:p>
          <a:p>
            <a:pPr marL="0" lvl="0" indent="0" algn="ctr">
              <a:buNone/>
            </a:pPr>
            <a:r>
              <a:rPr lang="en-US"/>
              <a:t>Drag and Drop</a:t>
            </a:r>
          </a:p>
          <a:p>
            <a:pPr marL="0" lvl="0" indent="0" algn="ctr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53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264B671-04FB-4BF2-A3C9-AA2C3E69CAC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641113" y="2094807"/>
            <a:ext cx="4180758" cy="2651760"/>
          </a:xfrm>
          <a:custGeom>
            <a:avLst/>
            <a:gdLst>
              <a:gd name="connsiteX0" fmla="*/ 0 w 8362604"/>
              <a:gd name="connsiteY0" fmla="*/ 0 h 5303520"/>
              <a:gd name="connsiteX1" fmla="*/ 8362604 w 8362604"/>
              <a:gd name="connsiteY1" fmla="*/ 0 h 5303520"/>
              <a:gd name="connsiteX2" fmla="*/ 8362604 w 8362604"/>
              <a:gd name="connsiteY2" fmla="*/ 5303520 h 5303520"/>
              <a:gd name="connsiteX3" fmla="*/ 0 w 8362604"/>
              <a:gd name="connsiteY3" fmla="*/ 5303520 h 5303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62604" h="5303520">
                <a:moveTo>
                  <a:pt x="0" y="0"/>
                </a:moveTo>
                <a:lnTo>
                  <a:pt x="8362604" y="0"/>
                </a:lnTo>
                <a:lnTo>
                  <a:pt x="8362604" y="5303520"/>
                </a:lnTo>
                <a:lnTo>
                  <a:pt x="0" y="5303520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ctr"/>
          </a:blipFill>
          <a:effectLst/>
        </p:spPr>
        <p:txBody>
          <a:bodyPr wrap="square" anchor="ctr">
            <a:noAutofit/>
          </a:bodyPr>
          <a:lstStyle>
            <a:lvl1pPr>
              <a:defRPr lang="en-US" sz="1800">
                <a:solidFill>
                  <a:schemeClr val="tx1">
                    <a:alpha val="73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444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20000" decel="8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DFAD8D-221E-499F-B30C-4702BBA20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93967E96-DBF6-421E-86E6-89C43E768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7CBE614-C522-4458-9E4F-8E0B8083B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6AB3D95D-52A5-47C9-9FA0-0C13955C7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4504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4F5DDD1-8D7B-49FD-863C-92E548A7E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F3A0A5F-1F6C-452B-9801-5EC548F2C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5A8BD2B-CD5D-4F8C-9D3F-E29B37337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2330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D1F2F0-2633-4FCB-8CE2-4F0EF485F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CB2F6F6-764D-4DF4-84EA-91AE4E1D21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2B1155D-992A-4380-BA8B-BBE159D167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533E323-B326-4541-BA2E-6EBD83C1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3860A68-5079-4E22-901E-E77ACBBB3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38A79AF-F939-41E5-AB84-54A09C2BF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5204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652E03-6E89-44F9-9C2E-DE26F6FF7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155629A7-EFAF-4E4D-92EE-F0B72B90DF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900DFD8-03D5-4C08-AAA3-612DDF70C1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B1233CB-16B2-4B2C-8DF7-9751050B9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1A18A52-3C4F-4301-B056-6E6092CDF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F2A0D43-FB99-4854-88BE-E169D4655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922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image" Target="../media/image1.png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91635CA-0DC5-4B95-880D-A48B1599E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12D139D-A538-427E-8317-3DE7B73FF3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272A94A-6551-4473-9000-0AE7980FFC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2B178-93BA-445B-86E0-06F772009414}" type="datetimeFigureOut">
              <a:rPr lang="nl-NL" smtClean="0"/>
              <a:t>6-11-2020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0372654-4CFF-432D-B045-E1DF025F5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945CA84-A937-4933-BC63-52501AFF8C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3BEF4F-9B86-4D06-AC38-127598A97CE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8997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0C7D5DF-6E31-4C8C-9669-C4A86DDAE851}"/>
              </a:ext>
            </a:extLst>
          </p:cNvPr>
          <p:cNvSpPr/>
          <p:nvPr userDrawn="1"/>
        </p:nvSpPr>
        <p:spPr>
          <a:xfrm>
            <a:off x="0" y="0"/>
            <a:ext cx="78960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6" name="Oval 28">
            <a:extLst>
              <a:ext uri="{FF2B5EF4-FFF2-40B4-BE49-F238E27FC236}">
                <a16:creationId xmlns:a16="http://schemas.microsoft.com/office/drawing/2014/main" id="{816D1C0D-E0F1-4D07-A14F-6F9B22C4F0E2}"/>
              </a:ext>
            </a:extLst>
          </p:cNvPr>
          <p:cNvSpPr/>
          <p:nvPr userDrawn="1"/>
        </p:nvSpPr>
        <p:spPr>
          <a:xfrm>
            <a:off x="361740" y="5920609"/>
            <a:ext cx="51266" cy="512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>
              <a:solidFill>
                <a:schemeClr val="accent3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E467C2-5012-46E4-9CB8-CA8FE90528E8}"/>
              </a:ext>
            </a:extLst>
          </p:cNvPr>
          <p:cNvSpPr/>
          <p:nvPr userDrawn="1"/>
        </p:nvSpPr>
        <p:spPr>
          <a:xfrm>
            <a:off x="361740" y="6096381"/>
            <a:ext cx="51266" cy="512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>
              <a:solidFill>
                <a:schemeClr val="accent3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B131CC4-E393-4C25-A8EF-9899CD71060A}"/>
              </a:ext>
            </a:extLst>
          </p:cNvPr>
          <p:cNvSpPr/>
          <p:nvPr userDrawn="1"/>
        </p:nvSpPr>
        <p:spPr>
          <a:xfrm>
            <a:off x="361740" y="6270363"/>
            <a:ext cx="51266" cy="512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>
              <a:solidFill>
                <a:schemeClr val="accent3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7ECC9D4-CB86-4C44-8D50-7DDB0A61006A}"/>
              </a:ext>
            </a:extLst>
          </p:cNvPr>
          <p:cNvSpPr/>
          <p:nvPr userDrawn="1"/>
        </p:nvSpPr>
        <p:spPr>
          <a:xfrm>
            <a:off x="361740" y="6444344"/>
            <a:ext cx="51266" cy="5127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900">
              <a:solidFill>
                <a:schemeClr val="accent3"/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F69E9F7-3B7F-4049-A1B1-00106BF68158}"/>
              </a:ext>
            </a:extLst>
          </p:cNvPr>
          <p:cNvGrpSpPr/>
          <p:nvPr userDrawn="1"/>
        </p:nvGrpSpPr>
        <p:grpSpPr>
          <a:xfrm>
            <a:off x="11670300" y="303213"/>
            <a:ext cx="230832" cy="787184"/>
            <a:chOff x="23343638" y="606425"/>
            <a:chExt cx="461724" cy="157436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8964EB-086C-41FF-B3AC-90F671255355}"/>
                </a:ext>
              </a:extLst>
            </p:cNvPr>
            <p:cNvSpPr txBox="1"/>
            <p:nvPr userDrawn="1"/>
          </p:nvSpPr>
          <p:spPr>
            <a:xfrm rot="5400000">
              <a:off x="23021143" y="1396574"/>
              <a:ext cx="1106713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err="1">
                  <a:latin typeface="+mj-lt"/>
                </a:rPr>
                <a:t>Vorige</a:t>
              </a:r>
              <a:endParaRPr lang="en-US" sz="900" b="1" dirty="0">
                <a:latin typeface="+mj-lt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0D87259C-5E46-41DD-962A-40562A8AF431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23574500" y="606425"/>
              <a:ext cx="0" cy="391795"/>
            </a:xfrm>
            <a:prstGeom prst="straightConnector1">
              <a:avLst/>
            </a:prstGeom>
            <a:ln>
              <a:tailEnd type="arrow" w="lg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9BBE22-2DA0-4B14-BCD2-A9D94A66FF20}"/>
              </a:ext>
            </a:extLst>
          </p:cNvPr>
          <p:cNvGrpSpPr/>
          <p:nvPr userDrawn="1"/>
        </p:nvGrpSpPr>
        <p:grpSpPr>
          <a:xfrm>
            <a:off x="11670301" y="5614140"/>
            <a:ext cx="230832" cy="946895"/>
            <a:chOff x="23405914" y="10994899"/>
            <a:chExt cx="461724" cy="1893789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1E670FF-5BAA-4A09-8476-371F039A4D05}"/>
                </a:ext>
              </a:extLst>
            </p:cNvPr>
            <p:cNvSpPr txBox="1"/>
            <p:nvPr userDrawn="1"/>
          </p:nvSpPr>
          <p:spPr>
            <a:xfrm rot="16200000" flipV="1">
              <a:off x="22900677" y="11500136"/>
              <a:ext cx="1472198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b="1" dirty="0" err="1">
                  <a:latin typeface="+mj-lt"/>
                </a:rPr>
                <a:t>Volgende</a:t>
              </a:r>
              <a:endParaRPr lang="en-US" sz="900" b="1" dirty="0">
                <a:latin typeface="+mj-lt"/>
              </a:endParaRP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0486D64F-B234-45AD-AD92-6EEE698F6F0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624072" y="12496893"/>
              <a:ext cx="0" cy="391795"/>
            </a:xfrm>
            <a:prstGeom prst="straightConnector1">
              <a:avLst/>
            </a:prstGeom>
            <a:ln>
              <a:tailEnd type="arrow" w="lg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FB8C323-CF08-4E8F-B2F0-291123583A08}"/>
              </a:ext>
            </a:extLst>
          </p:cNvPr>
          <p:cNvSpPr txBox="1"/>
          <p:nvPr userDrawn="1"/>
        </p:nvSpPr>
        <p:spPr>
          <a:xfrm rot="16200000">
            <a:off x="-594410" y="3305890"/>
            <a:ext cx="1978427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sz="1000" b="1" dirty="0">
                <a:solidFill>
                  <a:schemeClr val="tx1"/>
                </a:solidFill>
                <a:latin typeface="+mj-lt"/>
              </a:rPr>
              <a:t>  </a:t>
            </a:r>
            <a:r>
              <a:rPr lang="en-US" sz="1000" b="0" dirty="0" err="1">
                <a:solidFill>
                  <a:schemeClr val="tx1"/>
                </a:solidFill>
                <a:latin typeface="+mj-lt"/>
              </a:rPr>
              <a:t>Agri</a:t>
            </a:r>
            <a:r>
              <a:rPr lang="en-US" sz="1000" b="0" dirty="0">
                <a:solidFill>
                  <a:schemeClr val="tx1"/>
                </a:solidFill>
                <a:latin typeface="+mj-lt"/>
              </a:rPr>
              <a:t> Drone</a:t>
            </a:r>
            <a:r>
              <a:rPr lang="en-US" sz="1000" b="1" dirty="0">
                <a:solidFill>
                  <a:schemeClr val="tx1"/>
                </a:solidFill>
                <a:latin typeface="+mj-lt"/>
              </a:rPr>
              <a:t> Challenge</a:t>
            </a:r>
            <a:r>
              <a:rPr lang="en-US" sz="1000" dirty="0">
                <a:solidFill>
                  <a:schemeClr val="tx1"/>
                </a:solidFill>
              </a:rPr>
              <a:t> |</a:t>
            </a:r>
            <a:r>
              <a:rPr lang="en-US" sz="1000" baseline="0" dirty="0">
                <a:solidFill>
                  <a:schemeClr val="tx1"/>
                </a:solidFill>
              </a:rPr>
              <a:t> 2020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C4616DB4-3AEB-4108-9145-D257C32317DD}"/>
              </a:ext>
            </a:extLst>
          </p:cNvPr>
          <p:cNvSpPr txBox="1">
            <a:spLocks/>
          </p:cNvSpPr>
          <p:nvPr userDrawn="1"/>
        </p:nvSpPr>
        <p:spPr>
          <a:xfrm>
            <a:off x="11429281" y="2589610"/>
            <a:ext cx="712869" cy="1678781"/>
          </a:xfrm>
          <a:prstGeom prst="rect">
            <a:avLst/>
          </a:prstGeom>
        </p:spPr>
        <p:txBody>
          <a:bodyPr vert="horz" wrap="none" lIns="60952" tIns="30476" rIns="60952" bIns="3047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B95EBE77-0015-43AC-928E-6D65C631A30C}" type="slidenum">
              <a:rPr lang="en-US" sz="2699" b="0" smtClean="0">
                <a:solidFill>
                  <a:schemeClr val="tx1"/>
                </a:solidFill>
                <a:latin typeface="+mj-lt"/>
              </a:rPr>
              <a:t>‹nr.›</a:t>
            </a:fld>
            <a:endParaRPr lang="en-US" sz="1800" b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Rectangle 1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E2971BC-2B97-440E-95F3-64576A47C6FD}"/>
              </a:ext>
            </a:extLst>
          </p:cNvPr>
          <p:cNvSpPr/>
          <p:nvPr userDrawn="1"/>
        </p:nvSpPr>
        <p:spPr>
          <a:xfrm>
            <a:off x="11385171" y="-596"/>
            <a:ext cx="801088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sp>
        <p:nvSpPr>
          <p:cNvPr id="19" name="Rectangle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FC70DE9-DF01-4E9C-AB54-9A7259700E5E}"/>
              </a:ext>
            </a:extLst>
          </p:cNvPr>
          <p:cNvSpPr/>
          <p:nvPr userDrawn="1"/>
        </p:nvSpPr>
        <p:spPr>
          <a:xfrm>
            <a:off x="11378822" y="5562600"/>
            <a:ext cx="801088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/>
          </a:p>
        </p:txBody>
      </p:sp>
      <p:pic>
        <p:nvPicPr>
          <p:cNvPr id="20" name="Afbeelding 19"/>
          <p:cNvPicPr>
            <a:picLocks noChangeAspect="1"/>
          </p:cNvPicPr>
          <p:nvPr userDrawn="1"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2498" y="304077"/>
            <a:ext cx="557530" cy="55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41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0000" decel="7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30000" decel="7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accel="30000" decel="7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accel="30000" decel="7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accel="30000" decel="7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accel="30000" decel="7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accel="30000" decel="7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30000" decel="7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accel="30000" decel="7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16" grpId="0"/>
      <p:bldP spid="17" grpId="0"/>
    </p:bldLst>
  </p:timing>
  <p:txStyles>
    <p:titleStyle>
      <a:lvl1pPr algn="l" defTabSz="91421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54" indent="-228554" algn="l" defTabSz="91421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66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1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80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9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7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6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4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23" indent="-228554" algn="l" defTabSz="91421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9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7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6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4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43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51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0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8" algn="l" defTabSz="91421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320">
          <p15:clr>
            <a:srgbClr val="F26B43"/>
          </p15:clr>
        </p15:guide>
        <p15:guide id="2" pos="7681">
          <p15:clr>
            <a:srgbClr val="F26B43"/>
          </p15:clr>
        </p15:guide>
        <p15:guide id="3" orient="horz" pos="984">
          <p15:clr>
            <a:srgbClr val="F26B43"/>
          </p15:clr>
        </p15:guide>
        <p15:guide id="4" orient="horz" pos="7632">
          <p15:clr>
            <a:srgbClr val="F26B43"/>
          </p15:clr>
        </p15:guide>
        <p15:guide id="5" pos="1009">
          <p15:clr>
            <a:srgbClr val="F26B43"/>
          </p15:clr>
        </p15:guide>
        <p15:guide id="6" pos="1435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7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9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0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1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2.xml"/><Relationship Id="rId6" Type="http://schemas.openxmlformats.org/officeDocument/2006/relationships/image" Target="../media/image22.jp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3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5.xml"/><Relationship Id="rId4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8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1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0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1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2.xml"/><Relationship Id="rId4" Type="http://schemas.openxmlformats.org/officeDocument/2006/relationships/image" Target="../media/image2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3.xml"/><Relationship Id="rId4" Type="http://schemas.openxmlformats.org/officeDocument/2006/relationships/image" Target="../media/image2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26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agribotix.com/wp-content/uploads/2017/05/Agribotix-VARI-TGI-Study.pdf" TargetMode="External"/><Relationship Id="rId2" Type="http://schemas.openxmlformats.org/officeDocument/2006/relationships/hyperlink" Target="https://www.proeftuinprecisielandbouw.nl/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.png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3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4.xml"/><Relationship Id="rId4" Type="http://schemas.openxmlformats.org/officeDocument/2006/relationships/image" Target="../media/image1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5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8.xml"/><Relationship Id="rId1" Type="http://schemas.openxmlformats.org/officeDocument/2006/relationships/tags" Target="../tags/tag6.xm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5EEE839-B836-4804-B589-2A8F3246485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5B16AB5-A887-4439-B5F6-3614F72437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2845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150887"/>
            <a:ext cx="4397803" cy="2413147"/>
            <a:chOff x="2471323" y="1649968"/>
            <a:chExt cx="8487053" cy="4826921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1649968"/>
              <a:ext cx="4548120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Meer over licht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8" y="3275597"/>
              <a:ext cx="8424908" cy="32012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Licht is een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elektromagnetische golf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, die een aantal keer per seconde op en neer beweegt.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Licht beweegt in héle kleine golfjes. De lichtgolfjes meet je door te kijken naar de afstand tussen de twee toppen van een golf. Deze afstand heet de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golflengte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 Hoe vaak licht beweegt per seconde wordt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frequentie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genoemd.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2737296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3" name="Groep 2"/>
          <p:cNvGrpSpPr/>
          <p:nvPr/>
        </p:nvGrpSpPr>
        <p:grpSpPr>
          <a:xfrm>
            <a:off x="6564627" y="854387"/>
            <a:ext cx="4295081" cy="5149226"/>
            <a:chOff x="13130963" y="2048331"/>
            <a:chExt cx="8591280" cy="10299793"/>
          </a:xfrm>
        </p:grpSpPr>
        <p:pic>
          <p:nvPicPr>
            <p:cNvPr id="2" name="Afbeelding 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3"/>
            <a:stretch/>
          </p:blipFill>
          <p:spPr>
            <a:xfrm>
              <a:off x="13130963" y="2048331"/>
              <a:ext cx="8591280" cy="4413264"/>
            </a:xfrm>
            <a:prstGeom prst="rect">
              <a:avLst/>
            </a:prstGeom>
          </p:spPr>
        </p:pic>
        <p:pic>
          <p:nvPicPr>
            <p:cNvPr id="8" name="Afbeelding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0963" y="6978575"/>
              <a:ext cx="8591280" cy="536954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929819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079875"/>
            <a:ext cx="4397803" cy="2844034"/>
            <a:chOff x="2471323" y="1649968"/>
            <a:chExt cx="8487053" cy="5688807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1649968"/>
              <a:ext cx="5439059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Meer over licht (2)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8" y="3275597"/>
              <a:ext cx="8424908" cy="40631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Er bestaan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langere en kortere golven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 Een voorbeeld van een lange golflengte is een radiogolf. Microgolven worden bijvoorbeeld in een magnetron gebruikt. Een röntgenstraal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is een hele korte golf. Hoe korter de golflengte is, des te meer (voor mensen schadelijke) energie er inzit.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Zichtbaar licht heeft een golflengte tussen 380 en 740 nanometer, zoals je hiernaast ziet.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2737296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3" name="Groep 2"/>
          <p:cNvGrpSpPr/>
          <p:nvPr/>
        </p:nvGrpSpPr>
        <p:grpSpPr>
          <a:xfrm>
            <a:off x="6564627" y="871129"/>
            <a:ext cx="4295081" cy="5115742"/>
            <a:chOff x="13130963" y="1405091"/>
            <a:chExt cx="8591280" cy="10232817"/>
          </a:xfrm>
        </p:grpSpPr>
        <p:pic>
          <p:nvPicPr>
            <p:cNvPr id="9" name="Afbeelding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30963" y="6268359"/>
              <a:ext cx="8591280" cy="5369549"/>
            </a:xfrm>
            <a:prstGeom prst="rect">
              <a:avLst/>
            </a:prstGeom>
          </p:spPr>
        </p:pic>
        <p:pic>
          <p:nvPicPr>
            <p:cNvPr id="2" name="Afbeelding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10040" y="1405091"/>
              <a:ext cx="6833125" cy="437993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257938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577842"/>
            <a:ext cx="4334512" cy="4136696"/>
            <a:chOff x="2471323" y="1853134"/>
            <a:chExt cx="8487053" cy="8274471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1853134"/>
              <a:ext cx="4627085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Licht = kleuren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3478764"/>
              <a:ext cx="8424909" cy="6648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Onze ogen zien golflengte aan voor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kleur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</a:t>
              </a: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Rood voor de langste golflengte en violet voor de kortste.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Zo heeft de kleur groen een golflengte die varieert tussen 500 en 580 nanometer. Dat zie je hiernaast.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Bij golflengtes onder de 380 nanometer spreken we over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ultraviolet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licht. Dit is voor gewasanalyse niet relevant.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Bij golflengtes boven 740 nanometer spreekt men van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infrarood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licht. Dit is voor gewasanalyse interessant.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Voor gewasanalyse gebruiken we licht dat we kunnen zien en licht dat we niet met eigen ogen kunnen zien.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2940462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9" name="Afbeelding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627" y="2086788"/>
            <a:ext cx="4295081" cy="26844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04971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764767"/>
            <a:ext cx="4325635" cy="3490365"/>
            <a:chOff x="2471323" y="2573265"/>
            <a:chExt cx="8487053" cy="6981639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2573265"/>
              <a:ext cx="5759399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Gezondheid meten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4198895"/>
              <a:ext cx="8424909" cy="5356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Licht hebben we nodig voor een gewasanalyse.</a:t>
              </a: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Preciezer: het licht dat door het gewas wordt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weerkaatst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Het licht van de zon komt op het blad van het gewas terecht en wordt teruggekaatst de lucht in.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Hiernaast zie je dat je </a:t>
              </a:r>
              <a:r>
                <a:rPr lang="nl-NL" sz="1400" dirty="0">
                  <a:solidFill>
                    <a:srgbClr val="FF0000"/>
                  </a:solidFill>
                  <a:latin typeface="Calibri"/>
                </a:rPr>
                <a:t>Rood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, </a:t>
              </a:r>
              <a:r>
                <a:rPr lang="nl-NL" sz="1400" dirty="0">
                  <a:solidFill>
                    <a:srgbClr val="00B050"/>
                  </a:solidFill>
                  <a:latin typeface="Calibri"/>
                </a:rPr>
                <a:t>Groen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, </a:t>
              </a:r>
              <a:r>
                <a:rPr lang="nl-NL" sz="1400" dirty="0">
                  <a:solidFill>
                    <a:srgbClr val="0070C0"/>
                  </a:solidFill>
                  <a:latin typeface="Calibri"/>
                </a:rPr>
                <a:t>Blauw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en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NIR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kunt waarnemen. NIR betekent: bijna infrarood.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Gewas is gezond als er veel bijna infrarood wordt </a:t>
              </a:r>
              <a:r>
                <a:rPr lang="nl-NL" sz="1400" dirty="0" err="1">
                  <a:solidFill>
                    <a:srgbClr val="283147"/>
                  </a:solidFill>
                  <a:latin typeface="Calibri"/>
                </a:rPr>
                <a:t>terug-gekaatst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 Dit zie je aan de hoogte van de zwarte pijl.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366059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4" name="Groep 3"/>
          <p:cNvGrpSpPr/>
          <p:nvPr/>
        </p:nvGrpSpPr>
        <p:grpSpPr>
          <a:xfrm>
            <a:off x="7045858" y="1133199"/>
            <a:ext cx="3068929" cy="4591603"/>
            <a:chOff x="12699761" y="1991490"/>
            <a:chExt cx="6138657" cy="9184402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76EA93FD-BEE6-4EF6-8BDA-6E68DB68F7C6}"/>
                </a:ext>
              </a:extLst>
            </p:cNvPr>
            <p:cNvSpPr txBox="1"/>
            <p:nvPr/>
          </p:nvSpPr>
          <p:spPr>
            <a:xfrm>
              <a:off x="16128083" y="10696746"/>
              <a:ext cx="1254353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Gezond</a:t>
              </a:r>
            </a:p>
          </p:txBody>
        </p:sp>
        <p:grpSp>
          <p:nvGrpSpPr>
            <p:cNvPr id="2" name="Groep 1"/>
            <p:cNvGrpSpPr/>
            <p:nvPr/>
          </p:nvGrpSpPr>
          <p:grpSpPr>
            <a:xfrm>
              <a:off x="12699761" y="1991490"/>
              <a:ext cx="6138657" cy="9184402"/>
              <a:chOff x="12460063" y="1597980"/>
              <a:chExt cx="6138657" cy="9184402"/>
            </a:xfrm>
          </p:grpSpPr>
          <p:pic>
            <p:nvPicPr>
              <p:cNvPr id="15" name="Picture 2" descr="Afbeeldingsresultaat voor reflectance crop health">
                <a:extLst>
                  <a:ext uri="{FF2B5EF4-FFF2-40B4-BE49-F238E27FC236}">
                    <a16:creationId xmlns:a16="http://schemas.microsoft.com/office/drawing/2014/main" id="{83DA7073-0FB3-4C31-9918-01FB6C7D55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959" b="10492"/>
              <a:stretch/>
            </p:blipFill>
            <p:spPr bwMode="auto">
              <a:xfrm>
                <a:off x="12460063" y="1597980"/>
                <a:ext cx="6138657" cy="829855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Rectangle 1"/>
              <p:cNvSpPr/>
              <p:nvPr/>
            </p:nvSpPr>
            <p:spPr>
              <a:xfrm>
                <a:off x="16215979" y="10749982"/>
                <a:ext cx="414337" cy="324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28554"/>
                <a:endParaRPr lang="ru-RU" sz="90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720236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355056"/>
            <a:ext cx="4325635" cy="2197704"/>
            <a:chOff x="2471323" y="2573265"/>
            <a:chExt cx="8487053" cy="4395979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2573265"/>
              <a:ext cx="6665202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Gezondheid meten (2)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4198894"/>
              <a:ext cx="8424909" cy="2770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Als er minder bijna infrarood ligt wordt teruggekaatst,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dan is er iets met het gewas aan de hand.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 de camera van de drone kun je dit teruggekaatste licht waarnemen. Deze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waarneming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leggen we vast met behulp van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foto’s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366059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4" name="Groep 3"/>
          <p:cNvGrpSpPr/>
          <p:nvPr/>
        </p:nvGrpSpPr>
        <p:grpSpPr>
          <a:xfrm>
            <a:off x="7164886" y="716452"/>
            <a:ext cx="3107043" cy="5425097"/>
            <a:chOff x="12902335" y="1432197"/>
            <a:chExt cx="6214895" cy="10851606"/>
          </a:xfrm>
        </p:grpSpPr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76EA93FD-BEE6-4EF6-8BDA-6E68DB68F7C6}"/>
                </a:ext>
              </a:extLst>
            </p:cNvPr>
            <p:cNvSpPr txBox="1"/>
            <p:nvPr/>
          </p:nvSpPr>
          <p:spPr>
            <a:xfrm>
              <a:off x="15826244" y="6959246"/>
              <a:ext cx="1254353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Gezond</a:t>
              </a:r>
            </a:p>
          </p:txBody>
        </p:sp>
        <p:grpSp>
          <p:nvGrpSpPr>
            <p:cNvPr id="2" name="Groep 1"/>
            <p:cNvGrpSpPr/>
            <p:nvPr/>
          </p:nvGrpSpPr>
          <p:grpSpPr>
            <a:xfrm>
              <a:off x="12902335" y="1432197"/>
              <a:ext cx="6214895" cy="10851606"/>
              <a:chOff x="12662637" y="1038687"/>
              <a:chExt cx="6214895" cy="10851606"/>
            </a:xfrm>
          </p:grpSpPr>
          <p:grpSp>
            <p:nvGrpSpPr>
              <p:cNvPr id="3" name="Groep 2"/>
              <p:cNvGrpSpPr/>
              <p:nvPr/>
            </p:nvGrpSpPr>
            <p:grpSpPr>
              <a:xfrm>
                <a:off x="12662637" y="6905182"/>
                <a:ext cx="6214895" cy="4985111"/>
                <a:chOff x="12672162" y="4721272"/>
                <a:chExt cx="6214895" cy="4985111"/>
              </a:xfrm>
            </p:grpSpPr>
            <p:pic>
              <p:nvPicPr>
                <p:cNvPr id="8" name="Picture 2" descr="Afbeeldingsresultaat voor reflectance crop health">
                  <a:extLst>
                    <a:ext uri="{FF2B5EF4-FFF2-40B4-BE49-F238E27FC236}">
                      <a16:creationId xmlns:a16="http://schemas.microsoft.com/office/drawing/2014/main" id="{83DA7073-0FB3-4C31-9918-01FB6C7D553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35822" b="10492"/>
                <a:stretch/>
              </p:blipFill>
              <p:spPr bwMode="auto">
                <a:xfrm>
                  <a:off x="12672162" y="4721272"/>
                  <a:ext cx="6140268" cy="427345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9" name="Tekstvak 8">
                  <a:extLst>
                    <a:ext uri="{FF2B5EF4-FFF2-40B4-BE49-F238E27FC236}">
                      <a16:creationId xmlns:a16="http://schemas.microsoft.com/office/drawing/2014/main" id="{76EA93FD-BEE6-4EF6-8BDA-6E68DB68F7C6}"/>
                    </a:ext>
                  </a:extLst>
                </p:cNvPr>
                <p:cNvSpPr txBox="1"/>
                <p:nvPr/>
              </p:nvSpPr>
              <p:spPr>
                <a:xfrm>
                  <a:off x="14268966" y="9218906"/>
                  <a:ext cx="978599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228554"/>
                  <a:r>
                    <a:rPr lang="nl-NL" sz="900" b="1" dirty="0">
                      <a:solidFill>
                        <a:srgbClr val="283147"/>
                      </a:solidFill>
                      <a:latin typeface="Century Gothic"/>
                    </a:rPr>
                    <a:t>Dood</a:t>
                  </a:r>
                </a:p>
              </p:txBody>
            </p:sp>
            <p:sp>
              <p:nvSpPr>
                <p:cNvPr id="10" name="Rectangle 1"/>
                <p:cNvSpPr/>
                <p:nvPr/>
              </p:nvSpPr>
              <p:spPr>
                <a:xfrm>
                  <a:off x="14467622" y="9673983"/>
                  <a:ext cx="414337" cy="32400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228554"/>
                  <a:endParaRPr lang="ru-RU" sz="90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  <p:sp>
              <p:nvSpPr>
                <p:cNvPr id="11" name="Tekstvak 10">
                  <a:extLst>
                    <a:ext uri="{FF2B5EF4-FFF2-40B4-BE49-F238E27FC236}">
                      <a16:creationId xmlns:a16="http://schemas.microsoft.com/office/drawing/2014/main" id="{76EA93FD-BEE6-4EF6-8BDA-6E68DB68F7C6}"/>
                    </a:ext>
                  </a:extLst>
                </p:cNvPr>
                <p:cNvSpPr txBox="1"/>
                <p:nvPr/>
              </p:nvSpPr>
              <p:spPr>
                <a:xfrm>
                  <a:off x="17164567" y="9218906"/>
                  <a:ext cx="1722490" cy="46172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defTabSz="228554"/>
                  <a:r>
                    <a:rPr lang="nl-NL" sz="900" b="1" dirty="0">
                      <a:solidFill>
                        <a:srgbClr val="283147"/>
                      </a:solidFill>
                      <a:latin typeface="Century Gothic"/>
                    </a:rPr>
                    <a:t>Niet gezond</a:t>
                  </a:r>
                </a:p>
              </p:txBody>
            </p:sp>
            <p:sp>
              <p:nvSpPr>
                <p:cNvPr id="12" name="Rectangle 1"/>
                <p:cNvSpPr/>
                <p:nvPr/>
              </p:nvSpPr>
              <p:spPr>
                <a:xfrm>
                  <a:off x="17725172" y="9673983"/>
                  <a:ext cx="414337" cy="32400"/>
                </a:xfrm>
                <a:prstGeom prst="rect">
                  <a:avLst/>
                </a:prstGeom>
                <a:solidFill>
                  <a:schemeClr val="accent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228554"/>
                  <a:endParaRPr lang="ru-RU" sz="900">
                    <a:solidFill>
                      <a:srgbClr val="FFFFFF"/>
                    </a:solidFill>
                    <a:latin typeface="Calibri"/>
                  </a:endParaRPr>
                </a:p>
              </p:txBody>
            </p:sp>
          </p:grpSp>
          <p:pic>
            <p:nvPicPr>
              <p:cNvPr id="15" name="Picture 2" descr="Afbeeldingsresultaat voor reflectance crop health">
                <a:extLst>
                  <a:ext uri="{FF2B5EF4-FFF2-40B4-BE49-F238E27FC236}">
                    <a16:creationId xmlns:a16="http://schemas.microsoft.com/office/drawing/2014/main" id="{83DA7073-0FB3-4C31-9918-01FB6C7D55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6959" b="10492"/>
              <a:stretch/>
            </p:blipFill>
            <p:spPr bwMode="auto">
              <a:xfrm>
                <a:off x="13587529" y="1038687"/>
                <a:ext cx="3915054" cy="529257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Rectangle 1"/>
              <p:cNvSpPr/>
              <p:nvPr/>
            </p:nvSpPr>
            <p:spPr>
              <a:xfrm>
                <a:off x="15914138" y="7012483"/>
                <a:ext cx="414337" cy="32400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228554"/>
                <a:endParaRPr lang="ru-RU" sz="900">
                  <a:solidFill>
                    <a:srgbClr val="FFFFFF"/>
                  </a:solidFill>
                  <a:latin typeface="Calibri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451469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809155"/>
            <a:ext cx="4242974" cy="3490365"/>
            <a:chOff x="2471323" y="149665"/>
            <a:chExt cx="8487053" cy="6981640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149665"/>
              <a:ext cx="4668426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Type sensoren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1775295"/>
              <a:ext cx="8424909" cy="5356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Om licht te kunnen analyseren heb je een camera nodig.</a:t>
              </a: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Een camera noemen we ook wel een sensor.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Er zijn drie soorten sensoren die je kunt gebruiken: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RGB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camera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Deze camera ziet alleen </a:t>
              </a:r>
              <a:r>
                <a:rPr lang="nl-NL" sz="1400" dirty="0">
                  <a:solidFill>
                    <a:srgbClr val="FF0000"/>
                  </a:solidFill>
                  <a:latin typeface="Calibri"/>
                </a:rPr>
                <a:t>Rood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, </a:t>
              </a:r>
              <a:r>
                <a:rPr lang="nl-NL" sz="1400" dirty="0">
                  <a:solidFill>
                    <a:srgbClr val="00B050"/>
                  </a:solidFill>
                  <a:latin typeface="Calibri"/>
                </a:rPr>
                <a:t>Groen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en </a:t>
              </a:r>
              <a:r>
                <a:rPr lang="nl-NL" sz="1400" dirty="0">
                  <a:solidFill>
                    <a:srgbClr val="0070C0"/>
                  </a:solidFill>
                  <a:latin typeface="Calibri"/>
                </a:rPr>
                <a:t>Blauw</a:t>
              </a: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Multispectrale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camera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Deze camera ziet ook bijna infrarood</a:t>
              </a: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Thermische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camera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Deze camera ziet thermisch infrarood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23699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4" name="Groep 3"/>
          <p:cNvGrpSpPr/>
          <p:nvPr/>
        </p:nvGrpSpPr>
        <p:grpSpPr>
          <a:xfrm>
            <a:off x="6527959" y="2435637"/>
            <a:ext cx="4299775" cy="2009974"/>
            <a:chOff x="13048741" y="5190611"/>
            <a:chExt cx="8600670" cy="4020472"/>
          </a:xfrm>
        </p:grpSpPr>
        <p:grpSp>
          <p:nvGrpSpPr>
            <p:cNvPr id="3" name="Groep 2"/>
            <p:cNvGrpSpPr/>
            <p:nvPr/>
          </p:nvGrpSpPr>
          <p:grpSpPr>
            <a:xfrm>
              <a:off x="13048741" y="5190611"/>
              <a:ext cx="8600670" cy="3334779"/>
              <a:chOff x="13270691" y="5001051"/>
              <a:chExt cx="8600670" cy="3334779"/>
            </a:xfrm>
          </p:grpSpPr>
          <p:pic>
            <p:nvPicPr>
              <p:cNvPr id="8" name="Afbeelding 7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270691" y="5001051"/>
                <a:ext cx="3334779" cy="3334779"/>
              </a:xfrm>
              <a:prstGeom prst="rect">
                <a:avLst/>
              </a:prstGeom>
            </p:spPr>
          </p:pic>
          <p:pic>
            <p:nvPicPr>
              <p:cNvPr id="9" name="Picture 2" descr="AGX710_AngleLeft_1100x62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16366" y="5383933"/>
                <a:ext cx="5208394" cy="29518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Afbeelding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17785" y="5284321"/>
                <a:ext cx="2953576" cy="2953576"/>
              </a:xfrm>
              <a:prstGeom prst="rect">
                <a:avLst/>
              </a:prstGeom>
            </p:spPr>
          </p:pic>
        </p:grpSp>
        <p:sp>
          <p:nvSpPr>
            <p:cNvPr id="12" name="Tekstvak 11">
              <a:extLst>
                <a:ext uri="{FF2B5EF4-FFF2-40B4-BE49-F238E27FC236}">
                  <a16:creationId xmlns:a16="http://schemas.microsoft.com/office/drawing/2014/main" id="{3B8290CC-E46C-4065-ACD7-5066CDC9FF9F}"/>
                </a:ext>
              </a:extLst>
            </p:cNvPr>
            <p:cNvSpPr txBox="1"/>
            <p:nvPr/>
          </p:nvSpPr>
          <p:spPr>
            <a:xfrm>
              <a:off x="16543534" y="8723605"/>
              <a:ext cx="1953352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900" b="1" dirty="0" err="1">
                  <a:solidFill>
                    <a:srgbClr val="283147"/>
                  </a:solidFill>
                  <a:latin typeface="Century Gothic"/>
                </a:rPr>
                <a:t>Multispectraal</a:t>
              </a:r>
              <a:endParaRPr lang="nl-NL" sz="900" b="1" dirty="0">
                <a:solidFill>
                  <a:srgbClr val="283147"/>
                </a:solidFill>
                <a:latin typeface="Century Gothic"/>
              </a:endParaRPr>
            </a:p>
          </p:txBody>
        </p:sp>
        <p:sp>
          <p:nvSpPr>
            <p:cNvPr id="13" name="Rectangle 1"/>
            <p:cNvSpPr/>
            <p:nvPr/>
          </p:nvSpPr>
          <p:spPr>
            <a:xfrm>
              <a:off x="17262261" y="9132966"/>
              <a:ext cx="414337" cy="457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4" name="Tekstvak 13">
              <a:extLst>
                <a:ext uri="{FF2B5EF4-FFF2-40B4-BE49-F238E27FC236}">
                  <a16:creationId xmlns:a16="http://schemas.microsoft.com/office/drawing/2014/main" id="{76EA93FD-BEE6-4EF6-8BDA-6E68DB68F7C6}"/>
                </a:ext>
              </a:extLst>
            </p:cNvPr>
            <p:cNvSpPr txBox="1"/>
            <p:nvPr/>
          </p:nvSpPr>
          <p:spPr>
            <a:xfrm>
              <a:off x="14277623" y="8723605"/>
              <a:ext cx="895235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228554"/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RGB </a:t>
              </a:r>
            </a:p>
          </p:txBody>
        </p:sp>
        <p:sp>
          <p:nvSpPr>
            <p:cNvPr id="15" name="Rectangle 1"/>
            <p:cNvSpPr/>
            <p:nvPr/>
          </p:nvSpPr>
          <p:spPr>
            <a:xfrm>
              <a:off x="14494256" y="917868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16" name="Tekstvak 15">
              <a:extLst>
                <a:ext uri="{FF2B5EF4-FFF2-40B4-BE49-F238E27FC236}">
                  <a16:creationId xmlns:a16="http://schemas.microsoft.com/office/drawing/2014/main" id="{3B8290CC-E46C-4065-ACD7-5066CDC9FF9F}"/>
                </a:ext>
              </a:extLst>
            </p:cNvPr>
            <p:cNvSpPr txBox="1"/>
            <p:nvPr/>
          </p:nvSpPr>
          <p:spPr>
            <a:xfrm>
              <a:off x="19586852" y="8723605"/>
              <a:ext cx="1485215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Thermisch</a:t>
              </a:r>
            </a:p>
          </p:txBody>
        </p:sp>
        <p:sp>
          <p:nvSpPr>
            <p:cNvPr id="17" name="Rectangle 1"/>
            <p:cNvSpPr/>
            <p:nvPr/>
          </p:nvSpPr>
          <p:spPr>
            <a:xfrm>
              <a:off x="20079734" y="9132964"/>
              <a:ext cx="414337" cy="4571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076283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696808"/>
            <a:ext cx="4242974" cy="1551373"/>
            <a:chOff x="2471323" y="149665"/>
            <a:chExt cx="8487053" cy="3103151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149665"/>
              <a:ext cx="4069592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RGB camera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1775295"/>
              <a:ext cx="8424909" cy="1477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 een RGB camera kun je een eerste,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ruwe schatting 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maken van of het gewas gezond is. Dit type camera is voor een bedrijf relatief goedkoop om aan te schaffen.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23699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4" name="Groep 3"/>
          <p:cNvGrpSpPr/>
          <p:nvPr/>
        </p:nvGrpSpPr>
        <p:grpSpPr>
          <a:xfrm>
            <a:off x="8543410" y="4845452"/>
            <a:ext cx="447559" cy="243707"/>
            <a:chOff x="14277624" y="8723606"/>
            <a:chExt cx="895234" cy="487477"/>
          </a:xfrm>
        </p:grpSpPr>
        <p:sp>
          <p:nvSpPr>
            <p:cNvPr id="14" name="Tekstvak 13">
              <a:extLst>
                <a:ext uri="{FF2B5EF4-FFF2-40B4-BE49-F238E27FC236}">
                  <a16:creationId xmlns:a16="http://schemas.microsoft.com/office/drawing/2014/main" id="{76EA93FD-BEE6-4EF6-8BDA-6E68DB68F7C6}"/>
                </a:ext>
              </a:extLst>
            </p:cNvPr>
            <p:cNvSpPr txBox="1"/>
            <p:nvPr/>
          </p:nvSpPr>
          <p:spPr>
            <a:xfrm>
              <a:off x="14277624" y="8723606"/>
              <a:ext cx="895234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228554"/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RGB </a:t>
              </a:r>
            </a:p>
          </p:txBody>
        </p:sp>
        <p:sp>
          <p:nvSpPr>
            <p:cNvPr id="15" name="Rectangle 1"/>
            <p:cNvSpPr/>
            <p:nvPr/>
          </p:nvSpPr>
          <p:spPr>
            <a:xfrm>
              <a:off x="14494256" y="917868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22" name="Afbeelding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085" y="1503025"/>
            <a:ext cx="3236207" cy="32362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9950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781135"/>
            <a:ext cx="4242974" cy="1335929"/>
            <a:chOff x="2471323" y="149665"/>
            <a:chExt cx="8487053" cy="2672205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149665"/>
              <a:ext cx="6839943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 err="1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Multispectrale</a:t>
              </a:r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 camera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1775294"/>
              <a:ext cx="8424909" cy="1046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 een duurdere, </a:t>
              </a:r>
              <a:r>
                <a:rPr lang="nl-NL" sz="1400" dirty="0" err="1">
                  <a:solidFill>
                    <a:srgbClr val="283147"/>
                  </a:solidFill>
                  <a:latin typeface="Calibri"/>
                </a:rPr>
                <a:t>multispectrale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camera kun je de gezondheid van het gewas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betrouwbaar 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meten.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23699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4" name="Groep 3"/>
          <p:cNvGrpSpPr/>
          <p:nvPr/>
        </p:nvGrpSpPr>
        <p:grpSpPr>
          <a:xfrm>
            <a:off x="8262884" y="4845452"/>
            <a:ext cx="1008609" cy="243707"/>
            <a:chOff x="13716501" y="8723606"/>
            <a:chExt cx="2017480" cy="487477"/>
          </a:xfrm>
        </p:grpSpPr>
        <p:sp>
          <p:nvSpPr>
            <p:cNvPr id="14" name="Tekstvak 13">
              <a:extLst>
                <a:ext uri="{FF2B5EF4-FFF2-40B4-BE49-F238E27FC236}">
                  <a16:creationId xmlns:a16="http://schemas.microsoft.com/office/drawing/2014/main" id="{76EA93FD-BEE6-4EF6-8BDA-6E68DB68F7C6}"/>
                </a:ext>
              </a:extLst>
            </p:cNvPr>
            <p:cNvSpPr txBox="1"/>
            <p:nvPr/>
          </p:nvSpPr>
          <p:spPr>
            <a:xfrm>
              <a:off x="13716501" y="8723606"/>
              <a:ext cx="2017480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228554"/>
              <a:r>
                <a:rPr lang="nl-NL" sz="900" b="1" dirty="0" err="1">
                  <a:solidFill>
                    <a:srgbClr val="283147"/>
                  </a:solidFill>
                  <a:latin typeface="Century Gothic"/>
                </a:rPr>
                <a:t>Multispectraal</a:t>
              </a:r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 </a:t>
              </a:r>
            </a:p>
          </p:txBody>
        </p:sp>
        <p:sp>
          <p:nvSpPr>
            <p:cNvPr id="15" name="Rectangle 1"/>
            <p:cNvSpPr/>
            <p:nvPr/>
          </p:nvSpPr>
          <p:spPr>
            <a:xfrm>
              <a:off x="14494256" y="917868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11" name="Picture 2" descr="AGX710_AngleLeft_1100x6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188" y="1655074"/>
            <a:ext cx="5303046" cy="300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7967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679053"/>
            <a:ext cx="4242974" cy="1551373"/>
            <a:chOff x="2471323" y="149665"/>
            <a:chExt cx="8487053" cy="3103151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149665"/>
              <a:ext cx="6156976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Thermische camera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1775295"/>
              <a:ext cx="8424909" cy="14775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 thermisch infrarood kun je de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temperatuur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meten van het gewas. Ook deze camera is duur en handig om vochtstress te ontdekken.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23699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4" name="Groep 3"/>
          <p:cNvGrpSpPr/>
          <p:nvPr/>
        </p:nvGrpSpPr>
        <p:grpSpPr>
          <a:xfrm>
            <a:off x="8379905" y="4845452"/>
            <a:ext cx="774571" cy="243707"/>
            <a:chOff x="13950572" y="8723606"/>
            <a:chExt cx="1549344" cy="487477"/>
          </a:xfrm>
        </p:grpSpPr>
        <p:sp>
          <p:nvSpPr>
            <p:cNvPr id="14" name="Tekstvak 13">
              <a:extLst>
                <a:ext uri="{FF2B5EF4-FFF2-40B4-BE49-F238E27FC236}">
                  <a16:creationId xmlns:a16="http://schemas.microsoft.com/office/drawing/2014/main" id="{76EA93FD-BEE6-4EF6-8BDA-6E68DB68F7C6}"/>
                </a:ext>
              </a:extLst>
            </p:cNvPr>
            <p:cNvSpPr txBox="1"/>
            <p:nvPr/>
          </p:nvSpPr>
          <p:spPr>
            <a:xfrm>
              <a:off x="13950572" y="8723606"/>
              <a:ext cx="1549344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228554"/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Thermisch </a:t>
              </a:r>
            </a:p>
          </p:txBody>
        </p:sp>
        <p:sp>
          <p:nvSpPr>
            <p:cNvPr id="15" name="Rectangle 1"/>
            <p:cNvSpPr/>
            <p:nvPr/>
          </p:nvSpPr>
          <p:spPr>
            <a:xfrm>
              <a:off x="14494256" y="917868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12" name="Afbeelding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486" y="1777035"/>
            <a:ext cx="2926448" cy="29264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6541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002915"/>
            <a:ext cx="4242974" cy="2844034"/>
            <a:chOff x="2471323" y="768053"/>
            <a:chExt cx="8487053" cy="5688809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768053"/>
              <a:ext cx="6349361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Vluchtvoorbereiding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393683"/>
              <a:ext cx="8424909" cy="4063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Voor de gewasanalyse gaan we uit van een operatie die in de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open categorie 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plaatsvindt.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Als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bedrijf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moet je je houden aan verschillende eisen: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Piloten moeten de juiste opleiding hebben gevolgd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Het toestel moet zakelijk verzekerd zijn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Je hebt een bedrijfsvergunning nodig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855381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8" name="Tijdelijke aanduiding voor afbeelding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6" r="192"/>
          <a:stretch/>
        </p:blipFill>
        <p:spPr>
          <a:xfrm>
            <a:off x="6564627" y="853759"/>
            <a:ext cx="4295640" cy="5150482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6693175" y="5090540"/>
            <a:ext cx="4025217" cy="537029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endParaRPr lang="nl-NL" sz="90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738" y="5154400"/>
            <a:ext cx="401631" cy="401631"/>
          </a:xfrm>
          <a:prstGeom prst="rect">
            <a:avLst/>
          </a:prstGeom>
        </p:spPr>
      </p:pic>
      <p:sp>
        <p:nvSpPr>
          <p:cNvPr id="10" name="Rechthoek 9"/>
          <p:cNvSpPr/>
          <p:nvPr/>
        </p:nvSpPr>
        <p:spPr>
          <a:xfrm>
            <a:off x="7165369" y="5224428"/>
            <a:ext cx="37218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28554"/>
            <a:r>
              <a:rPr lang="nl-NL" sz="1400" dirty="0">
                <a:solidFill>
                  <a:srgbClr val="FFFFFF"/>
                </a:solidFill>
                <a:latin typeface="Calibri"/>
              </a:rPr>
              <a:t>De school vliegt onder een bedrijfsvergunning.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6431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hoek 2"/>
          <p:cNvSpPr/>
          <p:nvPr/>
        </p:nvSpPr>
        <p:spPr>
          <a:xfrm>
            <a:off x="783407" y="447"/>
            <a:ext cx="5312593" cy="685710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42000">
                <a:schemeClr val="accent1">
                  <a:lumMod val="45000"/>
                  <a:lumOff val="55000"/>
                </a:schemeClr>
              </a:gs>
              <a:gs pos="100000">
                <a:schemeClr val="bg2"/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endParaRPr lang="nl-NL" sz="90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153" y="1486153"/>
            <a:ext cx="3885694" cy="388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23121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856448"/>
            <a:ext cx="4242974" cy="3274922"/>
            <a:chOff x="2471323" y="768053"/>
            <a:chExt cx="8487053" cy="6550698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768053"/>
              <a:ext cx="7272811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Vluchtvoorbereiding (2)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393683"/>
              <a:ext cx="8424909" cy="4925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Als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piloot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moet je voldoen aan deze eisen: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Zelfstandig vliegen als gezagvoerder vanaf 16 jaar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en ouder, met het juiste certificaat / juiste opleiding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Registratie als operator in een EU database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Kennis over het vlieggebied, actuele omstandigheden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(zoals het weer, eventuele zonering)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Zich houden aan alle drone regels en beperkingen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Daarom ga je een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vliegplan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invullen.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855381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8" name="Tijdelijke aanduiding voor afbeelding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36" r="192"/>
          <a:stretch/>
        </p:blipFill>
        <p:spPr>
          <a:xfrm>
            <a:off x="6564627" y="853759"/>
            <a:ext cx="4295640" cy="5150482"/>
          </a:xfrm>
          <a:prstGeom prst="rect">
            <a:avLst/>
          </a:prstGeom>
        </p:spPr>
      </p:pic>
      <p:sp>
        <p:nvSpPr>
          <p:cNvPr id="7" name="Afgeronde rechthoek 6"/>
          <p:cNvSpPr/>
          <p:nvPr/>
        </p:nvSpPr>
        <p:spPr>
          <a:xfrm>
            <a:off x="6693175" y="5090540"/>
            <a:ext cx="4025217" cy="537029"/>
          </a:xfrm>
          <a:prstGeom prst="round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endParaRPr lang="nl-NL" sz="900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738" y="5154400"/>
            <a:ext cx="401631" cy="401631"/>
          </a:xfrm>
          <a:prstGeom prst="rect">
            <a:avLst/>
          </a:prstGeom>
        </p:spPr>
      </p:pic>
      <p:sp>
        <p:nvSpPr>
          <p:cNvPr id="10" name="Rechthoek 9"/>
          <p:cNvSpPr/>
          <p:nvPr/>
        </p:nvSpPr>
        <p:spPr>
          <a:xfrm>
            <a:off x="7165369" y="5224428"/>
            <a:ext cx="37218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28554"/>
            <a:r>
              <a:rPr lang="nl-NL" sz="1400" dirty="0">
                <a:solidFill>
                  <a:srgbClr val="FFFFFF"/>
                </a:solidFill>
                <a:latin typeface="Calibri"/>
              </a:rPr>
              <a:t>De school vliegt onder een bedrijfsvergunning.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529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985714"/>
            <a:ext cx="4242974" cy="3059478"/>
            <a:chOff x="2471323" y="680380"/>
            <a:chExt cx="8487053" cy="6119754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680380"/>
              <a:ext cx="4778212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Vlucht met app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306010"/>
              <a:ext cx="8424909" cy="4494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 vlucht voer je uit met de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Pix4D app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Wat betekent dit: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Geautomatiseerde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vlucht (met GPS)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 app zorgt ervoor dat de drone buiten vliegt</a:t>
              </a: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Correct instellen 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van de app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Dit leggen we in een aparte handleiding uit</a:t>
              </a: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Opletten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tijdens de vlucht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Je moet de besturing direct overnemen bij gevaar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767708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6" name="Groep 5"/>
          <p:cNvGrpSpPr/>
          <p:nvPr/>
        </p:nvGrpSpPr>
        <p:grpSpPr>
          <a:xfrm>
            <a:off x="6693176" y="1075895"/>
            <a:ext cx="4194014" cy="4706211"/>
            <a:chOff x="13388093" y="1842063"/>
            <a:chExt cx="8389121" cy="9413647"/>
          </a:xfrm>
        </p:grpSpPr>
        <p:sp>
          <p:nvSpPr>
            <p:cNvPr id="10" name="Afgeronde rechthoek 9"/>
            <p:cNvSpPr/>
            <p:nvPr/>
          </p:nvSpPr>
          <p:spPr>
            <a:xfrm>
              <a:off x="13388093" y="10181512"/>
              <a:ext cx="8051482" cy="1074198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nl-NL" sz="900">
                <a:solidFill>
                  <a:srgbClr val="FFFFFF"/>
                </a:solidFill>
                <a:latin typeface="Calibri"/>
              </a:endParaRPr>
            </a:p>
          </p:txBody>
        </p:sp>
        <p:pic>
          <p:nvPicPr>
            <p:cNvPr id="11" name="Afbeelding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29238" y="10309250"/>
              <a:ext cx="803366" cy="803366"/>
            </a:xfrm>
            <a:prstGeom prst="rect">
              <a:avLst/>
            </a:prstGeom>
          </p:spPr>
        </p:pic>
        <p:sp>
          <p:nvSpPr>
            <p:cNvPr id="12" name="Rechthoek 11"/>
            <p:cNvSpPr/>
            <p:nvPr/>
          </p:nvSpPr>
          <p:spPr>
            <a:xfrm>
              <a:off x="14332604" y="10449323"/>
              <a:ext cx="7444610" cy="615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FFFFFF"/>
                  </a:solidFill>
                  <a:latin typeface="Calibri"/>
                </a:rPr>
                <a:t>Jouw docent is gezagvoerder tijdens de vlucht.</a:t>
              </a:r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88093" y="5843587"/>
              <a:ext cx="8051482" cy="3718357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88093" y="1842063"/>
              <a:ext cx="8051482" cy="3718357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8797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136612"/>
            <a:ext cx="4242974" cy="2628591"/>
            <a:chOff x="2471323" y="680380"/>
            <a:chExt cx="8487053" cy="5257867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680380"/>
              <a:ext cx="5701662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Vlucht met app (2)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306010"/>
              <a:ext cx="8424909" cy="3632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Wat zou er mis kunnen gaan?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Mogelijke botsing 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 ander luchtverkeer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Denk aan een andere drone, vogels enz.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Storing in GPS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 drone ‘weet’ niet meer waar hij naar toe vliegt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Storing in het toestel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Bijvoorbeeld een motor van de drone valt uit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767708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6" name="Groep 5"/>
          <p:cNvGrpSpPr/>
          <p:nvPr/>
        </p:nvGrpSpPr>
        <p:grpSpPr>
          <a:xfrm>
            <a:off x="6693176" y="1075895"/>
            <a:ext cx="4194014" cy="4706211"/>
            <a:chOff x="13388093" y="1842063"/>
            <a:chExt cx="8389121" cy="9413647"/>
          </a:xfrm>
        </p:grpSpPr>
        <p:sp>
          <p:nvSpPr>
            <p:cNvPr id="10" name="Afgeronde rechthoek 9"/>
            <p:cNvSpPr/>
            <p:nvPr/>
          </p:nvSpPr>
          <p:spPr>
            <a:xfrm>
              <a:off x="13388093" y="10181512"/>
              <a:ext cx="8051482" cy="1074198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nl-NL" sz="900">
                <a:solidFill>
                  <a:srgbClr val="FFFFFF"/>
                </a:solidFill>
                <a:latin typeface="Calibri"/>
              </a:endParaRPr>
            </a:p>
          </p:txBody>
        </p:sp>
        <p:pic>
          <p:nvPicPr>
            <p:cNvPr id="11" name="Afbeelding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29238" y="10309250"/>
              <a:ext cx="803366" cy="803366"/>
            </a:xfrm>
            <a:prstGeom prst="rect">
              <a:avLst/>
            </a:prstGeom>
          </p:spPr>
        </p:pic>
        <p:sp>
          <p:nvSpPr>
            <p:cNvPr id="12" name="Rechthoek 11"/>
            <p:cNvSpPr/>
            <p:nvPr/>
          </p:nvSpPr>
          <p:spPr>
            <a:xfrm>
              <a:off x="14332604" y="10449323"/>
              <a:ext cx="7444610" cy="6156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FFFFFF"/>
                  </a:solidFill>
                  <a:latin typeface="Calibri"/>
                </a:rPr>
                <a:t>Jouw docent is gezagvoerder tijdens de vlucht.</a:t>
              </a:r>
            </a:p>
          </p:txBody>
        </p:sp>
        <p:pic>
          <p:nvPicPr>
            <p:cNvPr id="4" name="Afbeelding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88093" y="5843587"/>
              <a:ext cx="8051482" cy="3718357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88093" y="1842063"/>
              <a:ext cx="8051482" cy="3718357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1453903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133141"/>
            <a:ext cx="4242974" cy="3028409"/>
            <a:chOff x="2471323" y="726698"/>
            <a:chExt cx="8487053" cy="6057605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726698"/>
              <a:ext cx="3585423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Algoritmes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290181"/>
              <a:ext cx="8424909" cy="44941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 de camera, die aan de drone hangt, maak je foto’s van het gewas. Deze foto’s worden soms ‘live’, maar vaak pas achteraf met behulp van software geanalyseerd.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 software maakt gebruik van een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algoritme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 Dit is een manier om met behulp van wiskunde iets te berekenen. 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In dit geval natuurlijk: de weerkaatsing van het licht.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814026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3" name="Groep 2"/>
          <p:cNvGrpSpPr/>
          <p:nvPr/>
        </p:nvGrpSpPr>
        <p:grpSpPr>
          <a:xfrm>
            <a:off x="7684315" y="4833695"/>
            <a:ext cx="2632452" cy="243707"/>
            <a:chOff x="15370630" y="10515046"/>
            <a:chExt cx="5265591" cy="487477"/>
          </a:xfrm>
        </p:grpSpPr>
        <p:sp>
          <p:nvSpPr>
            <p:cNvPr id="9" name="Tekstvak 8">
              <a:extLst>
                <a:ext uri="{FF2B5EF4-FFF2-40B4-BE49-F238E27FC236}">
                  <a16:creationId xmlns:a16="http://schemas.microsoft.com/office/drawing/2014/main" id="{76EA93FD-BEE6-4EF6-8BDA-6E68DB68F7C6}"/>
                </a:ext>
              </a:extLst>
            </p:cNvPr>
            <p:cNvSpPr txBox="1"/>
            <p:nvPr/>
          </p:nvSpPr>
          <p:spPr>
            <a:xfrm>
              <a:off x="15370630" y="10515046"/>
              <a:ext cx="5265591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NDVI algoritme voor een </a:t>
              </a:r>
              <a:r>
                <a:rPr lang="nl-NL" sz="900" b="1" dirty="0" err="1">
                  <a:solidFill>
                    <a:srgbClr val="283147"/>
                  </a:solidFill>
                  <a:latin typeface="Century Gothic"/>
                </a:rPr>
                <a:t>multispectrale</a:t>
              </a:r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 foto</a:t>
              </a:r>
            </a:p>
          </p:txBody>
        </p:sp>
        <p:sp>
          <p:nvSpPr>
            <p:cNvPr id="10" name="Rectangle 1"/>
            <p:cNvSpPr/>
            <p:nvPr/>
          </p:nvSpPr>
          <p:spPr>
            <a:xfrm>
              <a:off x="17715647" y="1097012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4" name="Afbeelding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683" y="1882030"/>
            <a:ext cx="4319643" cy="27166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321950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973363"/>
            <a:ext cx="4242974" cy="3028409"/>
            <a:chOff x="2471323" y="726698"/>
            <a:chExt cx="8487053" cy="6057608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726698"/>
              <a:ext cx="4508873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Algoritmes (2)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290182"/>
              <a:ext cx="8424909" cy="4494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Weerkaatsing van het licht kun je op verschillende manieren berekenen. Twee bekende manieren: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NDVI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(voor </a:t>
              </a:r>
              <a:r>
                <a:rPr lang="nl-NL" sz="1400" dirty="0" err="1">
                  <a:solidFill>
                    <a:srgbClr val="283147"/>
                  </a:solidFill>
                  <a:latin typeface="Calibri"/>
                </a:rPr>
                <a:t>multispectrale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foto’s)</a:t>
              </a: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     Bijna infrarood licht (NIR) en </a:t>
              </a:r>
              <a:r>
                <a:rPr lang="nl-NL" sz="1400" dirty="0">
                  <a:solidFill>
                    <a:srgbClr val="FF0000"/>
                  </a:solidFill>
                  <a:latin typeface="Calibri"/>
                </a:rPr>
                <a:t>Rood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worden met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     elkaar vergeleken, zoals je hiernaast kunt zien.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VARI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(voor RGB foto’s)</a:t>
              </a: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	Er wordt gekeken hoe </a:t>
              </a:r>
              <a:r>
                <a:rPr lang="nl-NL" sz="1400" dirty="0">
                  <a:solidFill>
                    <a:srgbClr val="00B050"/>
                  </a:solidFill>
                  <a:latin typeface="Calibri"/>
                </a:rPr>
                <a:t>Groen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een foto is.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In de </a:t>
              </a:r>
              <a:r>
                <a:rPr lang="nl-NL" sz="1400" dirty="0" err="1">
                  <a:solidFill>
                    <a:srgbClr val="283147"/>
                  </a:solidFill>
                  <a:latin typeface="Calibri"/>
                </a:rPr>
                <a:t>Agri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Drone Challenge gebruiken we VARI.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814026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grpSp>
        <p:nvGrpSpPr>
          <p:cNvPr id="3" name="Groep 2"/>
          <p:cNvGrpSpPr/>
          <p:nvPr/>
        </p:nvGrpSpPr>
        <p:grpSpPr>
          <a:xfrm>
            <a:off x="7684315" y="4833695"/>
            <a:ext cx="2632452" cy="243707"/>
            <a:chOff x="15370630" y="10515046"/>
            <a:chExt cx="5265591" cy="487477"/>
          </a:xfrm>
        </p:grpSpPr>
        <p:sp>
          <p:nvSpPr>
            <p:cNvPr id="9" name="Tekstvak 8">
              <a:extLst>
                <a:ext uri="{FF2B5EF4-FFF2-40B4-BE49-F238E27FC236}">
                  <a16:creationId xmlns:a16="http://schemas.microsoft.com/office/drawing/2014/main" id="{76EA93FD-BEE6-4EF6-8BDA-6E68DB68F7C6}"/>
                </a:ext>
              </a:extLst>
            </p:cNvPr>
            <p:cNvSpPr txBox="1"/>
            <p:nvPr/>
          </p:nvSpPr>
          <p:spPr>
            <a:xfrm>
              <a:off x="15370630" y="10515046"/>
              <a:ext cx="5265591" cy="4617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NDVI algoritme voor een </a:t>
              </a:r>
              <a:r>
                <a:rPr lang="nl-NL" sz="900" b="1" dirty="0" err="1">
                  <a:solidFill>
                    <a:srgbClr val="283147"/>
                  </a:solidFill>
                  <a:latin typeface="Century Gothic"/>
                </a:rPr>
                <a:t>multispectrale</a:t>
              </a:r>
              <a:r>
                <a:rPr lang="nl-NL" sz="900" b="1" dirty="0">
                  <a:solidFill>
                    <a:srgbClr val="283147"/>
                  </a:solidFill>
                  <a:latin typeface="Century Gothic"/>
                </a:rPr>
                <a:t> foto</a:t>
              </a:r>
            </a:p>
          </p:txBody>
        </p:sp>
        <p:sp>
          <p:nvSpPr>
            <p:cNvPr id="10" name="Rectangle 1"/>
            <p:cNvSpPr/>
            <p:nvPr/>
          </p:nvSpPr>
          <p:spPr>
            <a:xfrm>
              <a:off x="17715647" y="1097012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4" name="Afbeelding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683" y="1882030"/>
            <a:ext cx="4319643" cy="271665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1444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266294"/>
            <a:ext cx="4338950" cy="2413147"/>
            <a:chOff x="2471323" y="487012"/>
            <a:chExt cx="8487053" cy="4826921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487012"/>
              <a:ext cx="4932013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Algoritme: VARI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8" y="2112641"/>
              <a:ext cx="8424908" cy="32012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Hoewel NDVI geavanceerder is, zijn er ook meer kosten aan verbonden. Voor een snelle scan voldoet VARI.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 drone die je gaat gebruiken voor de gewasanalyse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is een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DJI </a:t>
              </a:r>
              <a:r>
                <a:rPr lang="nl-NL" sz="1400" b="1" dirty="0" err="1">
                  <a:solidFill>
                    <a:srgbClr val="283147"/>
                  </a:solidFill>
                  <a:latin typeface="Calibri"/>
                </a:rPr>
                <a:t>Mavic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 2 Pro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 Deze zie je hiernaast.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Dit toestel heeft een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RGB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camera aan boord.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574340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12" name="Afbeelding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2"/>
          <a:stretch/>
        </p:blipFill>
        <p:spPr>
          <a:xfrm>
            <a:off x="6639770" y="1470494"/>
            <a:ext cx="5552230" cy="39170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244261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724830"/>
            <a:ext cx="4338950" cy="3705809"/>
            <a:chOff x="2471323" y="487012"/>
            <a:chExt cx="8487053" cy="7412585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487012"/>
              <a:ext cx="5835036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Algoritme: VARI (2)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8" y="2112642"/>
              <a:ext cx="8424908" cy="5786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 camera heeft als beperking dat je niet meer dan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 belangrijkste, zichtbare kleuren (</a:t>
              </a:r>
              <a:r>
                <a:rPr lang="nl-NL" sz="1400" dirty="0">
                  <a:solidFill>
                    <a:srgbClr val="FF0000"/>
                  </a:solidFill>
                  <a:latin typeface="Calibri"/>
                </a:rPr>
                <a:t>Rood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, </a:t>
              </a:r>
              <a:r>
                <a:rPr lang="nl-NL" sz="1400" dirty="0">
                  <a:solidFill>
                    <a:srgbClr val="00B050"/>
                  </a:solidFill>
                  <a:latin typeface="Calibri"/>
                </a:rPr>
                <a:t>Groen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, </a:t>
              </a:r>
              <a:r>
                <a:rPr lang="nl-NL" sz="1400" dirty="0">
                  <a:solidFill>
                    <a:srgbClr val="0070C0"/>
                  </a:solidFill>
                  <a:latin typeface="Calibri"/>
                </a:rPr>
                <a:t>Blauw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) kunt vastleggen op foto.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Je kunt, na de vlucht, met behulp van het VARI algoritme kijken naar hoe </a:t>
              </a:r>
              <a:r>
                <a:rPr lang="nl-NL" sz="1400" dirty="0">
                  <a:solidFill>
                    <a:srgbClr val="00B050"/>
                  </a:solidFill>
                  <a:latin typeface="Calibri"/>
                </a:rPr>
                <a:t>Groen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het gewas is. De foto’s van de akker worden eerst door de software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aan elkaar geplakt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Het algoritme rekent automatisch uit hoe groen het gewas is, door de kleuren op de foto met elkaar te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vergelijken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Hoe hoger de waarde, hoe gezonder het gewas is.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574340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12" name="Afbeelding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2"/>
          <a:stretch/>
        </p:blipFill>
        <p:spPr>
          <a:xfrm>
            <a:off x="6639770" y="1470494"/>
            <a:ext cx="5552230" cy="39170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7775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173089"/>
            <a:ext cx="4242974" cy="2628591"/>
            <a:chOff x="2471323" y="487006"/>
            <a:chExt cx="8487053" cy="5257867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487006"/>
              <a:ext cx="2732516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Analyse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112636"/>
              <a:ext cx="8424909" cy="3632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 gewasanalyse laat je maken door Pix4D.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Wat betekent dit: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57124" indent="-257124" defTabSz="228554">
                <a:buFont typeface="+mj-lt"/>
                <a:buAutoNum type="arabicPeriod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Uploaden foto’s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Alle foto’s worden </a:t>
              </a:r>
              <a:r>
                <a:rPr lang="nl-NL" sz="1400" dirty="0" err="1">
                  <a:solidFill>
                    <a:srgbClr val="283147"/>
                  </a:solidFill>
                  <a:latin typeface="Calibri"/>
                </a:rPr>
                <a:t>geupload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naar een Pix4D server</a:t>
              </a:r>
            </a:p>
            <a:p>
              <a:pPr marL="257124" indent="-257124" defTabSz="228554">
                <a:buFont typeface="+mj-lt"/>
                <a:buAutoNum type="arabicPeriod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Algoritme kiezen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Selecteer VARI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574334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8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680" y="1229940"/>
            <a:ext cx="7418334" cy="4363725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691" y="1796344"/>
            <a:ext cx="5437671" cy="30586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94354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733699"/>
            <a:ext cx="4242974" cy="3705809"/>
            <a:chOff x="2471323" y="487006"/>
            <a:chExt cx="8487053" cy="7412585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487006"/>
              <a:ext cx="3655964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Analyse (2)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112636"/>
              <a:ext cx="8424909" cy="57869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57124" indent="-257124" defTabSz="228554">
                <a:buFont typeface="+mj-lt"/>
                <a:buAutoNum type="arabicPeriod" startAt="3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Resultaat bekijken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- Wat zie je? Waar is het gewas groen? Waar niet?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- Is het gewas groen of is er sprake van onkruid?</a:t>
              </a:r>
            </a:p>
            <a:p>
              <a:pPr marL="257124" indent="-257124" defTabSz="228554">
                <a:buFont typeface="+mj-lt"/>
                <a:buAutoNum type="arabicPeriod" startAt="3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Controleren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Is er misschien een fout gemaakt?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- Heb je het juiste algoritme gebruikt?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- Kun je op de foto’s zien waar er problemen zijn?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- Kun je op de akker zien waar er problemen zijn?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-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Klopt deze informatie 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 de kleuren van VARI?</a:t>
              </a: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Als je een waarneming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op het veld 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kunt combineren met het resultaat van VARI, dan is dit nog betrouwbaarder.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1574334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8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680" y="1229940"/>
            <a:ext cx="7418334" cy="4363725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691" y="1796344"/>
            <a:ext cx="5437671" cy="30586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492066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875728"/>
            <a:ext cx="4343388" cy="3490365"/>
            <a:chOff x="2471323" y="2448983"/>
            <a:chExt cx="8687908" cy="6981640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2448983"/>
              <a:ext cx="3309671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Conclusie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4074613"/>
              <a:ext cx="8625764" cy="53560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Na de analyse kun je een conclusie trekken: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Gezondheid gewas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i="1" dirty="0">
                  <a:solidFill>
                    <a:srgbClr val="283147"/>
                  </a:solidFill>
                  <a:latin typeface="Calibri"/>
                </a:rPr>
                <a:t>Hoe gezond is het gewas op de akker?</a:t>
              </a: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Actie nodig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i="1" dirty="0">
                  <a:solidFill>
                    <a:srgbClr val="283147"/>
                  </a:solidFill>
                  <a:latin typeface="Calibri"/>
                </a:rPr>
                <a:t>Waar op de akker is actie nodig en waarom?</a:t>
              </a:r>
            </a:p>
            <a:p>
              <a:pPr marL="285693" indent="-285693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Betrouwbaarheid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i="1" dirty="0">
                  <a:solidFill>
                    <a:srgbClr val="283147"/>
                  </a:solidFill>
                  <a:latin typeface="Calibri"/>
                </a:rPr>
                <a:t>Hoe betrouwbaar is de meting met VARI?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Denk eerst zelf na over deze vragen.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Bespreek het samen en kom tot een gezamenlijk oordeel.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3536311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2"/>
          <a:stretch/>
        </p:blipFill>
        <p:spPr>
          <a:xfrm>
            <a:off x="6644316" y="1470494"/>
            <a:ext cx="5547684" cy="39170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18394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hoek 26"/>
          <p:cNvSpPr/>
          <p:nvPr/>
        </p:nvSpPr>
        <p:spPr>
          <a:xfrm>
            <a:off x="783407" y="447"/>
            <a:ext cx="3679155" cy="685710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42000">
                <a:schemeClr val="accent1">
                  <a:lumMod val="45000"/>
                  <a:lumOff val="55000"/>
                </a:schemeClr>
              </a:gs>
              <a:gs pos="100000">
                <a:schemeClr val="bg2"/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endParaRPr lang="nl-NL" sz="9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2469ED2C-F8EB-4DF2-90F2-4976E71437E0}"/>
              </a:ext>
            </a:extLst>
          </p:cNvPr>
          <p:cNvSpPr>
            <a:spLocks/>
          </p:cNvSpPr>
          <p:nvPr/>
        </p:nvSpPr>
        <p:spPr bwMode="auto">
          <a:xfrm rot="12600000">
            <a:off x="2564766" y="1613088"/>
            <a:ext cx="5435760" cy="4619733"/>
          </a:xfrm>
          <a:custGeom>
            <a:avLst/>
            <a:gdLst>
              <a:gd name="T0" fmla="*/ 1069 w 1166"/>
              <a:gd name="T1" fmla="*/ 676 h 990"/>
              <a:gd name="T2" fmla="*/ 886 w 1166"/>
              <a:gd name="T3" fmla="*/ 990 h 990"/>
              <a:gd name="T4" fmla="*/ 275 w 1166"/>
              <a:gd name="T5" fmla="*/ 990 h 990"/>
              <a:gd name="T6" fmla="*/ 104 w 1166"/>
              <a:gd name="T7" fmla="*/ 683 h 990"/>
              <a:gd name="T8" fmla="*/ 421 w 1166"/>
              <a:gd name="T9" fmla="*/ 168 h 990"/>
              <a:gd name="T10" fmla="*/ 787 w 1166"/>
              <a:gd name="T11" fmla="*/ 175 h 990"/>
              <a:gd name="T12" fmla="*/ 1069 w 1166"/>
              <a:gd name="T13" fmla="*/ 676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6" h="990">
                <a:moveTo>
                  <a:pt x="1069" y="676"/>
                </a:moveTo>
                <a:cubicBezTo>
                  <a:pt x="1166" y="849"/>
                  <a:pt x="1084" y="990"/>
                  <a:pt x="886" y="990"/>
                </a:cubicBezTo>
                <a:cubicBezTo>
                  <a:pt x="275" y="990"/>
                  <a:pt x="275" y="990"/>
                  <a:pt x="275" y="990"/>
                </a:cubicBezTo>
                <a:cubicBezTo>
                  <a:pt x="77" y="990"/>
                  <a:pt x="0" y="852"/>
                  <a:pt x="104" y="683"/>
                </a:cubicBezTo>
                <a:cubicBezTo>
                  <a:pt x="421" y="168"/>
                  <a:pt x="421" y="168"/>
                  <a:pt x="421" y="168"/>
                </a:cubicBezTo>
                <a:cubicBezTo>
                  <a:pt x="525" y="0"/>
                  <a:pt x="689" y="3"/>
                  <a:pt x="787" y="175"/>
                </a:cubicBezTo>
                <a:lnTo>
                  <a:pt x="1069" y="676"/>
                </a:lnTo>
                <a:close/>
              </a:path>
            </a:pathLst>
          </a:custGeom>
          <a:noFill/>
          <a:ln>
            <a:solidFill>
              <a:schemeClr val="tx1">
                <a:alpha val="26000"/>
              </a:schemeClr>
            </a:solidFill>
          </a:ln>
          <a:effectLst>
            <a:outerShdw blurRad="406400" dist="215900" dir="2700000" algn="ctr" rotWithShape="0">
              <a:schemeClr val="bg2">
                <a:alpha val="69000"/>
              </a:schemeClr>
            </a:outerShdw>
          </a:effectLst>
        </p:spPr>
        <p:txBody>
          <a:bodyPr vert="horz" wrap="square" lIns="45714" tIns="22857" rIns="45714" bIns="22857" numCol="1" anchor="t" anchorCtr="0" compatLnSpc="1">
            <a:prstTxWarp prst="textNoShape">
              <a:avLst/>
            </a:prstTxWarp>
          </a:bodyPr>
          <a:lstStyle/>
          <a:p>
            <a:pPr defTabSz="228554"/>
            <a:endParaRPr lang="en-US" sz="900" dirty="0">
              <a:solidFill>
                <a:srgbClr val="283147"/>
              </a:solidFill>
              <a:latin typeface="Calibri"/>
            </a:endParaRPr>
          </a:p>
        </p:txBody>
      </p:sp>
      <p:grpSp>
        <p:nvGrpSpPr>
          <p:cNvPr id="26" name="Groep 25"/>
          <p:cNvGrpSpPr/>
          <p:nvPr/>
        </p:nvGrpSpPr>
        <p:grpSpPr>
          <a:xfrm>
            <a:off x="8222083" y="1335392"/>
            <a:ext cx="2941013" cy="4310316"/>
            <a:chOff x="16437429" y="3805923"/>
            <a:chExt cx="5882792" cy="8621755"/>
          </a:xfrm>
        </p:grpSpPr>
        <p:sp>
          <p:nvSpPr>
            <p:cNvPr id="8" name="TextBox 9">
              <a:extLst>
                <a:ext uri="{FF2B5EF4-FFF2-40B4-BE49-F238E27FC236}">
                  <a16:creationId xmlns:a16="http://schemas.microsoft.com/office/drawing/2014/main" id="{F23F2075-4B85-4767-972F-DA94E087A712}"/>
                </a:ext>
              </a:extLst>
            </p:cNvPr>
            <p:cNvSpPr txBox="1"/>
            <p:nvPr/>
          </p:nvSpPr>
          <p:spPr>
            <a:xfrm>
              <a:off x="16437429" y="3805923"/>
              <a:ext cx="5260347" cy="677196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 defTabSz="228554"/>
              <a:r>
                <a:rPr lang="en-US" sz="1600" b="1" dirty="0" err="1">
                  <a:solidFill>
                    <a:srgbClr val="283147"/>
                  </a:solidFill>
                  <a:latin typeface="Century Gothic"/>
                </a:rPr>
                <a:t>Inleiding</a:t>
              </a:r>
              <a:endParaRPr lang="en-US" sz="1600" b="1" dirty="0">
                <a:solidFill>
                  <a:srgbClr val="283147"/>
                </a:solidFill>
                <a:latin typeface="Century Gothic"/>
              </a:endParaRPr>
            </a:p>
          </p:txBody>
        </p:sp>
        <p:cxnSp>
          <p:nvCxnSpPr>
            <p:cNvPr id="10" name="Straight Connector 11">
              <a:extLst>
                <a:ext uri="{FF2B5EF4-FFF2-40B4-BE49-F238E27FC236}">
                  <a16:creationId xmlns:a16="http://schemas.microsoft.com/office/drawing/2014/main" id="{E6AD2912-F9AB-4455-BE4B-7E0D411CBC0B}"/>
                </a:ext>
              </a:extLst>
            </p:cNvPr>
            <p:cNvCxnSpPr/>
            <p:nvPr/>
          </p:nvCxnSpPr>
          <p:spPr>
            <a:xfrm>
              <a:off x="17357882" y="4637007"/>
              <a:ext cx="4212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id="{88BD893C-FB37-49A7-A85D-DFAE7CB2E8A0}"/>
                </a:ext>
              </a:extLst>
            </p:cNvPr>
            <p:cNvSpPr txBox="1"/>
            <p:nvPr/>
          </p:nvSpPr>
          <p:spPr>
            <a:xfrm>
              <a:off x="21824921" y="4329191"/>
              <a:ext cx="495300" cy="61563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228554"/>
              <a:r>
                <a:rPr lang="en-US" sz="700" b="1" dirty="0">
                  <a:solidFill>
                    <a:srgbClr val="283147"/>
                  </a:solidFill>
                  <a:latin typeface="Calibri"/>
                </a:rPr>
                <a:t>03</a:t>
              </a:r>
            </a:p>
          </p:txBody>
        </p:sp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2DE7DFA9-5286-46F4-99B2-272196038993}"/>
                </a:ext>
              </a:extLst>
            </p:cNvPr>
            <p:cNvSpPr txBox="1"/>
            <p:nvPr/>
          </p:nvSpPr>
          <p:spPr>
            <a:xfrm>
              <a:off x="17229990" y="4790895"/>
              <a:ext cx="4467786" cy="73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228554"/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Korte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samenvatting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en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nieuwe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slides.</a:t>
              </a:r>
              <a:br>
                <a:rPr lang="en-US" sz="900" dirty="0">
                  <a:solidFill>
                    <a:srgbClr val="283147"/>
                  </a:solidFill>
                  <a:latin typeface="Calibri"/>
                </a:rPr>
              </a:b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Haal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jouw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eigen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EU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Dronebewijs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.</a:t>
              </a:r>
            </a:p>
          </p:txBody>
        </p:sp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id="{4172B930-FC2C-4CB4-8469-52383E6FF974}"/>
                </a:ext>
              </a:extLst>
            </p:cNvPr>
            <p:cNvSpPr txBox="1"/>
            <p:nvPr/>
          </p:nvSpPr>
          <p:spPr>
            <a:xfrm>
              <a:off x="17229990" y="6145026"/>
              <a:ext cx="4467786" cy="677196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 defTabSz="228554"/>
              <a:r>
                <a:rPr lang="en-US" sz="1600" b="1" dirty="0" err="1">
                  <a:solidFill>
                    <a:srgbClr val="283147"/>
                  </a:solidFill>
                  <a:latin typeface="Century Gothic"/>
                </a:rPr>
                <a:t>Precisielandbouw</a:t>
              </a:r>
              <a:endParaRPr lang="en-US" sz="1600" b="1" dirty="0">
                <a:solidFill>
                  <a:srgbClr val="283147"/>
                </a:solidFill>
                <a:latin typeface="Century Gothic"/>
              </a:endParaRPr>
            </a:p>
          </p:txBody>
        </p:sp>
        <p:cxnSp>
          <p:nvCxnSpPr>
            <p:cNvPr id="15" name="Straight Connector 16">
              <a:extLst>
                <a:ext uri="{FF2B5EF4-FFF2-40B4-BE49-F238E27FC236}">
                  <a16:creationId xmlns:a16="http://schemas.microsoft.com/office/drawing/2014/main" id="{990DD388-A9DE-414A-80B9-F5F46182A6A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408368" y="6975570"/>
              <a:ext cx="4212000" cy="10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5F2F5EFD-0F73-418A-9DF6-277BF627D92C}"/>
                </a:ext>
              </a:extLst>
            </p:cNvPr>
            <p:cNvSpPr txBox="1"/>
            <p:nvPr/>
          </p:nvSpPr>
          <p:spPr>
            <a:xfrm>
              <a:off x="21824921" y="6668294"/>
              <a:ext cx="495300" cy="61563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228554"/>
              <a:r>
                <a:rPr lang="en-US" sz="700" b="1" dirty="0">
                  <a:solidFill>
                    <a:srgbClr val="283147"/>
                  </a:solidFill>
                  <a:latin typeface="Calibri"/>
                </a:rPr>
                <a:t>26</a:t>
              </a:r>
            </a:p>
          </p:txBody>
        </p:sp>
        <p:sp>
          <p:nvSpPr>
            <p:cNvPr id="17" name="TextBox 18">
              <a:extLst>
                <a:ext uri="{FF2B5EF4-FFF2-40B4-BE49-F238E27FC236}">
                  <a16:creationId xmlns:a16="http://schemas.microsoft.com/office/drawing/2014/main" id="{D555E574-E0A3-41AD-99A3-2E53230EE1F8}"/>
                </a:ext>
              </a:extLst>
            </p:cNvPr>
            <p:cNvSpPr txBox="1"/>
            <p:nvPr/>
          </p:nvSpPr>
          <p:spPr>
            <a:xfrm>
              <a:off x="17622191" y="7129998"/>
              <a:ext cx="4075585" cy="73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228554"/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Hoe je met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behulp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van drones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meer</a:t>
              </a:r>
              <a:br>
                <a:rPr lang="en-US" sz="900" dirty="0">
                  <a:solidFill>
                    <a:srgbClr val="283147"/>
                  </a:solidFill>
                  <a:latin typeface="Calibri"/>
                </a:rPr>
              </a:b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gewas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kunt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oogsten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.</a:t>
              </a:r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C3F5CCA7-5ED0-4D8F-A438-F37931F5245D}"/>
                </a:ext>
              </a:extLst>
            </p:cNvPr>
            <p:cNvSpPr txBox="1"/>
            <p:nvPr/>
          </p:nvSpPr>
          <p:spPr>
            <a:xfrm>
              <a:off x="17229990" y="8473597"/>
              <a:ext cx="4467786" cy="677196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 defTabSz="228554"/>
              <a:r>
                <a:rPr lang="en-US" sz="1600" b="1" dirty="0" err="1">
                  <a:solidFill>
                    <a:srgbClr val="283147"/>
                  </a:solidFill>
                  <a:latin typeface="Century Gothic"/>
                </a:rPr>
                <a:t>Opdracht</a:t>
              </a:r>
              <a:endParaRPr lang="en-US" sz="1600" b="1" dirty="0">
                <a:solidFill>
                  <a:srgbClr val="283147"/>
                </a:solidFill>
                <a:latin typeface="Century Gothic"/>
              </a:endParaRPr>
            </a:p>
          </p:txBody>
        </p:sp>
        <p:cxnSp>
          <p:nvCxnSpPr>
            <p:cNvPr id="19" name="Straight Connector 20">
              <a:extLst>
                <a:ext uri="{FF2B5EF4-FFF2-40B4-BE49-F238E27FC236}">
                  <a16:creationId xmlns:a16="http://schemas.microsoft.com/office/drawing/2014/main" id="{F7BF14C5-2C4B-4F63-BEE4-72CD605B5FC9}"/>
                </a:ext>
              </a:extLst>
            </p:cNvPr>
            <p:cNvCxnSpPr>
              <a:cxnSpLocks/>
            </p:cNvCxnSpPr>
            <p:nvPr/>
          </p:nvCxnSpPr>
          <p:spPr>
            <a:xfrm>
              <a:off x="17408368" y="9304681"/>
              <a:ext cx="42127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21">
              <a:extLst>
                <a:ext uri="{FF2B5EF4-FFF2-40B4-BE49-F238E27FC236}">
                  <a16:creationId xmlns:a16="http://schemas.microsoft.com/office/drawing/2014/main" id="{D84A66EB-B878-4B19-B379-796D92B911DB}"/>
                </a:ext>
              </a:extLst>
            </p:cNvPr>
            <p:cNvSpPr txBox="1"/>
            <p:nvPr/>
          </p:nvSpPr>
          <p:spPr>
            <a:xfrm>
              <a:off x="21824921" y="8996865"/>
              <a:ext cx="495300" cy="61563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228554"/>
              <a:r>
                <a:rPr lang="en-US" sz="700" b="1" dirty="0">
                  <a:solidFill>
                    <a:srgbClr val="283147"/>
                  </a:solidFill>
                  <a:latin typeface="Calibri"/>
                </a:rPr>
                <a:t>53</a:t>
              </a:r>
            </a:p>
          </p:txBody>
        </p:sp>
        <p:sp>
          <p:nvSpPr>
            <p:cNvPr id="21" name="TextBox 22">
              <a:extLst>
                <a:ext uri="{FF2B5EF4-FFF2-40B4-BE49-F238E27FC236}">
                  <a16:creationId xmlns:a16="http://schemas.microsoft.com/office/drawing/2014/main" id="{0B2C51E4-9D59-4AA5-91BF-C44BE22514AA}"/>
                </a:ext>
              </a:extLst>
            </p:cNvPr>
            <p:cNvSpPr txBox="1"/>
            <p:nvPr/>
          </p:nvSpPr>
          <p:spPr>
            <a:xfrm>
              <a:off x="17622191" y="9458569"/>
              <a:ext cx="4075585" cy="73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228554"/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Het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uitvoeren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van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een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gewasanalyse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en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maken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van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een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video.</a:t>
              </a:r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id="{C3F5CCA7-5ED0-4D8F-A438-F37931F5245D}"/>
                </a:ext>
              </a:extLst>
            </p:cNvPr>
            <p:cNvSpPr txBox="1"/>
            <p:nvPr/>
          </p:nvSpPr>
          <p:spPr>
            <a:xfrm>
              <a:off x="17229990" y="10703946"/>
              <a:ext cx="4467786" cy="677196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 defTabSz="228554"/>
              <a:r>
                <a:rPr lang="en-US" sz="1600" b="1" dirty="0">
                  <a:solidFill>
                    <a:srgbClr val="283147"/>
                  </a:solidFill>
                  <a:latin typeface="Century Gothic"/>
                </a:rPr>
                <a:t>EU </a:t>
              </a:r>
              <a:r>
                <a:rPr lang="en-US" sz="1600" b="1" dirty="0" err="1">
                  <a:solidFill>
                    <a:srgbClr val="283147"/>
                  </a:solidFill>
                  <a:latin typeface="Century Gothic"/>
                </a:rPr>
                <a:t>Dronebewijs</a:t>
              </a:r>
              <a:endParaRPr lang="en-US" sz="1600" b="1" dirty="0">
                <a:solidFill>
                  <a:srgbClr val="283147"/>
                </a:solidFill>
                <a:latin typeface="Century Gothic"/>
              </a:endParaRPr>
            </a:p>
          </p:txBody>
        </p:sp>
        <p:cxnSp>
          <p:nvCxnSpPr>
            <p:cNvPr id="23" name="Straight Connector 20">
              <a:extLst>
                <a:ext uri="{FF2B5EF4-FFF2-40B4-BE49-F238E27FC236}">
                  <a16:creationId xmlns:a16="http://schemas.microsoft.com/office/drawing/2014/main" id="{F7BF14C5-2C4B-4F63-BEE4-72CD605B5FC9}"/>
                </a:ext>
              </a:extLst>
            </p:cNvPr>
            <p:cNvCxnSpPr>
              <a:cxnSpLocks/>
            </p:cNvCxnSpPr>
            <p:nvPr/>
          </p:nvCxnSpPr>
          <p:spPr>
            <a:xfrm>
              <a:off x="17408369" y="11535029"/>
              <a:ext cx="421274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1">
              <a:extLst>
                <a:ext uri="{FF2B5EF4-FFF2-40B4-BE49-F238E27FC236}">
                  <a16:creationId xmlns:a16="http://schemas.microsoft.com/office/drawing/2014/main" id="{D84A66EB-B878-4B19-B379-796D92B911DB}"/>
                </a:ext>
              </a:extLst>
            </p:cNvPr>
            <p:cNvSpPr txBox="1"/>
            <p:nvPr/>
          </p:nvSpPr>
          <p:spPr>
            <a:xfrm>
              <a:off x="21824921" y="11227214"/>
              <a:ext cx="495300" cy="61563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defTabSz="228554"/>
              <a:r>
                <a:rPr lang="en-US" sz="700" b="1" dirty="0">
                  <a:solidFill>
                    <a:srgbClr val="283147"/>
                  </a:solidFill>
                  <a:latin typeface="Calibri"/>
                </a:rPr>
                <a:t>60</a:t>
              </a:r>
            </a:p>
          </p:txBody>
        </p:sp>
        <p:sp>
          <p:nvSpPr>
            <p:cNvPr id="25" name="TextBox 22">
              <a:extLst>
                <a:ext uri="{FF2B5EF4-FFF2-40B4-BE49-F238E27FC236}">
                  <a16:creationId xmlns:a16="http://schemas.microsoft.com/office/drawing/2014/main" id="{0B2C51E4-9D59-4AA5-91BF-C44BE22514AA}"/>
                </a:ext>
              </a:extLst>
            </p:cNvPr>
            <p:cNvSpPr txBox="1"/>
            <p:nvPr/>
          </p:nvSpPr>
          <p:spPr>
            <a:xfrm>
              <a:off x="17622191" y="11688918"/>
              <a:ext cx="4075585" cy="7387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defTabSz="228554"/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Haal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tijdens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de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Agri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Drone Challenge</a:t>
              </a:r>
              <a:br>
                <a:rPr lang="en-US" sz="900" dirty="0">
                  <a:solidFill>
                    <a:srgbClr val="283147"/>
                  </a:solidFill>
                  <a:latin typeface="Calibri"/>
                </a:rPr>
              </a:b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jouw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eigen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/>
                  </a:solidFill>
                  <a:latin typeface="Calibri"/>
                </a:rPr>
                <a:t>basiscertificaat</a:t>
              </a:r>
              <a:r>
                <a:rPr lang="en-US" sz="900" dirty="0">
                  <a:solidFill>
                    <a:srgbClr val="283147"/>
                  </a:solidFill>
                  <a:latin typeface="Calibri"/>
                </a:rPr>
                <a:t>.</a:t>
              </a:r>
            </a:p>
          </p:txBody>
        </p:sp>
      </p:grpSp>
      <p:pic>
        <p:nvPicPr>
          <p:cNvPr id="9" name="Afbeelding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77" y="1486153"/>
            <a:ext cx="3885694" cy="388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6264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1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" dur="1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246D2D3-74A9-41FA-9F5F-98461EF2379E}"/>
              </a:ext>
            </a:extLst>
          </p:cNvPr>
          <p:cNvGrpSpPr/>
          <p:nvPr/>
        </p:nvGrpSpPr>
        <p:grpSpPr>
          <a:xfrm>
            <a:off x="6345546" y="752054"/>
            <a:ext cx="2296586" cy="2623115"/>
            <a:chOff x="12692743" y="1389230"/>
            <a:chExt cx="4593771" cy="524691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F836B83C-AE22-43E7-A133-7CD06D2B4997}"/>
                </a:ext>
              </a:extLst>
            </p:cNvPr>
            <p:cNvSpPr/>
            <p:nvPr/>
          </p:nvSpPr>
          <p:spPr>
            <a:xfrm>
              <a:off x="12692743" y="1389230"/>
              <a:ext cx="4593771" cy="5246914"/>
            </a:xfrm>
            <a:prstGeom prst="roundRect">
              <a:avLst>
                <a:gd name="adj" fmla="val 4345"/>
              </a:avLst>
            </a:prstGeom>
            <a:solidFill>
              <a:schemeClr val="bg1"/>
            </a:solidFill>
            <a:ln>
              <a:noFill/>
            </a:ln>
            <a:effectLst>
              <a:outerShdw blurRad="482600" dist="165100" dir="5400000" algn="t" rotWithShape="0">
                <a:schemeClr val="tx1">
                  <a:lumMod val="90000"/>
                  <a:lumOff val="1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228554"/>
              <a:endParaRPr lang="en-US" sz="90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B3528B9-736F-4EAA-9826-1D323FD9E029}"/>
                </a:ext>
              </a:extLst>
            </p:cNvPr>
            <p:cNvSpPr txBox="1"/>
            <p:nvPr/>
          </p:nvSpPr>
          <p:spPr>
            <a:xfrm>
              <a:off x="13087348" y="2734127"/>
              <a:ext cx="3709202" cy="2400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en-US" b="1" dirty="0" err="1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Precisielandbouw</a:t>
              </a:r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:</a:t>
              </a:r>
            </a:p>
            <a:p>
              <a:pPr defTabSz="228554"/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Wat </a:t>
              </a:r>
              <a:r>
                <a:rPr lang="en-US" b="1" dirty="0" err="1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kan</a:t>
              </a:r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 </a:t>
              </a:r>
              <a:r>
                <a:rPr lang="en-US" b="1" dirty="0" err="1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er</a:t>
              </a:r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 </a:t>
              </a:r>
              <a:r>
                <a:rPr lang="en-US" b="1" dirty="0" err="1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meer</a:t>
              </a:r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? 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554061A-4F1A-45D3-A140-C5F2724EAE09}"/>
                </a:ext>
              </a:extLst>
            </p:cNvPr>
            <p:cNvSpPr txBox="1"/>
            <p:nvPr/>
          </p:nvSpPr>
          <p:spPr>
            <a:xfrm>
              <a:off x="13087350" y="4393624"/>
              <a:ext cx="3543300" cy="1803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>
                <a:lnSpc>
                  <a:spcPct val="150000"/>
                </a:lnSpc>
              </a:pP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In Nederland is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er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een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  <a:hlinkClick r:id="rId2"/>
                </a:rPr>
                <a:t>Nationale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  <a:hlinkClick r:id="rId2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  <a:hlinkClick r:id="rId2"/>
                </a:rPr>
                <a:t>Proeftuin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  <a:hlinkClick r:id="rId2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  <a:hlinkClick r:id="rId2"/>
                </a:rPr>
                <a:t>Precisie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  <a:hlinkClick r:id="rId2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  <a:hlinkClick r:id="rId2"/>
                </a:rPr>
                <a:t>Landbouw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  <a:hlinkClick r:id="rId2"/>
                </a:rPr>
                <a:t> (NPPL)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waar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je nog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veel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meer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bedrijven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en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andere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tools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vindt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.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5CE11F9-3345-486B-8B01-F63E40969FB2}"/>
                </a:ext>
              </a:extLst>
            </p:cNvPr>
            <p:cNvSpPr/>
            <p:nvPr/>
          </p:nvSpPr>
          <p:spPr>
            <a:xfrm>
              <a:off x="13121611" y="1775358"/>
              <a:ext cx="629102" cy="8003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228554"/>
              <a:r>
                <a:rPr lang="en-US" sz="2000" dirty="0">
                  <a:solidFill>
                    <a:srgbClr val="3598FE"/>
                  </a:solidFill>
                  <a:latin typeface="dt-technology-02" panose="02000509000000000000" pitchFamily="49" charset="0"/>
                </a:rPr>
                <a:t>1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CD78A03-431C-4DD0-86E0-2BFA1C1F4512}"/>
              </a:ext>
            </a:extLst>
          </p:cNvPr>
          <p:cNvGrpSpPr/>
          <p:nvPr/>
        </p:nvGrpSpPr>
        <p:grpSpPr>
          <a:xfrm>
            <a:off x="6345546" y="3596997"/>
            <a:ext cx="2296586" cy="2623115"/>
            <a:chOff x="12692743" y="7079856"/>
            <a:chExt cx="4593771" cy="5246914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BFE010E5-D502-4E14-B115-9B804652EA9E}"/>
                </a:ext>
              </a:extLst>
            </p:cNvPr>
            <p:cNvSpPr/>
            <p:nvPr/>
          </p:nvSpPr>
          <p:spPr>
            <a:xfrm>
              <a:off x="12692743" y="7079856"/>
              <a:ext cx="4593771" cy="5246914"/>
            </a:xfrm>
            <a:prstGeom prst="roundRect">
              <a:avLst>
                <a:gd name="adj" fmla="val 4345"/>
              </a:avLst>
            </a:prstGeom>
            <a:solidFill>
              <a:schemeClr val="bg1"/>
            </a:solidFill>
            <a:ln>
              <a:noFill/>
            </a:ln>
            <a:effectLst>
              <a:outerShdw blurRad="482600" dist="165100" dir="5400000" algn="t" rotWithShape="0">
                <a:schemeClr val="tx1">
                  <a:lumMod val="90000"/>
                  <a:lumOff val="1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228554"/>
              <a:endParaRPr lang="en-US" sz="90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ADD71E7-73BC-4F20-95AA-76F1223BBCE3}"/>
                </a:ext>
              </a:extLst>
            </p:cNvPr>
            <p:cNvSpPr txBox="1"/>
            <p:nvPr/>
          </p:nvSpPr>
          <p:spPr>
            <a:xfrm>
              <a:off x="13087350" y="8440207"/>
              <a:ext cx="3352799" cy="1846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Zo </a:t>
              </a:r>
              <a:r>
                <a:rPr lang="en-US" b="1" dirty="0" err="1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denk</a:t>
              </a:r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 je </a:t>
              </a:r>
              <a:r>
                <a:rPr lang="en-US" b="1" dirty="0" err="1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na</a:t>
              </a:r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 en kun je </a:t>
              </a:r>
              <a:r>
                <a:rPr lang="en-US" b="1" dirty="0" err="1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vertellen</a:t>
              </a:r>
              <a:endParaRPr lang="en-US" b="1" dirty="0">
                <a:solidFill>
                  <a:srgbClr val="283147">
                    <a:lumMod val="75000"/>
                    <a:lumOff val="25000"/>
                    <a:alpha val="73000"/>
                  </a:srgbClr>
                </a:solidFill>
                <a:latin typeface="Calibri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D522A62-C437-4F74-ADB9-7F31AE6E0839}"/>
                </a:ext>
              </a:extLst>
            </p:cNvPr>
            <p:cNvSpPr txBox="1"/>
            <p:nvPr/>
          </p:nvSpPr>
          <p:spPr>
            <a:xfrm>
              <a:off x="13087350" y="10099704"/>
              <a:ext cx="3543300" cy="2219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>
                <a:lnSpc>
                  <a:spcPct val="150000"/>
                </a:lnSpc>
              </a:pP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Zou je later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zelf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met drones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willen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werken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? Waarom? Wat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vind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je van de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bedrijven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die drones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gebruiken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? Zou je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er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willen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werken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? Waarom?   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4981256-682A-47F4-88C0-FE1871C2845E}"/>
                </a:ext>
              </a:extLst>
            </p:cNvPr>
            <p:cNvSpPr/>
            <p:nvPr/>
          </p:nvSpPr>
          <p:spPr>
            <a:xfrm>
              <a:off x="13121611" y="7481438"/>
              <a:ext cx="629102" cy="8003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228554"/>
              <a:r>
                <a:rPr lang="en-US" sz="2000" dirty="0">
                  <a:solidFill>
                    <a:srgbClr val="3598FE"/>
                  </a:solidFill>
                  <a:latin typeface="dt-technology-02" panose="02000509000000000000" pitchFamily="49" charset="0"/>
                </a:rPr>
                <a:t>3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1FB88DF-2DCB-4D9D-B5DE-894FFCCA7FB4}"/>
              </a:ext>
            </a:extLst>
          </p:cNvPr>
          <p:cNvGrpSpPr/>
          <p:nvPr/>
        </p:nvGrpSpPr>
        <p:grpSpPr>
          <a:xfrm>
            <a:off x="8850295" y="1571018"/>
            <a:ext cx="2296586" cy="2623115"/>
            <a:chOff x="17702893" y="3027371"/>
            <a:chExt cx="4593771" cy="5246914"/>
          </a:xfrm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C6F53B3-7AA9-4783-ADB1-FB57AEDD5C2A}"/>
                </a:ext>
              </a:extLst>
            </p:cNvPr>
            <p:cNvSpPr/>
            <p:nvPr/>
          </p:nvSpPr>
          <p:spPr>
            <a:xfrm>
              <a:off x="17702893" y="3027371"/>
              <a:ext cx="4593771" cy="5246914"/>
            </a:xfrm>
            <a:prstGeom prst="roundRect">
              <a:avLst>
                <a:gd name="adj" fmla="val 4345"/>
              </a:avLst>
            </a:prstGeom>
            <a:solidFill>
              <a:schemeClr val="bg1"/>
            </a:solidFill>
            <a:ln>
              <a:noFill/>
            </a:ln>
            <a:effectLst>
              <a:outerShdw blurRad="482600" dist="165100" dir="5400000" algn="t" rotWithShape="0">
                <a:schemeClr val="tx1">
                  <a:lumMod val="90000"/>
                  <a:lumOff val="10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228554"/>
              <a:endParaRPr lang="en-US" sz="900">
                <a:solidFill>
                  <a:srgbClr val="FFFFFF"/>
                </a:solidFill>
                <a:latin typeface="Calibri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979F4DE-BF40-41F8-A418-7C20D5604ADF}"/>
                </a:ext>
              </a:extLst>
            </p:cNvPr>
            <p:cNvSpPr txBox="1"/>
            <p:nvPr/>
          </p:nvSpPr>
          <p:spPr>
            <a:xfrm>
              <a:off x="18192751" y="4393623"/>
              <a:ext cx="3352799" cy="1292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NDVI, VARI en nog </a:t>
              </a:r>
              <a:r>
                <a:rPr lang="en-US" b="1" dirty="0" err="1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meer</a:t>
              </a:r>
              <a:r>
                <a:rPr lang="en-US" b="1" dirty="0">
                  <a:solidFill>
                    <a:srgbClr val="283147">
                      <a:lumMod val="75000"/>
                      <a:lumOff val="25000"/>
                      <a:alpha val="73000"/>
                    </a:srgbClr>
                  </a:solidFill>
                  <a:latin typeface="Calibri"/>
                </a:rPr>
                <a:t>…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F2E493C-C3D9-48EB-BB6F-234821FFEDCD}"/>
                </a:ext>
              </a:extLst>
            </p:cNvPr>
            <p:cNvSpPr txBox="1"/>
            <p:nvPr/>
          </p:nvSpPr>
          <p:spPr>
            <a:xfrm>
              <a:off x="18192751" y="6053117"/>
              <a:ext cx="3543300" cy="2219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>
                <a:lnSpc>
                  <a:spcPct val="150000"/>
                </a:lnSpc>
              </a:pP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De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formules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, analyses en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kritiek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op VARI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vind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je in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dit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(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Engelstalige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)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  <a:hlinkClick r:id="rId3"/>
                </a:rPr>
                <a:t>onderzoek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.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Voor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wie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meer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wil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weten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over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deze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 </a:t>
              </a:r>
              <a:r>
                <a:rPr lang="en-US" sz="900" dirty="0" err="1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algoritmes</a:t>
              </a:r>
              <a:r>
                <a:rPr lang="en-US" sz="900" dirty="0">
                  <a:solidFill>
                    <a:srgbClr val="283147">
                      <a:alpha val="58000"/>
                    </a:srgbClr>
                  </a:solidFill>
                  <a:latin typeface="Calibri"/>
                </a:rPr>
                <a:t>. 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0B4C363D-84AE-4F70-A59D-4E8D23EDFE3E}"/>
                </a:ext>
              </a:extLst>
            </p:cNvPr>
            <p:cNvSpPr/>
            <p:nvPr/>
          </p:nvSpPr>
          <p:spPr>
            <a:xfrm>
              <a:off x="18227011" y="3434852"/>
              <a:ext cx="629102" cy="80032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228554"/>
              <a:r>
                <a:rPr lang="en-US" sz="2000" dirty="0">
                  <a:solidFill>
                    <a:srgbClr val="3598FE"/>
                  </a:solidFill>
                  <a:latin typeface="dt-technology-07" panose="02000509000000000000" pitchFamily="49" charset="0"/>
                </a:rPr>
                <a:t>2</a:t>
              </a:r>
            </a:p>
          </p:txBody>
        </p:sp>
      </p:grpSp>
      <p:pic>
        <p:nvPicPr>
          <p:cNvPr id="8" name="Tijdelijke aanduiding voor afbeelding 7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7" r="13387"/>
          <a:stretch>
            <a:fillRect/>
          </a:stretch>
        </p:blipFill>
        <p:spPr>
          <a:xfrm>
            <a:off x="1166810" y="1139801"/>
            <a:ext cx="4472005" cy="4578905"/>
          </a:xfrm>
        </p:spPr>
      </p:pic>
      <p:pic>
        <p:nvPicPr>
          <p:cNvPr id="20" name="Afbeelding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616" y="2337058"/>
            <a:ext cx="2184392" cy="2184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164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ep 11"/>
          <p:cNvGrpSpPr/>
          <p:nvPr/>
        </p:nvGrpSpPr>
        <p:grpSpPr>
          <a:xfrm>
            <a:off x="6892615" y="1216718"/>
            <a:ext cx="4242974" cy="4455742"/>
            <a:chOff x="13787023" y="4443557"/>
            <a:chExt cx="8487053" cy="8912644"/>
          </a:xfrm>
        </p:grpSpPr>
        <p:sp>
          <p:nvSpPr>
            <p:cNvPr id="10" name="Tekstvak 9"/>
            <p:cNvSpPr txBox="1"/>
            <p:nvPr/>
          </p:nvSpPr>
          <p:spPr>
            <a:xfrm>
              <a:off x="13787023" y="4443557"/>
              <a:ext cx="5599057" cy="1662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Precisielandbouw</a:t>
              </a:r>
              <a:b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</a:br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met drones</a:t>
              </a:r>
            </a:p>
          </p:txBody>
        </p:sp>
        <p:sp>
          <p:nvSpPr>
            <p:cNvPr id="11" name="Tekstvak 10"/>
            <p:cNvSpPr txBox="1"/>
            <p:nvPr/>
          </p:nvSpPr>
          <p:spPr>
            <a:xfrm>
              <a:off x="13849167" y="6707362"/>
              <a:ext cx="8424909" cy="664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Tijdens de </a:t>
              </a:r>
              <a:r>
                <a:rPr lang="nl-NL" sz="1400" dirty="0" err="1">
                  <a:solidFill>
                    <a:srgbClr val="283147"/>
                  </a:solidFill>
                  <a:latin typeface="Calibri"/>
                </a:rPr>
                <a:t>Agri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Drone Challenge ga je met een drone buiten een vlucht uitvoeren.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Agrarische bedrijven 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gebruiken drones om: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akkers met gewassen in de gaten te houden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sneller in te kunnen grijpen als er iets mis is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de opbrengst van het gewas te verhogen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Een drone is geen wondermiddel. Het is een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tool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om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data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te verzamelen en te analyseren. Op basis van een analyse kun je de juiste beslissingen nemen.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Een gewasanalyse uitvoeren is, dankzij een app, niet zo lastig om uit te voeren. Iedereen kan het, jij ook! </a:t>
              </a:r>
            </a:p>
          </p:txBody>
        </p:sp>
        <p:sp>
          <p:nvSpPr>
            <p:cNvPr id="17" name="Rectangle 1"/>
            <p:cNvSpPr/>
            <p:nvPr/>
          </p:nvSpPr>
          <p:spPr>
            <a:xfrm>
              <a:off x="13950973" y="6169060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3" name="Tijdelijke aanduiding voor afbeelding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1" r="9201"/>
          <a:stretch>
            <a:fillRect/>
          </a:stretch>
        </p:blipFill>
        <p:spPr>
          <a:xfrm>
            <a:off x="792154" y="446"/>
            <a:ext cx="5594529" cy="6857107"/>
          </a:xfrm>
        </p:spPr>
      </p:pic>
    </p:spTree>
    <p:extLst>
      <p:ext uri="{BB962C8B-B14F-4D97-AF65-F5344CB8AC3E}">
        <p14:creationId xmlns:p14="http://schemas.microsoft.com/office/powerpoint/2010/main" val="17262089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hoek 33"/>
          <p:cNvSpPr/>
          <p:nvPr/>
        </p:nvSpPr>
        <p:spPr>
          <a:xfrm>
            <a:off x="9211767" y="3425760"/>
            <a:ext cx="1926859" cy="1704753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endParaRPr lang="nl-NL" sz="9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2" name="Rechthoek 31"/>
          <p:cNvSpPr/>
          <p:nvPr/>
        </p:nvSpPr>
        <p:spPr>
          <a:xfrm>
            <a:off x="5112420" y="3449143"/>
            <a:ext cx="1926859" cy="1704753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endParaRPr lang="nl-NL" sz="9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1" name="Rechthoek 30"/>
          <p:cNvSpPr/>
          <p:nvPr/>
        </p:nvSpPr>
        <p:spPr>
          <a:xfrm>
            <a:off x="3070590" y="3441775"/>
            <a:ext cx="1919463" cy="1704753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endParaRPr lang="nl-NL" sz="9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3" name="Rechthoek 32"/>
          <p:cNvSpPr/>
          <p:nvPr/>
        </p:nvSpPr>
        <p:spPr>
          <a:xfrm>
            <a:off x="7176130" y="3436077"/>
            <a:ext cx="1913271" cy="1704753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endParaRPr lang="nl-NL" sz="9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Rechthoek 11"/>
          <p:cNvSpPr/>
          <p:nvPr/>
        </p:nvSpPr>
        <p:spPr>
          <a:xfrm>
            <a:off x="1028076" y="3441775"/>
            <a:ext cx="1926859" cy="1704753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endParaRPr lang="nl-NL" sz="9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6" name="TextBox 1">
            <a:extLst>
              <a:ext uri="{FF2B5EF4-FFF2-40B4-BE49-F238E27FC236}">
                <a16:creationId xmlns:a16="http://schemas.microsoft.com/office/drawing/2014/main" id="{32953D46-D7E5-41A3-AB5B-6D532DB5783A}"/>
              </a:ext>
            </a:extLst>
          </p:cNvPr>
          <p:cNvSpPr txBox="1"/>
          <p:nvPr/>
        </p:nvSpPr>
        <p:spPr>
          <a:xfrm>
            <a:off x="4370207" y="1670640"/>
            <a:ext cx="345158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228554"/>
            <a:r>
              <a:rPr lang="en-US" sz="2400" b="1" dirty="0" err="1">
                <a:solidFill>
                  <a:srgbClr val="283147"/>
                </a:solidFill>
                <a:latin typeface="Roboto Slab" pitchFamily="2" charset="0"/>
                <a:ea typeface="Roboto Slab" pitchFamily="2" charset="0"/>
              </a:rPr>
              <a:t>Interessante</a:t>
            </a:r>
            <a:r>
              <a:rPr lang="en-US" sz="2400" b="1" dirty="0">
                <a:solidFill>
                  <a:srgbClr val="283147"/>
                </a:solidFill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2400" b="1" dirty="0" err="1">
                <a:solidFill>
                  <a:srgbClr val="283147"/>
                </a:solidFill>
                <a:latin typeface="Roboto Slab" pitchFamily="2" charset="0"/>
                <a:ea typeface="Roboto Slab" pitchFamily="2" charset="0"/>
              </a:rPr>
              <a:t>bedrijven</a:t>
            </a:r>
            <a:endParaRPr lang="en-US" sz="2400" dirty="0">
              <a:solidFill>
                <a:srgbClr val="283147"/>
              </a:solidFill>
              <a:latin typeface="Roboto Slab" pitchFamily="2" charset="0"/>
              <a:ea typeface="Roboto Slab" pitchFamily="2" charset="0"/>
            </a:endParaRPr>
          </a:p>
        </p:txBody>
      </p:sp>
      <p:sp>
        <p:nvSpPr>
          <p:cNvPr id="77" name="TextBox 2">
            <a:extLst>
              <a:ext uri="{FF2B5EF4-FFF2-40B4-BE49-F238E27FC236}">
                <a16:creationId xmlns:a16="http://schemas.microsoft.com/office/drawing/2014/main" id="{EF2A88E5-20A7-4228-887A-7C4F3DC0C42C}"/>
              </a:ext>
            </a:extLst>
          </p:cNvPr>
          <p:cNvSpPr txBox="1"/>
          <p:nvPr/>
        </p:nvSpPr>
        <p:spPr>
          <a:xfrm>
            <a:off x="3521710" y="2328221"/>
            <a:ext cx="5148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554"/>
            <a:r>
              <a:rPr lang="en-US" sz="1400" dirty="0" err="1">
                <a:solidFill>
                  <a:srgbClr val="283147"/>
                </a:solidFill>
                <a:latin typeface="Calibri"/>
              </a:rPr>
              <a:t>Welke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bedrijven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zijn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al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bezig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met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precisielandbouw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?</a:t>
            </a:r>
            <a:br>
              <a:rPr lang="en-US" sz="1400" dirty="0">
                <a:solidFill>
                  <a:srgbClr val="283147"/>
                </a:solidFill>
                <a:latin typeface="Calibri"/>
              </a:rPr>
            </a:br>
            <a:r>
              <a:rPr lang="en-US" sz="1400" dirty="0" err="1">
                <a:solidFill>
                  <a:srgbClr val="283147"/>
                </a:solidFill>
                <a:latin typeface="Calibri"/>
              </a:rPr>
              <a:t>Klik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maar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eens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op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een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bedrijf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om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meer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te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weten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te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 </a:t>
            </a:r>
            <a:r>
              <a:rPr lang="en-US" sz="1400" dirty="0" err="1">
                <a:solidFill>
                  <a:srgbClr val="283147"/>
                </a:solidFill>
                <a:latin typeface="Calibri"/>
              </a:rPr>
              <a:t>komen</a:t>
            </a:r>
            <a:r>
              <a:rPr lang="en-US" sz="1400" dirty="0">
                <a:solidFill>
                  <a:srgbClr val="283147"/>
                </a:solidFill>
                <a:latin typeface="Calibri"/>
              </a:rPr>
              <a:t>.</a:t>
            </a:r>
          </a:p>
        </p:txBody>
      </p:sp>
      <p:sp>
        <p:nvSpPr>
          <p:cNvPr id="80" name="Rectangle 26">
            <a:extLst>
              <a:ext uri="{FF2B5EF4-FFF2-40B4-BE49-F238E27FC236}">
                <a16:creationId xmlns:a16="http://schemas.microsoft.com/office/drawing/2014/main" id="{C4C10623-BF00-4932-9C76-922D5F553409}"/>
              </a:ext>
            </a:extLst>
          </p:cNvPr>
          <p:cNvSpPr/>
          <p:nvPr/>
        </p:nvSpPr>
        <p:spPr>
          <a:xfrm>
            <a:off x="3074737" y="5150661"/>
            <a:ext cx="1926859" cy="72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2" rtlCol="0" anchor="ctr"/>
          <a:lstStyle/>
          <a:p>
            <a:pPr defTabSz="228554">
              <a:lnSpc>
                <a:spcPct val="150000"/>
              </a:lnSpc>
            </a:pPr>
            <a:r>
              <a:rPr lang="en-US" sz="1200" b="1" dirty="0" err="1">
                <a:solidFill>
                  <a:srgbClr val="283147"/>
                </a:solidFill>
                <a:latin typeface="Century Gothic"/>
              </a:rPr>
              <a:t>Sentera</a:t>
            </a:r>
            <a:endParaRPr lang="en-US" sz="1200" b="1" dirty="0">
              <a:solidFill>
                <a:srgbClr val="283147"/>
              </a:solidFill>
              <a:latin typeface="Century Gothic"/>
            </a:endParaRPr>
          </a:p>
          <a:p>
            <a:pPr defTabSz="228554">
              <a:lnSpc>
                <a:spcPct val="150000"/>
              </a:lnSpc>
            </a:pPr>
            <a:r>
              <a:rPr lang="en-US" sz="1000" dirty="0">
                <a:solidFill>
                  <a:srgbClr val="283147"/>
                </a:solidFill>
                <a:latin typeface="Calibri"/>
              </a:rPr>
              <a:t>Verenigde Staten</a:t>
            </a:r>
          </a:p>
        </p:txBody>
      </p:sp>
      <p:sp>
        <p:nvSpPr>
          <p:cNvPr id="82" name="Rectangle 31">
            <a:extLst>
              <a:ext uri="{FF2B5EF4-FFF2-40B4-BE49-F238E27FC236}">
                <a16:creationId xmlns:a16="http://schemas.microsoft.com/office/drawing/2014/main" id="{C3928483-DCBE-4009-8A09-BB9C01773881}"/>
              </a:ext>
            </a:extLst>
          </p:cNvPr>
          <p:cNvSpPr/>
          <p:nvPr/>
        </p:nvSpPr>
        <p:spPr>
          <a:xfrm>
            <a:off x="1023570" y="5866404"/>
            <a:ext cx="1926859" cy="685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2" rtlCol="0" anchor="ctr"/>
          <a:lstStyle/>
          <a:p>
            <a:pPr defTabSz="228554">
              <a:lnSpc>
                <a:spcPct val="150000"/>
              </a:lnSpc>
            </a:pPr>
            <a:endParaRPr lang="en-US" sz="1000">
              <a:solidFill>
                <a:srgbClr val="283147"/>
              </a:solidFill>
              <a:latin typeface="Calibri"/>
            </a:endParaRPr>
          </a:p>
        </p:txBody>
      </p:sp>
      <p:sp>
        <p:nvSpPr>
          <p:cNvPr id="86" name="Rectangle 37">
            <a:extLst>
              <a:ext uri="{FF2B5EF4-FFF2-40B4-BE49-F238E27FC236}">
                <a16:creationId xmlns:a16="http://schemas.microsoft.com/office/drawing/2014/main" id="{5264A1EC-B93D-46D7-8FFE-882031A22C19}"/>
              </a:ext>
            </a:extLst>
          </p:cNvPr>
          <p:cNvSpPr/>
          <p:nvPr/>
        </p:nvSpPr>
        <p:spPr>
          <a:xfrm>
            <a:off x="9214324" y="5141784"/>
            <a:ext cx="1926859" cy="72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2" rtlCol="0" anchor="ctr"/>
          <a:lstStyle/>
          <a:p>
            <a:pPr defTabSz="228554">
              <a:lnSpc>
                <a:spcPct val="150000"/>
              </a:lnSpc>
            </a:pPr>
            <a:r>
              <a:rPr lang="en-US" sz="1200" b="1" dirty="0" err="1">
                <a:solidFill>
                  <a:srgbClr val="283147"/>
                </a:solidFill>
                <a:latin typeface="Century Gothic"/>
              </a:rPr>
              <a:t>AgriFly</a:t>
            </a:r>
            <a:endParaRPr lang="en-US" sz="1200" b="1" dirty="0">
              <a:solidFill>
                <a:srgbClr val="283147"/>
              </a:solidFill>
              <a:latin typeface="Century Gothic"/>
            </a:endParaRPr>
          </a:p>
          <a:p>
            <a:pPr defTabSz="228554">
              <a:lnSpc>
                <a:spcPct val="150000"/>
              </a:lnSpc>
            </a:pPr>
            <a:r>
              <a:rPr lang="en-US" sz="1000" dirty="0">
                <a:solidFill>
                  <a:srgbClr val="283147"/>
                </a:solidFill>
                <a:latin typeface="Calibri"/>
              </a:rPr>
              <a:t>Nederland</a:t>
            </a:r>
          </a:p>
        </p:txBody>
      </p:sp>
      <p:sp>
        <p:nvSpPr>
          <p:cNvPr id="88" name="Rectangle 41">
            <a:extLst>
              <a:ext uri="{FF2B5EF4-FFF2-40B4-BE49-F238E27FC236}">
                <a16:creationId xmlns:a16="http://schemas.microsoft.com/office/drawing/2014/main" id="{7087F26E-5375-4152-B65B-ED2A032782BE}"/>
              </a:ext>
            </a:extLst>
          </p:cNvPr>
          <p:cNvSpPr/>
          <p:nvPr/>
        </p:nvSpPr>
        <p:spPr>
          <a:xfrm>
            <a:off x="1023570" y="5146528"/>
            <a:ext cx="1926859" cy="72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2" rtlCol="0" anchor="ctr"/>
          <a:lstStyle/>
          <a:p>
            <a:pPr defTabSz="228554">
              <a:lnSpc>
                <a:spcPct val="150000"/>
              </a:lnSpc>
            </a:pPr>
            <a:r>
              <a:rPr lang="en-US" sz="1200" b="1" dirty="0">
                <a:solidFill>
                  <a:srgbClr val="283147"/>
                </a:solidFill>
                <a:latin typeface="Century Gothic"/>
              </a:rPr>
              <a:t>Van den Borne</a:t>
            </a:r>
          </a:p>
          <a:p>
            <a:pPr defTabSz="228554">
              <a:lnSpc>
                <a:spcPct val="150000"/>
              </a:lnSpc>
            </a:pPr>
            <a:r>
              <a:rPr lang="en-US" sz="1000" dirty="0">
                <a:solidFill>
                  <a:srgbClr val="283147"/>
                </a:solidFill>
                <a:latin typeface="Calibri"/>
              </a:rPr>
              <a:t>Nederland</a:t>
            </a:r>
          </a:p>
        </p:txBody>
      </p:sp>
      <p:sp>
        <p:nvSpPr>
          <p:cNvPr id="92" name="Rectangle 46">
            <a:extLst>
              <a:ext uri="{FF2B5EF4-FFF2-40B4-BE49-F238E27FC236}">
                <a16:creationId xmlns:a16="http://schemas.microsoft.com/office/drawing/2014/main" id="{746409C3-0197-4265-9263-2A7CD39BEBC3}"/>
              </a:ext>
            </a:extLst>
          </p:cNvPr>
          <p:cNvSpPr/>
          <p:nvPr/>
        </p:nvSpPr>
        <p:spPr>
          <a:xfrm>
            <a:off x="2584002" y="3441914"/>
            <a:ext cx="371106" cy="371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r>
              <a:rPr lang="en-US" sz="1600" dirty="0">
                <a:solidFill>
                  <a:srgbClr val="FFFFFF"/>
                </a:solidFill>
                <a:latin typeface="dt-line-transportation-01" panose="02000509000000000000" pitchFamily="49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94" name="Rectangle 48">
            <a:extLst>
              <a:ext uri="{FF2B5EF4-FFF2-40B4-BE49-F238E27FC236}">
                <a16:creationId xmlns:a16="http://schemas.microsoft.com/office/drawing/2014/main" id="{76630E66-6358-401E-B449-9A3601C3AD8E}"/>
              </a:ext>
            </a:extLst>
          </p:cNvPr>
          <p:cNvSpPr/>
          <p:nvPr/>
        </p:nvSpPr>
        <p:spPr>
          <a:xfrm>
            <a:off x="4618947" y="3445160"/>
            <a:ext cx="371106" cy="371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r>
              <a:rPr lang="en-US" sz="1600" dirty="0">
                <a:solidFill>
                  <a:srgbClr val="283147"/>
                </a:solidFill>
                <a:latin typeface="dt-line-transportation-01" panose="02000509000000000000" pitchFamily="49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01" name="Rectangle 31">
            <a:extLst>
              <a:ext uri="{FF2B5EF4-FFF2-40B4-BE49-F238E27FC236}">
                <a16:creationId xmlns:a16="http://schemas.microsoft.com/office/drawing/2014/main" id="{C3928483-DCBE-4009-8A09-BB9C01773881}"/>
              </a:ext>
            </a:extLst>
          </p:cNvPr>
          <p:cNvSpPr/>
          <p:nvPr/>
        </p:nvSpPr>
        <p:spPr>
          <a:xfrm>
            <a:off x="9213978" y="5866404"/>
            <a:ext cx="1926859" cy="685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2" rtlCol="0" anchor="ctr"/>
          <a:lstStyle/>
          <a:p>
            <a:pPr defTabSz="228554">
              <a:lnSpc>
                <a:spcPct val="150000"/>
              </a:lnSpc>
            </a:pPr>
            <a:endParaRPr lang="en-US" sz="1000">
              <a:solidFill>
                <a:srgbClr val="283147"/>
              </a:solidFill>
              <a:latin typeface="Calibri"/>
            </a:endParaRPr>
          </a:p>
        </p:txBody>
      </p:sp>
      <p:sp>
        <p:nvSpPr>
          <p:cNvPr id="104" name="Rectangle 46">
            <a:extLst>
              <a:ext uri="{FF2B5EF4-FFF2-40B4-BE49-F238E27FC236}">
                <a16:creationId xmlns:a16="http://schemas.microsoft.com/office/drawing/2014/main" id="{746409C3-0197-4265-9263-2A7CD39BEBC3}"/>
              </a:ext>
            </a:extLst>
          </p:cNvPr>
          <p:cNvSpPr/>
          <p:nvPr/>
        </p:nvSpPr>
        <p:spPr>
          <a:xfrm>
            <a:off x="10767520" y="3436077"/>
            <a:ext cx="371106" cy="371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r>
              <a:rPr lang="en-US" sz="1600" dirty="0">
                <a:solidFill>
                  <a:srgbClr val="FFFFFF"/>
                </a:solidFill>
                <a:latin typeface="dt-line-transportation-01" panose="02000509000000000000" pitchFamily="49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4255" y="5575190"/>
            <a:ext cx="217635" cy="217635"/>
          </a:xfrm>
          <a:prstGeom prst="rect">
            <a:avLst/>
          </a:prstGeom>
        </p:spPr>
      </p:pic>
      <p:pic>
        <p:nvPicPr>
          <p:cNvPr id="108" name="Afbeelding 1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175" y="5584128"/>
            <a:ext cx="217635" cy="217635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327" y="5570418"/>
            <a:ext cx="222407" cy="222407"/>
          </a:xfrm>
          <a:prstGeom prst="rect">
            <a:avLst/>
          </a:prstGeom>
        </p:spPr>
      </p:pic>
      <p:sp>
        <p:nvSpPr>
          <p:cNvPr id="36" name="Rectangle 31">
            <a:extLst>
              <a:ext uri="{FF2B5EF4-FFF2-40B4-BE49-F238E27FC236}">
                <a16:creationId xmlns:a16="http://schemas.microsoft.com/office/drawing/2014/main" id="{C3928483-DCBE-4009-8A09-BB9C01773881}"/>
              </a:ext>
            </a:extLst>
          </p:cNvPr>
          <p:cNvSpPr/>
          <p:nvPr/>
        </p:nvSpPr>
        <p:spPr>
          <a:xfrm>
            <a:off x="5116566" y="5870537"/>
            <a:ext cx="1926859" cy="685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2" rtlCol="0" anchor="ctr"/>
          <a:lstStyle/>
          <a:p>
            <a:pPr defTabSz="228554">
              <a:lnSpc>
                <a:spcPct val="150000"/>
              </a:lnSpc>
            </a:pPr>
            <a:endParaRPr lang="en-US" sz="1000">
              <a:solidFill>
                <a:srgbClr val="283147"/>
              </a:solidFill>
              <a:latin typeface="Calibri"/>
            </a:endParaRPr>
          </a:p>
        </p:txBody>
      </p:sp>
      <p:sp>
        <p:nvSpPr>
          <p:cNvPr id="37" name="Rectangle 41">
            <a:extLst>
              <a:ext uri="{FF2B5EF4-FFF2-40B4-BE49-F238E27FC236}">
                <a16:creationId xmlns:a16="http://schemas.microsoft.com/office/drawing/2014/main" id="{7087F26E-5375-4152-B65B-ED2A032782BE}"/>
              </a:ext>
            </a:extLst>
          </p:cNvPr>
          <p:cNvSpPr/>
          <p:nvPr/>
        </p:nvSpPr>
        <p:spPr>
          <a:xfrm>
            <a:off x="5116567" y="5150661"/>
            <a:ext cx="1926859" cy="72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2" rtlCol="0" anchor="ctr"/>
          <a:lstStyle/>
          <a:p>
            <a:pPr defTabSz="228554">
              <a:lnSpc>
                <a:spcPct val="150000"/>
              </a:lnSpc>
            </a:pPr>
            <a:r>
              <a:rPr lang="en-US" sz="1200" b="1" dirty="0" err="1">
                <a:solidFill>
                  <a:srgbClr val="283147"/>
                </a:solidFill>
                <a:latin typeface="Century Gothic"/>
              </a:rPr>
              <a:t>Dronewerkers</a:t>
            </a:r>
            <a:endParaRPr lang="en-US" sz="1200" b="1" dirty="0">
              <a:solidFill>
                <a:srgbClr val="283147"/>
              </a:solidFill>
              <a:latin typeface="Century Gothic"/>
            </a:endParaRPr>
          </a:p>
          <a:p>
            <a:pPr defTabSz="228554">
              <a:lnSpc>
                <a:spcPct val="150000"/>
              </a:lnSpc>
            </a:pPr>
            <a:r>
              <a:rPr lang="en-US" sz="1000" dirty="0">
                <a:solidFill>
                  <a:srgbClr val="283147"/>
                </a:solidFill>
                <a:latin typeface="Calibri"/>
              </a:rPr>
              <a:t>Nederland</a:t>
            </a:r>
          </a:p>
        </p:txBody>
      </p:sp>
      <p:sp>
        <p:nvSpPr>
          <p:cNvPr id="38" name="Rectangle 46">
            <a:extLst>
              <a:ext uri="{FF2B5EF4-FFF2-40B4-BE49-F238E27FC236}">
                <a16:creationId xmlns:a16="http://schemas.microsoft.com/office/drawing/2014/main" id="{746409C3-0197-4265-9263-2A7CD39BEBC3}"/>
              </a:ext>
            </a:extLst>
          </p:cNvPr>
          <p:cNvSpPr/>
          <p:nvPr/>
        </p:nvSpPr>
        <p:spPr>
          <a:xfrm>
            <a:off x="6672319" y="3445160"/>
            <a:ext cx="371106" cy="371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r>
              <a:rPr lang="en-US" sz="1600" dirty="0">
                <a:solidFill>
                  <a:srgbClr val="FFFFFF"/>
                </a:solidFill>
                <a:latin typeface="dt-line-transportation-01" panose="02000509000000000000" pitchFamily="49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39" name="Afbeelding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54" y="5570418"/>
            <a:ext cx="217635" cy="217635"/>
          </a:xfrm>
          <a:prstGeom prst="rect">
            <a:avLst/>
          </a:prstGeom>
        </p:spPr>
      </p:pic>
      <p:sp>
        <p:nvSpPr>
          <p:cNvPr id="47" name="Rectangle 41">
            <a:extLst>
              <a:ext uri="{FF2B5EF4-FFF2-40B4-BE49-F238E27FC236}">
                <a16:creationId xmlns:a16="http://schemas.microsoft.com/office/drawing/2014/main" id="{7087F26E-5375-4152-B65B-ED2A032782BE}"/>
              </a:ext>
            </a:extLst>
          </p:cNvPr>
          <p:cNvSpPr/>
          <p:nvPr/>
        </p:nvSpPr>
        <p:spPr>
          <a:xfrm>
            <a:off x="7166438" y="5150661"/>
            <a:ext cx="1926859" cy="723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2" rtlCol="0" anchor="ctr"/>
          <a:lstStyle/>
          <a:p>
            <a:pPr defTabSz="228554">
              <a:lnSpc>
                <a:spcPct val="150000"/>
              </a:lnSpc>
            </a:pPr>
            <a:r>
              <a:rPr lang="en-US" sz="1200" b="1" dirty="0">
                <a:solidFill>
                  <a:srgbClr val="283147"/>
                </a:solidFill>
                <a:latin typeface="Century Gothic"/>
              </a:rPr>
              <a:t>DJI</a:t>
            </a:r>
          </a:p>
          <a:p>
            <a:pPr defTabSz="228554">
              <a:lnSpc>
                <a:spcPct val="150000"/>
              </a:lnSpc>
            </a:pPr>
            <a:r>
              <a:rPr lang="en-US" sz="1000" dirty="0">
                <a:solidFill>
                  <a:srgbClr val="283147"/>
                </a:solidFill>
                <a:latin typeface="Calibri"/>
              </a:rPr>
              <a:t>China</a:t>
            </a:r>
          </a:p>
        </p:txBody>
      </p:sp>
      <p:sp>
        <p:nvSpPr>
          <p:cNvPr id="50" name="Rectangle 48">
            <a:extLst>
              <a:ext uri="{FF2B5EF4-FFF2-40B4-BE49-F238E27FC236}">
                <a16:creationId xmlns:a16="http://schemas.microsoft.com/office/drawing/2014/main" id="{76630E66-6358-401E-B449-9A3601C3AD8E}"/>
              </a:ext>
            </a:extLst>
          </p:cNvPr>
          <p:cNvSpPr/>
          <p:nvPr/>
        </p:nvSpPr>
        <p:spPr>
          <a:xfrm>
            <a:off x="8718294" y="3445160"/>
            <a:ext cx="371106" cy="371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28554"/>
            <a:r>
              <a:rPr lang="en-US" sz="1600" dirty="0">
                <a:solidFill>
                  <a:srgbClr val="283147"/>
                </a:solidFill>
                <a:latin typeface="dt-line-transportation-01" panose="02000509000000000000" pitchFamily="49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026" y="5557303"/>
            <a:ext cx="227278" cy="227278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4528" y="3515863"/>
            <a:ext cx="1524547" cy="1524547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5743" y="3949852"/>
            <a:ext cx="1818907" cy="703335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395" y="4078162"/>
            <a:ext cx="1699251" cy="43765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870" y="4066087"/>
            <a:ext cx="1707958" cy="424098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085" y="4137441"/>
            <a:ext cx="1640074" cy="34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61428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908410"/>
            <a:ext cx="4242974" cy="3274922"/>
            <a:chOff x="2471323" y="916375"/>
            <a:chExt cx="8487053" cy="6550698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916375"/>
              <a:ext cx="6015893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Doel gewasanalyse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542005"/>
              <a:ext cx="8424909" cy="4925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 het gewas op de akker verdien je geld via een oogst.</a:t>
              </a:r>
              <a:br>
                <a:rPr lang="nl-NL" sz="1400" dirty="0">
                  <a:solidFill>
                    <a:srgbClr val="283147"/>
                  </a:solidFill>
                  <a:latin typeface="Calibri"/>
                </a:rPr>
              </a:br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Het is belangrijk dat je al het gewas kunt oogsten, maar dit lukt lang niet altijd.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Een aantal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moeilijkheden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: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Toenemende droogte in Nederland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Schadelijke insecten, die het gewas doden</a:t>
              </a:r>
            </a:p>
            <a:p>
              <a:pPr marL="228554" indent="-228554" defTabSz="228554">
                <a:buFont typeface="Arial" panose="020B0604020202020204" pitchFamily="34" charset="0"/>
                <a:buChar char="•"/>
              </a:pP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Gewasziekten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200370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3" name="Tijdelijke aanduiding voor afbeelding 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9" r="22199"/>
          <a:stretch>
            <a:fillRect/>
          </a:stretch>
        </p:blipFill>
        <p:spPr>
          <a:xfrm>
            <a:off x="6535709" y="853759"/>
            <a:ext cx="4295640" cy="5150482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8235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227967"/>
            <a:ext cx="4242974" cy="2628591"/>
            <a:chOff x="2471323" y="916375"/>
            <a:chExt cx="8487053" cy="5257865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916375"/>
              <a:ext cx="6939341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Doel gewasanalyse (2)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2542004"/>
              <a:ext cx="8424909" cy="3632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Het bedrijf wil dat het gewas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gezond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blijft.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Als je veel akkers hebt, dan is het handig om snel te zien waar je eventueel moet ingrijpen. Daar gebruik je dus een gewasanalyse voor.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In de volgende slides leggen we uit hoe dit precies werkt.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2003703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3" name="Tijdelijke aanduiding voor afbeelding 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9" r="22199"/>
          <a:stretch>
            <a:fillRect/>
          </a:stretch>
        </p:blipFill>
        <p:spPr>
          <a:xfrm>
            <a:off x="6535709" y="853759"/>
            <a:ext cx="4295640" cy="5150482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2214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1846002"/>
            <a:ext cx="4334512" cy="3274922"/>
            <a:chOff x="2471323" y="2043287"/>
            <a:chExt cx="8487053" cy="6550698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2043287"/>
              <a:ext cx="3882834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Wat is licht?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3668917"/>
              <a:ext cx="8424909" cy="49250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Gewasanalyse heeft met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licht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te maken.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Het licht van de zon is een bron voor leven op onze aarde.</a:t>
              </a: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Maar wat bedoelen we precies met ‘licht’?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Zonlicht is het </a:t>
              </a:r>
              <a:r>
                <a:rPr lang="nl-NL" sz="1400" b="1" dirty="0">
                  <a:solidFill>
                    <a:srgbClr val="283147"/>
                  </a:solidFill>
                  <a:latin typeface="Calibri"/>
                </a:rPr>
                <a:t>zichtbare</a:t>
              </a:r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 deel van alle straling die door de zon wordt verspreid. De zon verlicht de aarde.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Op aarde zien wij met onze ogen licht als een witte kleur.</a:t>
              </a: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Maar… dat klopt niet helemaal!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3130615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6" name="Tijdelijke aanduiding voor afbeelding 5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9" r="8299"/>
          <a:stretch>
            <a:fillRect/>
          </a:stretch>
        </p:blipFill>
        <p:spPr>
          <a:xfrm>
            <a:off x="6535709" y="853759"/>
            <a:ext cx="4295640" cy="5150482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4254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ep 20"/>
          <p:cNvGrpSpPr/>
          <p:nvPr/>
        </p:nvGrpSpPr>
        <p:grpSpPr>
          <a:xfrm>
            <a:off x="1235501" y="2467354"/>
            <a:ext cx="4334512" cy="1982260"/>
            <a:chOff x="2471323" y="2043287"/>
            <a:chExt cx="8487053" cy="3965037"/>
          </a:xfrm>
        </p:grpSpPr>
        <p:sp>
          <p:nvSpPr>
            <p:cNvPr id="18" name="Tekstvak 17"/>
            <p:cNvSpPr txBox="1"/>
            <p:nvPr/>
          </p:nvSpPr>
          <p:spPr>
            <a:xfrm>
              <a:off x="2471323" y="2043287"/>
              <a:ext cx="4786783" cy="9234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228554"/>
              <a:r>
                <a:rPr lang="nl-NL" sz="2400" b="1" dirty="0">
                  <a:solidFill>
                    <a:srgbClr val="283147"/>
                  </a:solidFill>
                  <a:latin typeface="Roboto Slab" pitchFamily="2" charset="0"/>
                  <a:ea typeface="Roboto Slab" pitchFamily="2" charset="0"/>
                </a:rPr>
                <a:t>Wat is licht? (2)</a:t>
              </a:r>
            </a:p>
          </p:txBody>
        </p:sp>
        <p:sp>
          <p:nvSpPr>
            <p:cNvPr id="19" name="Tekstvak 18"/>
            <p:cNvSpPr txBox="1"/>
            <p:nvPr/>
          </p:nvSpPr>
          <p:spPr>
            <a:xfrm>
              <a:off x="2533467" y="3668917"/>
              <a:ext cx="8424909" cy="2339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Licht bestaat uit verschillende kleuren. Zichtbare kleuren en onzichtbare kleuren.</a:t>
              </a:r>
            </a:p>
            <a:p>
              <a:pPr defTabSz="228554"/>
              <a:endParaRPr lang="nl-NL" sz="1400" dirty="0">
                <a:solidFill>
                  <a:srgbClr val="283147"/>
                </a:solidFill>
                <a:latin typeface="Calibri"/>
              </a:endParaRPr>
            </a:p>
            <a:p>
              <a:pPr defTabSz="228554"/>
              <a:r>
                <a:rPr lang="nl-NL" sz="1400" dirty="0">
                  <a:solidFill>
                    <a:srgbClr val="283147"/>
                  </a:solidFill>
                  <a:latin typeface="Calibri"/>
                </a:rPr>
                <a:t>Met behulp van een prisma kun je bewijzen dat licht uit meerdere kleuren bestaat. Kijk maar.</a:t>
              </a:r>
            </a:p>
          </p:txBody>
        </p:sp>
        <p:sp>
          <p:nvSpPr>
            <p:cNvPr id="20" name="Rectangle 1"/>
            <p:cNvSpPr/>
            <p:nvPr/>
          </p:nvSpPr>
          <p:spPr>
            <a:xfrm>
              <a:off x="2635273" y="3130615"/>
              <a:ext cx="414337" cy="324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228554"/>
              <a:endParaRPr lang="ru-RU" sz="900">
                <a:solidFill>
                  <a:srgbClr val="FFFFFF"/>
                </a:solidFill>
                <a:latin typeface="Calibri"/>
              </a:endParaRPr>
            </a:p>
          </p:txBody>
        </p:sp>
      </p:grpSp>
      <p:pic>
        <p:nvPicPr>
          <p:cNvPr id="9" name="Afbeelding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709" y="853759"/>
            <a:ext cx="4295640" cy="51504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5071537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ova">
      <a:dk1>
        <a:srgbClr val="283147"/>
      </a:dk1>
      <a:lt1>
        <a:srgbClr val="FFFFFF"/>
      </a:lt1>
      <a:dk2>
        <a:srgbClr val="3598FE"/>
      </a:dk2>
      <a:lt2>
        <a:srgbClr val="3598FE"/>
      </a:lt2>
      <a:accent1>
        <a:srgbClr val="3598FE"/>
      </a:accent1>
      <a:accent2>
        <a:srgbClr val="3598FE"/>
      </a:accent2>
      <a:accent3>
        <a:srgbClr val="3598FE"/>
      </a:accent3>
      <a:accent4>
        <a:srgbClr val="3598FE"/>
      </a:accent4>
      <a:accent5>
        <a:srgbClr val="3598FE"/>
      </a:accent5>
      <a:accent6>
        <a:srgbClr val="3598FE"/>
      </a:accent6>
      <a:hlink>
        <a:srgbClr val="2F8299"/>
      </a:hlink>
      <a:folHlink>
        <a:srgbClr val="8C8C8C"/>
      </a:folHlink>
    </a:clrScheme>
    <a:fontScheme name="Lymo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1833</Words>
  <Application>Microsoft Office PowerPoint</Application>
  <PresentationFormat>Breedbeeld</PresentationFormat>
  <Paragraphs>247</Paragraphs>
  <Slides>30</Slides>
  <Notes>24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2</vt:i4>
      </vt:variant>
      <vt:variant>
        <vt:lpstr>Diatitels</vt:lpstr>
      </vt:variant>
      <vt:variant>
        <vt:i4>30</vt:i4>
      </vt:variant>
    </vt:vector>
  </HeadingPairs>
  <TitlesOfParts>
    <vt:vector size="40" baseType="lpstr">
      <vt:lpstr>Arial</vt:lpstr>
      <vt:lpstr>Calibri</vt:lpstr>
      <vt:lpstr>Calibri Light</vt:lpstr>
      <vt:lpstr>Century Gothic</vt:lpstr>
      <vt:lpstr>dt-line-transportation-01</vt:lpstr>
      <vt:lpstr>dt-technology-02</vt:lpstr>
      <vt:lpstr>dt-technology-07</vt:lpstr>
      <vt:lpstr>Roboto Slab</vt:lpstr>
      <vt:lpstr>Kantoorthema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Stephan de Wit</dc:creator>
  <cp:lastModifiedBy>Stephan de Wit</cp:lastModifiedBy>
  <cp:revision>1</cp:revision>
  <dcterms:created xsi:type="dcterms:W3CDTF">2020-11-06T13:22:59Z</dcterms:created>
  <dcterms:modified xsi:type="dcterms:W3CDTF">2020-11-06T13:23:41Z</dcterms:modified>
</cp:coreProperties>
</file>