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491" r:id="rId2"/>
    <p:sldId id="527" r:id="rId3"/>
    <p:sldId id="529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5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28003-4AF3-4E9C-8390-7F33498F441A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E1E30-2578-4E03-A2B5-AFB94D2B1B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2874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8640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721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000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1D5EBA8-9F5A-4358-8131-E98737E09DE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41500" y="1975786"/>
            <a:ext cx="1722213" cy="2906429"/>
          </a:xfrm>
          <a:custGeom>
            <a:avLst/>
            <a:gdLst>
              <a:gd name="connsiteX0" fmla="*/ 1762034 w 3444875"/>
              <a:gd name="connsiteY0" fmla="*/ 0 h 5812857"/>
              <a:gd name="connsiteX1" fmla="*/ 2546040 w 3444875"/>
              <a:gd name="connsiteY1" fmla="*/ 191896 h 5812857"/>
              <a:gd name="connsiteX2" fmla="*/ 3349844 w 3444875"/>
              <a:gd name="connsiteY2" fmla="*/ 891518 h 5812857"/>
              <a:gd name="connsiteX3" fmla="*/ 2577717 w 3444875"/>
              <a:gd name="connsiteY3" fmla="*/ 1579146 h 5812857"/>
              <a:gd name="connsiteX4" fmla="*/ 1746195 w 3444875"/>
              <a:gd name="connsiteY4" fmla="*/ 1007455 h 5812857"/>
              <a:gd name="connsiteX5" fmla="*/ 1409627 w 3444875"/>
              <a:gd name="connsiteY5" fmla="*/ 1119395 h 5812857"/>
              <a:gd name="connsiteX6" fmla="*/ 1278960 w 3444875"/>
              <a:gd name="connsiteY6" fmla="*/ 1367261 h 5812857"/>
              <a:gd name="connsiteX7" fmla="*/ 1373991 w 3444875"/>
              <a:gd name="connsiteY7" fmla="*/ 1631118 h 5812857"/>
              <a:gd name="connsiteX8" fmla="*/ 2138198 w 3444875"/>
              <a:gd name="connsiteY8" fmla="*/ 2342733 h 5812857"/>
              <a:gd name="connsiteX9" fmla="*/ 2862810 w 3444875"/>
              <a:gd name="connsiteY9" fmla="*/ 2978390 h 5812857"/>
              <a:gd name="connsiteX10" fmla="*/ 3314207 w 3444875"/>
              <a:gd name="connsiteY10" fmla="*/ 3598055 h 5812857"/>
              <a:gd name="connsiteX11" fmla="*/ 3444875 w 3444875"/>
              <a:gd name="connsiteY11" fmla="*/ 4245705 h 5812857"/>
              <a:gd name="connsiteX12" fmla="*/ 2981599 w 3444875"/>
              <a:gd name="connsiteY12" fmla="*/ 5369097 h 5812857"/>
              <a:gd name="connsiteX13" fmla="*/ 1762034 w 3444875"/>
              <a:gd name="connsiteY13" fmla="*/ 5812857 h 5812857"/>
              <a:gd name="connsiteX14" fmla="*/ 744410 w 3444875"/>
              <a:gd name="connsiteY14" fmla="*/ 5525012 h 5812857"/>
              <a:gd name="connsiteX15" fmla="*/ 0 w 3444875"/>
              <a:gd name="connsiteY15" fmla="*/ 4613506 h 5812857"/>
              <a:gd name="connsiteX16" fmla="*/ 875078 w 3444875"/>
              <a:gd name="connsiteY16" fmla="*/ 4077795 h 5812857"/>
              <a:gd name="connsiteX17" fmla="*/ 1785792 w 3444875"/>
              <a:gd name="connsiteY17" fmla="*/ 4813398 h 5812857"/>
              <a:gd name="connsiteX18" fmla="*/ 2237189 w 3444875"/>
              <a:gd name="connsiteY18" fmla="*/ 4653484 h 5812857"/>
              <a:gd name="connsiteX19" fmla="*/ 2419332 w 3444875"/>
              <a:gd name="connsiteY19" fmla="*/ 4289681 h 5812857"/>
              <a:gd name="connsiteX20" fmla="*/ 2284705 w 3444875"/>
              <a:gd name="connsiteY20" fmla="*/ 3913884 h 5812857"/>
              <a:gd name="connsiteX21" fmla="*/ 1674922 w 3444875"/>
              <a:gd name="connsiteY21" fmla="*/ 3338195 h 5812857"/>
              <a:gd name="connsiteX22" fmla="*/ 518711 w 3444875"/>
              <a:gd name="connsiteY22" fmla="*/ 2198811 h 5812857"/>
              <a:gd name="connsiteX23" fmla="*/ 257375 w 3444875"/>
              <a:gd name="connsiteY23" fmla="*/ 1399244 h 5812857"/>
              <a:gd name="connsiteX24" fmla="*/ 688975 w 3444875"/>
              <a:gd name="connsiteY24" fmla="*/ 411777 h 5812857"/>
              <a:gd name="connsiteX25" fmla="*/ 1762034 w 3444875"/>
              <a:gd name="connsiteY25" fmla="*/ 0 h 581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44875" h="5812857">
                <a:moveTo>
                  <a:pt x="1762034" y="0"/>
                </a:moveTo>
                <a:cubicBezTo>
                  <a:pt x="2035248" y="0"/>
                  <a:pt x="2296583" y="63965"/>
                  <a:pt x="2546040" y="191896"/>
                </a:cubicBezTo>
                <a:cubicBezTo>
                  <a:pt x="2791537" y="319827"/>
                  <a:pt x="3060791" y="551701"/>
                  <a:pt x="3349844" y="891518"/>
                </a:cubicBezTo>
                <a:cubicBezTo>
                  <a:pt x="2577717" y="1579146"/>
                  <a:pt x="2577717" y="1579146"/>
                  <a:pt x="2577717" y="1579146"/>
                </a:cubicBezTo>
                <a:cubicBezTo>
                  <a:pt x="2304503" y="1199352"/>
                  <a:pt x="2027329" y="1007455"/>
                  <a:pt x="1746195" y="1007455"/>
                </a:cubicBezTo>
                <a:cubicBezTo>
                  <a:pt x="1611568" y="1007455"/>
                  <a:pt x="1496739" y="1043436"/>
                  <a:pt x="1409627" y="1119395"/>
                </a:cubicBezTo>
                <a:cubicBezTo>
                  <a:pt x="1322515" y="1191356"/>
                  <a:pt x="1278960" y="1275311"/>
                  <a:pt x="1278960" y="1367261"/>
                </a:cubicBezTo>
                <a:cubicBezTo>
                  <a:pt x="1278960" y="1463209"/>
                  <a:pt x="1310637" y="1551161"/>
                  <a:pt x="1373991" y="1631118"/>
                </a:cubicBezTo>
                <a:cubicBezTo>
                  <a:pt x="1457143" y="1743058"/>
                  <a:pt x="1714518" y="1978930"/>
                  <a:pt x="2138198" y="2342733"/>
                </a:cubicBezTo>
                <a:cubicBezTo>
                  <a:pt x="2538121" y="2678552"/>
                  <a:pt x="2779658" y="2890437"/>
                  <a:pt x="2862810" y="2978390"/>
                </a:cubicBezTo>
                <a:cubicBezTo>
                  <a:pt x="3076630" y="3194273"/>
                  <a:pt x="3227096" y="3402161"/>
                  <a:pt x="3314207" y="3598055"/>
                </a:cubicBezTo>
                <a:cubicBezTo>
                  <a:pt x="3401319" y="3793949"/>
                  <a:pt x="3444875" y="4009832"/>
                  <a:pt x="3444875" y="4245705"/>
                </a:cubicBezTo>
                <a:cubicBezTo>
                  <a:pt x="3444875" y="4697460"/>
                  <a:pt x="3290450" y="5073257"/>
                  <a:pt x="2981599" y="5369097"/>
                </a:cubicBezTo>
                <a:cubicBezTo>
                  <a:pt x="2668788" y="5664937"/>
                  <a:pt x="2264906" y="5812857"/>
                  <a:pt x="1762034" y="5812857"/>
                </a:cubicBezTo>
                <a:cubicBezTo>
                  <a:pt x="1373991" y="5812857"/>
                  <a:pt x="1033463" y="5716909"/>
                  <a:pt x="744410" y="5525012"/>
                </a:cubicBezTo>
                <a:cubicBezTo>
                  <a:pt x="451397" y="5329118"/>
                  <a:pt x="205900" y="5025283"/>
                  <a:pt x="0" y="4613506"/>
                </a:cubicBezTo>
                <a:cubicBezTo>
                  <a:pt x="875078" y="4077795"/>
                  <a:pt x="875078" y="4077795"/>
                  <a:pt x="875078" y="4077795"/>
                </a:cubicBezTo>
                <a:cubicBezTo>
                  <a:pt x="1140373" y="4569530"/>
                  <a:pt x="1441304" y="4813398"/>
                  <a:pt x="1785792" y="4813398"/>
                </a:cubicBezTo>
                <a:cubicBezTo>
                  <a:pt x="1963975" y="4813398"/>
                  <a:pt x="2114441" y="4761426"/>
                  <a:pt x="2237189" y="4653484"/>
                </a:cubicBezTo>
                <a:cubicBezTo>
                  <a:pt x="2359937" y="4549540"/>
                  <a:pt x="2419332" y="4425607"/>
                  <a:pt x="2419332" y="4289681"/>
                </a:cubicBezTo>
                <a:cubicBezTo>
                  <a:pt x="2419332" y="4165748"/>
                  <a:pt x="2375776" y="4037817"/>
                  <a:pt x="2284705" y="3913884"/>
                </a:cubicBezTo>
                <a:cubicBezTo>
                  <a:pt x="2189674" y="3785953"/>
                  <a:pt x="1987733" y="3594057"/>
                  <a:pt x="1674922" y="3338195"/>
                </a:cubicBezTo>
                <a:cubicBezTo>
                  <a:pt x="1077019" y="2846461"/>
                  <a:pt x="692935" y="2466666"/>
                  <a:pt x="518711" y="2198811"/>
                </a:cubicBezTo>
                <a:cubicBezTo>
                  <a:pt x="344487" y="1930956"/>
                  <a:pt x="257375" y="1667099"/>
                  <a:pt x="257375" y="1399244"/>
                </a:cubicBezTo>
                <a:cubicBezTo>
                  <a:pt x="257375" y="1015451"/>
                  <a:pt x="399922" y="687628"/>
                  <a:pt x="688975" y="411777"/>
                </a:cubicBezTo>
                <a:cubicBezTo>
                  <a:pt x="981988" y="135926"/>
                  <a:pt x="1338354" y="0"/>
                  <a:pt x="1762034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204965601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72C2FE2-63F9-4AFB-9790-0417C1CD7E0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100232" y="2310607"/>
            <a:ext cx="2604748" cy="2235200"/>
          </a:xfrm>
          <a:custGeom>
            <a:avLst/>
            <a:gdLst>
              <a:gd name="connsiteX0" fmla="*/ 0 w 5210175"/>
              <a:gd name="connsiteY0" fmla="*/ 0 h 4470400"/>
              <a:gd name="connsiteX1" fmla="*/ 825500 w 5210175"/>
              <a:gd name="connsiteY1" fmla="*/ 0 h 4470400"/>
              <a:gd name="connsiteX2" fmla="*/ 1463675 w 5210175"/>
              <a:gd name="connsiteY2" fmla="*/ 2855913 h 4470400"/>
              <a:gd name="connsiteX3" fmla="*/ 2251075 w 5210175"/>
              <a:gd name="connsiteY3" fmla="*/ 0 h 4470400"/>
              <a:gd name="connsiteX4" fmla="*/ 2949575 w 5210175"/>
              <a:gd name="connsiteY4" fmla="*/ 0 h 4470400"/>
              <a:gd name="connsiteX5" fmla="*/ 3749675 w 5210175"/>
              <a:gd name="connsiteY5" fmla="*/ 2855913 h 4470400"/>
              <a:gd name="connsiteX6" fmla="*/ 4381500 w 5210175"/>
              <a:gd name="connsiteY6" fmla="*/ 0 h 4470400"/>
              <a:gd name="connsiteX7" fmla="*/ 5210175 w 5210175"/>
              <a:gd name="connsiteY7" fmla="*/ 0 h 4470400"/>
              <a:gd name="connsiteX8" fmla="*/ 4214813 w 5210175"/>
              <a:gd name="connsiteY8" fmla="*/ 4470400 h 4470400"/>
              <a:gd name="connsiteX9" fmla="*/ 3408362 w 5210175"/>
              <a:gd name="connsiteY9" fmla="*/ 4470400 h 4470400"/>
              <a:gd name="connsiteX10" fmla="*/ 2595562 w 5210175"/>
              <a:gd name="connsiteY10" fmla="*/ 1579563 h 4470400"/>
              <a:gd name="connsiteX11" fmla="*/ 1795462 w 5210175"/>
              <a:gd name="connsiteY11" fmla="*/ 4470400 h 4470400"/>
              <a:gd name="connsiteX12" fmla="*/ 998537 w 5210175"/>
              <a:gd name="connsiteY12" fmla="*/ 4470400 h 447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10175" h="4470400">
                <a:moveTo>
                  <a:pt x="0" y="0"/>
                </a:moveTo>
                <a:lnTo>
                  <a:pt x="825500" y="0"/>
                </a:lnTo>
                <a:lnTo>
                  <a:pt x="1463675" y="2855913"/>
                </a:lnTo>
                <a:lnTo>
                  <a:pt x="2251075" y="0"/>
                </a:lnTo>
                <a:lnTo>
                  <a:pt x="2949575" y="0"/>
                </a:lnTo>
                <a:lnTo>
                  <a:pt x="3749675" y="2855913"/>
                </a:lnTo>
                <a:lnTo>
                  <a:pt x="4381500" y="0"/>
                </a:lnTo>
                <a:lnTo>
                  <a:pt x="5210175" y="0"/>
                </a:lnTo>
                <a:lnTo>
                  <a:pt x="4214813" y="4470400"/>
                </a:lnTo>
                <a:lnTo>
                  <a:pt x="3408362" y="4470400"/>
                </a:lnTo>
                <a:lnTo>
                  <a:pt x="2595562" y="1579563"/>
                </a:lnTo>
                <a:lnTo>
                  <a:pt x="1795462" y="4470400"/>
                </a:lnTo>
                <a:lnTo>
                  <a:pt x="998537" y="44704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40603855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5C0564A-8918-471E-9635-AA9B6488C2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255389" y="2254250"/>
            <a:ext cx="2294845" cy="2350008"/>
          </a:xfrm>
          <a:custGeom>
            <a:avLst/>
            <a:gdLst>
              <a:gd name="connsiteX0" fmla="*/ 2293592 w 4590288"/>
              <a:gd name="connsiteY0" fmla="*/ 833470 h 4700016"/>
              <a:gd name="connsiteX1" fmla="*/ 1261695 w 4590288"/>
              <a:gd name="connsiteY1" fmla="*/ 1263278 h 4700016"/>
              <a:gd name="connsiteX2" fmla="*/ 846020 w 4590288"/>
              <a:gd name="connsiteY2" fmla="*/ 2363293 h 4700016"/>
              <a:gd name="connsiteX3" fmla="*/ 1371084 w 4590288"/>
              <a:gd name="connsiteY3" fmla="*/ 3539799 h 4700016"/>
              <a:gd name="connsiteX4" fmla="*/ 2308177 w 4590288"/>
              <a:gd name="connsiteY4" fmla="*/ 3874903 h 4700016"/>
              <a:gd name="connsiteX5" fmla="*/ 3329134 w 4590288"/>
              <a:gd name="connsiteY5" fmla="*/ 3437811 h 4700016"/>
              <a:gd name="connsiteX6" fmla="*/ 3748456 w 4590288"/>
              <a:gd name="connsiteY6" fmla="*/ 2356008 h 4700016"/>
              <a:gd name="connsiteX7" fmla="*/ 3325488 w 4590288"/>
              <a:gd name="connsiteY7" fmla="*/ 1277847 h 4700016"/>
              <a:gd name="connsiteX8" fmla="*/ 2293592 w 4590288"/>
              <a:gd name="connsiteY8" fmla="*/ 833470 h 4700016"/>
              <a:gd name="connsiteX9" fmla="*/ 2304259 w 4590288"/>
              <a:gd name="connsiteY9" fmla="*/ 0 h 4700016"/>
              <a:gd name="connsiteX10" fmla="*/ 3915782 w 4590288"/>
              <a:gd name="connsiteY10" fmla="*/ 688074 h 4700016"/>
              <a:gd name="connsiteX11" fmla="*/ 4590288 w 4590288"/>
              <a:gd name="connsiteY11" fmla="*/ 2362750 h 4700016"/>
              <a:gd name="connsiteX12" fmla="*/ 3923074 w 4590288"/>
              <a:gd name="connsiteY12" fmla="*/ 4019224 h 4700016"/>
              <a:gd name="connsiteX13" fmla="*/ 2307905 w 4590288"/>
              <a:gd name="connsiteY13" fmla="*/ 4700016 h 4700016"/>
              <a:gd name="connsiteX14" fmla="*/ 656276 w 4590288"/>
              <a:gd name="connsiteY14" fmla="*/ 4004661 h 4700016"/>
              <a:gd name="connsiteX15" fmla="*/ 0 w 4590288"/>
              <a:gd name="connsiteY15" fmla="*/ 2348188 h 4700016"/>
              <a:gd name="connsiteX16" fmla="*/ 306262 w 4590288"/>
              <a:gd name="connsiteY16" fmla="*/ 1164993 h 4700016"/>
              <a:gd name="connsiteX17" fmla="*/ 1148483 w 4590288"/>
              <a:gd name="connsiteY17" fmla="*/ 313092 h 4700016"/>
              <a:gd name="connsiteX18" fmla="*/ 2304259 w 4590288"/>
              <a:gd name="connsiteY18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90288" h="4700016">
                <a:moveTo>
                  <a:pt x="2293592" y="833470"/>
                </a:moveTo>
                <a:cubicBezTo>
                  <a:pt x="1885209" y="833470"/>
                  <a:pt x="1538813" y="975525"/>
                  <a:pt x="1261695" y="1263278"/>
                </a:cubicBezTo>
                <a:cubicBezTo>
                  <a:pt x="984579" y="1554672"/>
                  <a:pt x="846020" y="1918916"/>
                  <a:pt x="846020" y="2363293"/>
                </a:cubicBezTo>
                <a:cubicBezTo>
                  <a:pt x="846020" y="2858664"/>
                  <a:pt x="1021041" y="3248404"/>
                  <a:pt x="1371084" y="3539799"/>
                </a:cubicBezTo>
                <a:cubicBezTo>
                  <a:pt x="1644555" y="3761988"/>
                  <a:pt x="1958134" y="3874903"/>
                  <a:pt x="2308177" y="3874903"/>
                </a:cubicBezTo>
                <a:cubicBezTo>
                  <a:pt x="2709267" y="3874903"/>
                  <a:pt x="3048371" y="3729206"/>
                  <a:pt x="3329134" y="3437811"/>
                </a:cubicBezTo>
                <a:cubicBezTo>
                  <a:pt x="3606251" y="3146416"/>
                  <a:pt x="3748456" y="2785815"/>
                  <a:pt x="3748456" y="2356008"/>
                </a:cubicBezTo>
                <a:cubicBezTo>
                  <a:pt x="3748456" y="1933485"/>
                  <a:pt x="3606251" y="1569242"/>
                  <a:pt x="3325488" y="1277847"/>
                </a:cubicBezTo>
                <a:cubicBezTo>
                  <a:pt x="3044725" y="979168"/>
                  <a:pt x="2698328" y="833470"/>
                  <a:pt x="2293592" y="833470"/>
                </a:cubicBezTo>
                <a:close/>
                <a:moveTo>
                  <a:pt x="2304259" y="0"/>
                </a:moveTo>
                <a:cubicBezTo>
                  <a:pt x="2927721" y="0"/>
                  <a:pt x="3467326" y="229358"/>
                  <a:pt x="3915782" y="688074"/>
                </a:cubicBezTo>
                <a:cubicBezTo>
                  <a:pt x="4367883" y="1143149"/>
                  <a:pt x="4590288" y="1703801"/>
                  <a:pt x="4590288" y="2362750"/>
                </a:cubicBezTo>
                <a:cubicBezTo>
                  <a:pt x="4590288" y="3014418"/>
                  <a:pt x="4367883" y="3567789"/>
                  <a:pt x="3923074" y="4019224"/>
                </a:cubicBezTo>
                <a:cubicBezTo>
                  <a:pt x="3478264" y="4474298"/>
                  <a:pt x="2942305" y="4700016"/>
                  <a:pt x="2307905" y="4700016"/>
                </a:cubicBezTo>
                <a:cubicBezTo>
                  <a:pt x="1644337" y="4700016"/>
                  <a:pt x="1097440" y="4467018"/>
                  <a:pt x="656276" y="4004661"/>
                </a:cubicBezTo>
                <a:cubicBezTo>
                  <a:pt x="218759" y="3538664"/>
                  <a:pt x="0" y="2985293"/>
                  <a:pt x="0" y="2348188"/>
                </a:cubicBezTo>
                <a:cubicBezTo>
                  <a:pt x="0" y="1918597"/>
                  <a:pt x="102087" y="1525412"/>
                  <a:pt x="306262" y="1164993"/>
                </a:cubicBezTo>
                <a:cubicBezTo>
                  <a:pt x="510437" y="808214"/>
                  <a:pt x="791177" y="524247"/>
                  <a:pt x="1148483" y="313092"/>
                </a:cubicBezTo>
                <a:cubicBezTo>
                  <a:pt x="1505789" y="101937"/>
                  <a:pt x="1892263" y="0"/>
                  <a:pt x="2304259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29960670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0E16450-2703-4F5F-8BCD-C3782079283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792894" y="2310606"/>
            <a:ext cx="1219835" cy="2235200"/>
          </a:xfrm>
          <a:custGeom>
            <a:avLst/>
            <a:gdLst>
              <a:gd name="connsiteX0" fmla="*/ 0 w 2439988"/>
              <a:gd name="connsiteY0" fmla="*/ 0 h 4470400"/>
              <a:gd name="connsiteX1" fmla="*/ 2439988 w 2439988"/>
              <a:gd name="connsiteY1" fmla="*/ 0 h 4470400"/>
              <a:gd name="connsiteX2" fmla="*/ 2439988 w 2439988"/>
              <a:gd name="connsiteY2" fmla="*/ 836613 h 4470400"/>
              <a:gd name="connsiteX3" fmla="*/ 1636713 w 2439988"/>
              <a:gd name="connsiteY3" fmla="*/ 836613 h 4470400"/>
              <a:gd name="connsiteX4" fmla="*/ 1636713 w 2439988"/>
              <a:gd name="connsiteY4" fmla="*/ 4470400 h 4470400"/>
              <a:gd name="connsiteX5" fmla="*/ 784225 w 2439988"/>
              <a:gd name="connsiteY5" fmla="*/ 4470400 h 4470400"/>
              <a:gd name="connsiteX6" fmla="*/ 784225 w 2439988"/>
              <a:gd name="connsiteY6" fmla="*/ 836613 h 4470400"/>
              <a:gd name="connsiteX7" fmla="*/ 0 w 2439988"/>
              <a:gd name="connsiteY7" fmla="*/ 836613 h 447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9988" h="4470400">
                <a:moveTo>
                  <a:pt x="0" y="0"/>
                </a:moveTo>
                <a:lnTo>
                  <a:pt x="2439988" y="0"/>
                </a:lnTo>
                <a:lnTo>
                  <a:pt x="2439988" y="836613"/>
                </a:lnTo>
                <a:lnTo>
                  <a:pt x="1636713" y="836613"/>
                </a:lnTo>
                <a:lnTo>
                  <a:pt x="1636713" y="4470400"/>
                </a:lnTo>
                <a:lnTo>
                  <a:pt x="784225" y="4470400"/>
                </a:lnTo>
                <a:lnTo>
                  <a:pt x="784225" y="836613"/>
                </a:lnTo>
                <a:lnTo>
                  <a:pt x="0" y="836613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28169774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53F5534-1B5E-4173-99BA-35FA12D829D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83506" y="2612419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90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90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90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90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9931B31-6F86-4BFC-8E89-5DD7E953514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901921" y="2612419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89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89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89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89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0454FB5-1D69-4D4B-A860-DC0CDA747E2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90080" y="2449619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90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90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90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90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33ED9EA-9705-4BCD-A2A8-41C4D5446B1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95348" y="2449619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90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90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90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90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45E2081-B9B6-4ECD-8AF9-24AD945D74A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92714" y="2193532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90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90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90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90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318339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3" grpId="0" animBg="1"/>
      <p:bldP spid="15" grpId="0" animBg="1"/>
      <p:bldP spid="1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E480274-A8E2-42CF-BF69-1D6B4FCB5F3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93636" y="1307306"/>
            <a:ext cx="6606314" cy="4243388"/>
          </a:xfrm>
          <a:custGeom>
            <a:avLst/>
            <a:gdLst>
              <a:gd name="connsiteX0" fmla="*/ 4494213 w 13214349"/>
              <a:gd name="connsiteY0" fmla="*/ 1 h 8486776"/>
              <a:gd name="connsiteX1" fmla="*/ 8716964 w 13214349"/>
              <a:gd name="connsiteY1" fmla="*/ 1 h 8486776"/>
              <a:gd name="connsiteX2" fmla="*/ 8716964 w 13214349"/>
              <a:gd name="connsiteY2" fmla="*/ 8486776 h 8486776"/>
              <a:gd name="connsiteX3" fmla="*/ 4494213 w 13214349"/>
              <a:gd name="connsiteY3" fmla="*/ 8486776 h 8486776"/>
              <a:gd name="connsiteX4" fmla="*/ 0 w 13214349"/>
              <a:gd name="connsiteY4" fmla="*/ 1 h 8486776"/>
              <a:gd name="connsiteX5" fmla="*/ 4222751 w 13214349"/>
              <a:gd name="connsiteY5" fmla="*/ 1 h 8486776"/>
              <a:gd name="connsiteX6" fmla="*/ 4222751 w 13214349"/>
              <a:gd name="connsiteY6" fmla="*/ 8486776 h 8486776"/>
              <a:gd name="connsiteX7" fmla="*/ 0 w 13214349"/>
              <a:gd name="connsiteY7" fmla="*/ 8486776 h 8486776"/>
              <a:gd name="connsiteX8" fmla="*/ 8991598 w 13214349"/>
              <a:gd name="connsiteY8" fmla="*/ 0 h 8486776"/>
              <a:gd name="connsiteX9" fmla="*/ 13214349 w 13214349"/>
              <a:gd name="connsiteY9" fmla="*/ 0 h 8486776"/>
              <a:gd name="connsiteX10" fmla="*/ 13214349 w 13214349"/>
              <a:gd name="connsiteY10" fmla="*/ 8486776 h 8486776"/>
              <a:gd name="connsiteX11" fmla="*/ 8991598 w 13214349"/>
              <a:gd name="connsiteY11" fmla="*/ 8486776 h 848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214349" h="8486776">
                <a:moveTo>
                  <a:pt x="4494213" y="1"/>
                </a:moveTo>
                <a:lnTo>
                  <a:pt x="8716964" y="1"/>
                </a:lnTo>
                <a:lnTo>
                  <a:pt x="8716964" y="8486776"/>
                </a:lnTo>
                <a:lnTo>
                  <a:pt x="4494213" y="8486776"/>
                </a:lnTo>
                <a:close/>
                <a:moveTo>
                  <a:pt x="0" y="1"/>
                </a:moveTo>
                <a:lnTo>
                  <a:pt x="4222751" y="1"/>
                </a:lnTo>
                <a:lnTo>
                  <a:pt x="4222751" y="8486776"/>
                </a:lnTo>
                <a:lnTo>
                  <a:pt x="0" y="8486776"/>
                </a:lnTo>
                <a:close/>
                <a:moveTo>
                  <a:pt x="8991598" y="0"/>
                </a:moveTo>
                <a:lnTo>
                  <a:pt x="13214349" y="0"/>
                </a:lnTo>
                <a:lnTo>
                  <a:pt x="13214349" y="8486776"/>
                </a:lnTo>
                <a:lnTo>
                  <a:pt x="8991598" y="8486776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10090938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0B2A55-B917-4DEC-8CAD-4304E1861DA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793636" y="1307307"/>
            <a:ext cx="6606314" cy="4243388"/>
          </a:xfrm>
          <a:custGeom>
            <a:avLst/>
            <a:gdLst>
              <a:gd name="connsiteX0" fmla="*/ 8988425 w 13214349"/>
              <a:gd name="connsiteY0" fmla="*/ 4376738 h 8486776"/>
              <a:gd name="connsiteX1" fmla="*/ 13214349 w 13214349"/>
              <a:gd name="connsiteY1" fmla="*/ 4376738 h 8486776"/>
              <a:gd name="connsiteX2" fmla="*/ 13214349 w 13214349"/>
              <a:gd name="connsiteY2" fmla="*/ 8486776 h 8486776"/>
              <a:gd name="connsiteX3" fmla="*/ 8988425 w 13214349"/>
              <a:gd name="connsiteY3" fmla="*/ 8486776 h 8486776"/>
              <a:gd name="connsiteX4" fmla="*/ 4492625 w 13214349"/>
              <a:gd name="connsiteY4" fmla="*/ 4376738 h 8486776"/>
              <a:gd name="connsiteX5" fmla="*/ 8721725 w 13214349"/>
              <a:gd name="connsiteY5" fmla="*/ 4376738 h 8486776"/>
              <a:gd name="connsiteX6" fmla="*/ 8721725 w 13214349"/>
              <a:gd name="connsiteY6" fmla="*/ 8486776 h 8486776"/>
              <a:gd name="connsiteX7" fmla="*/ 4492625 w 13214349"/>
              <a:gd name="connsiteY7" fmla="*/ 8486776 h 8486776"/>
              <a:gd name="connsiteX8" fmla="*/ 0 w 13214349"/>
              <a:gd name="connsiteY8" fmla="*/ 4376738 h 8486776"/>
              <a:gd name="connsiteX9" fmla="*/ 4225925 w 13214349"/>
              <a:gd name="connsiteY9" fmla="*/ 4376738 h 8486776"/>
              <a:gd name="connsiteX10" fmla="*/ 4225925 w 13214349"/>
              <a:gd name="connsiteY10" fmla="*/ 8486776 h 8486776"/>
              <a:gd name="connsiteX11" fmla="*/ 0 w 13214349"/>
              <a:gd name="connsiteY11" fmla="*/ 8486776 h 8486776"/>
              <a:gd name="connsiteX12" fmla="*/ 0 w 13214349"/>
              <a:gd name="connsiteY12" fmla="*/ 1 h 8486776"/>
              <a:gd name="connsiteX13" fmla="*/ 4225925 w 13214349"/>
              <a:gd name="connsiteY13" fmla="*/ 1 h 8486776"/>
              <a:gd name="connsiteX14" fmla="*/ 4225925 w 13214349"/>
              <a:gd name="connsiteY14" fmla="*/ 4110038 h 8486776"/>
              <a:gd name="connsiteX15" fmla="*/ 0 w 13214349"/>
              <a:gd name="connsiteY15" fmla="*/ 4110038 h 8486776"/>
              <a:gd name="connsiteX16" fmla="*/ 8988425 w 13214349"/>
              <a:gd name="connsiteY16" fmla="*/ 0 h 8486776"/>
              <a:gd name="connsiteX17" fmla="*/ 13214349 w 13214349"/>
              <a:gd name="connsiteY17" fmla="*/ 0 h 8486776"/>
              <a:gd name="connsiteX18" fmla="*/ 13214349 w 13214349"/>
              <a:gd name="connsiteY18" fmla="*/ 4110038 h 8486776"/>
              <a:gd name="connsiteX19" fmla="*/ 8988425 w 13214349"/>
              <a:gd name="connsiteY19" fmla="*/ 4110038 h 8486776"/>
              <a:gd name="connsiteX20" fmla="*/ 4492625 w 13214349"/>
              <a:gd name="connsiteY20" fmla="*/ 0 h 8486776"/>
              <a:gd name="connsiteX21" fmla="*/ 8721725 w 13214349"/>
              <a:gd name="connsiteY21" fmla="*/ 0 h 8486776"/>
              <a:gd name="connsiteX22" fmla="*/ 8721725 w 13214349"/>
              <a:gd name="connsiteY22" fmla="*/ 4110038 h 8486776"/>
              <a:gd name="connsiteX23" fmla="*/ 4492625 w 13214349"/>
              <a:gd name="connsiteY23" fmla="*/ 4110038 h 848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214349" h="8486776">
                <a:moveTo>
                  <a:pt x="8988425" y="4376738"/>
                </a:moveTo>
                <a:lnTo>
                  <a:pt x="13214349" y="4376738"/>
                </a:lnTo>
                <a:lnTo>
                  <a:pt x="13214349" y="8486776"/>
                </a:lnTo>
                <a:lnTo>
                  <a:pt x="8988425" y="8486776"/>
                </a:lnTo>
                <a:close/>
                <a:moveTo>
                  <a:pt x="4492625" y="4376738"/>
                </a:moveTo>
                <a:lnTo>
                  <a:pt x="8721725" y="4376738"/>
                </a:lnTo>
                <a:lnTo>
                  <a:pt x="8721725" y="8486776"/>
                </a:lnTo>
                <a:lnTo>
                  <a:pt x="4492625" y="8486776"/>
                </a:lnTo>
                <a:close/>
                <a:moveTo>
                  <a:pt x="0" y="4376738"/>
                </a:moveTo>
                <a:lnTo>
                  <a:pt x="4225925" y="4376738"/>
                </a:lnTo>
                <a:lnTo>
                  <a:pt x="4225925" y="8486776"/>
                </a:lnTo>
                <a:lnTo>
                  <a:pt x="0" y="8486776"/>
                </a:lnTo>
                <a:close/>
                <a:moveTo>
                  <a:pt x="0" y="1"/>
                </a:moveTo>
                <a:lnTo>
                  <a:pt x="4225925" y="1"/>
                </a:lnTo>
                <a:lnTo>
                  <a:pt x="4225925" y="4110038"/>
                </a:lnTo>
                <a:lnTo>
                  <a:pt x="0" y="4110038"/>
                </a:lnTo>
                <a:close/>
                <a:moveTo>
                  <a:pt x="8988425" y="0"/>
                </a:moveTo>
                <a:lnTo>
                  <a:pt x="13214349" y="0"/>
                </a:lnTo>
                <a:lnTo>
                  <a:pt x="13214349" y="4110038"/>
                </a:lnTo>
                <a:lnTo>
                  <a:pt x="8988425" y="4110038"/>
                </a:lnTo>
                <a:close/>
                <a:moveTo>
                  <a:pt x="4492625" y="0"/>
                </a:moveTo>
                <a:lnTo>
                  <a:pt x="8721725" y="0"/>
                </a:lnTo>
                <a:lnTo>
                  <a:pt x="8721725" y="4110038"/>
                </a:lnTo>
                <a:lnTo>
                  <a:pt x="4492625" y="4110038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42169850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C75368-AF42-4BE0-8BE3-993F381CE0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00789" y="781050"/>
            <a:ext cx="10590421" cy="5276850"/>
          </a:xfrm>
          <a:custGeom>
            <a:avLst/>
            <a:gdLst>
              <a:gd name="connsiteX0" fmla="*/ 0 w 21183600"/>
              <a:gd name="connsiteY0" fmla="*/ 0 h 10553700"/>
              <a:gd name="connsiteX1" fmla="*/ 21183600 w 21183600"/>
              <a:gd name="connsiteY1" fmla="*/ 0 h 10553700"/>
              <a:gd name="connsiteX2" fmla="*/ 21183600 w 21183600"/>
              <a:gd name="connsiteY2" fmla="*/ 10553700 h 10553700"/>
              <a:gd name="connsiteX3" fmla="*/ 0 w 21183600"/>
              <a:gd name="connsiteY3" fmla="*/ 10553700 h 1055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83600" h="10553700">
                <a:moveTo>
                  <a:pt x="0" y="0"/>
                </a:moveTo>
                <a:lnTo>
                  <a:pt x="21183600" y="0"/>
                </a:lnTo>
                <a:lnTo>
                  <a:pt x="21183600" y="10553700"/>
                </a:lnTo>
                <a:lnTo>
                  <a:pt x="0" y="105537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4006295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B062408-1772-49D4-893D-8C8BB7467F6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06976" y="0"/>
            <a:ext cx="4571405" cy="6858000"/>
          </a:xfrm>
          <a:custGeom>
            <a:avLst/>
            <a:gdLst>
              <a:gd name="connsiteX0" fmla="*/ 0 w 5161935"/>
              <a:gd name="connsiteY0" fmla="*/ 0 h 13716000"/>
              <a:gd name="connsiteX1" fmla="*/ 5161935 w 5161935"/>
              <a:gd name="connsiteY1" fmla="*/ 0 h 13716000"/>
              <a:gd name="connsiteX2" fmla="*/ 5161935 w 5161935"/>
              <a:gd name="connsiteY2" fmla="*/ 13716000 h 13716000"/>
              <a:gd name="connsiteX3" fmla="*/ 0 w 5161935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1935" h="13716000">
                <a:moveTo>
                  <a:pt x="0" y="0"/>
                </a:moveTo>
                <a:lnTo>
                  <a:pt x="5161935" y="0"/>
                </a:lnTo>
                <a:lnTo>
                  <a:pt x="5161935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B3B239-9E66-48A2-9ADF-036A2158633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93392" y="4655231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90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90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90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90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8667E37-AA21-432C-AAC0-A6E15B2423C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593381" y="4655231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89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89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89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89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C9F0940-6C60-4400-8944-612A58D9371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693369" y="4655231"/>
            <a:ext cx="1206573" cy="1402669"/>
          </a:xfrm>
          <a:custGeom>
            <a:avLst/>
            <a:gdLst>
              <a:gd name="connsiteX0" fmla="*/ 184172 w 2413460"/>
              <a:gd name="connsiteY0" fmla="*/ 0 h 2805338"/>
              <a:gd name="connsiteX1" fmla="*/ 2229290 w 2413460"/>
              <a:gd name="connsiteY1" fmla="*/ 0 h 2805338"/>
              <a:gd name="connsiteX2" fmla="*/ 2413460 w 2413460"/>
              <a:gd name="connsiteY2" fmla="*/ 184171 h 2805338"/>
              <a:gd name="connsiteX3" fmla="*/ 2413460 w 2413460"/>
              <a:gd name="connsiteY3" fmla="*/ 2621167 h 2805338"/>
              <a:gd name="connsiteX4" fmla="*/ 2229290 w 2413460"/>
              <a:gd name="connsiteY4" fmla="*/ 2805338 h 2805338"/>
              <a:gd name="connsiteX5" fmla="*/ 184172 w 2413460"/>
              <a:gd name="connsiteY5" fmla="*/ 2805338 h 2805338"/>
              <a:gd name="connsiteX6" fmla="*/ 0 w 2413460"/>
              <a:gd name="connsiteY6" fmla="*/ 2621167 h 2805338"/>
              <a:gd name="connsiteX7" fmla="*/ 0 w 2413460"/>
              <a:gd name="connsiteY7" fmla="*/ 184171 h 2805338"/>
              <a:gd name="connsiteX8" fmla="*/ 184172 w 2413460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0" h="2805338">
                <a:moveTo>
                  <a:pt x="184172" y="0"/>
                </a:moveTo>
                <a:lnTo>
                  <a:pt x="2229290" y="0"/>
                </a:lnTo>
                <a:cubicBezTo>
                  <a:pt x="2331004" y="0"/>
                  <a:pt x="2413460" y="82456"/>
                  <a:pt x="2413460" y="184171"/>
                </a:cubicBezTo>
                <a:lnTo>
                  <a:pt x="2413460" y="2621167"/>
                </a:lnTo>
                <a:cubicBezTo>
                  <a:pt x="2413460" y="2722882"/>
                  <a:pt x="2331004" y="2805338"/>
                  <a:pt x="2229290" y="2805338"/>
                </a:cubicBezTo>
                <a:lnTo>
                  <a:pt x="184172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2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92080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8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8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8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66C2B6E-145A-4F79-BA34-00610FDF4A0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4584151" cy="4704736"/>
          </a:xfrm>
          <a:custGeom>
            <a:avLst/>
            <a:gdLst>
              <a:gd name="connsiteX0" fmla="*/ 0 w 9169496"/>
              <a:gd name="connsiteY0" fmla="*/ 0 h 9409471"/>
              <a:gd name="connsiteX1" fmla="*/ 9169496 w 9169496"/>
              <a:gd name="connsiteY1" fmla="*/ 0 h 9409471"/>
              <a:gd name="connsiteX2" fmla="*/ 9169496 w 9169496"/>
              <a:gd name="connsiteY2" fmla="*/ 9409471 h 9409471"/>
              <a:gd name="connsiteX3" fmla="*/ 0 w 9169496"/>
              <a:gd name="connsiteY3" fmla="*/ 9409471 h 940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9496" h="9409471">
                <a:moveTo>
                  <a:pt x="0" y="0"/>
                </a:moveTo>
                <a:lnTo>
                  <a:pt x="9169496" y="0"/>
                </a:lnTo>
                <a:lnTo>
                  <a:pt x="9169496" y="9409471"/>
                </a:lnTo>
                <a:lnTo>
                  <a:pt x="0" y="940947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6094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9000" decel="81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61CE75C-4B53-482F-B900-B39D1A1BD04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659431" y="1114425"/>
            <a:ext cx="1733958" cy="2009775"/>
          </a:xfrm>
          <a:custGeom>
            <a:avLst/>
            <a:gdLst>
              <a:gd name="connsiteX0" fmla="*/ 0 w 3468368"/>
              <a:gd name="connsiteY0" fmla="*/ 0 h 4019550"/>
              <a:gd name="connsiteX1" fmla="*/ 3084179 w 3468368"/>
              <a:gd name="connsiteY1" fmla="*/ 0 h 4019550"/>
              <a:gd name="connsiteX2" fmla="*/ 3468368 w 3468368"/>
              <a:gd name="connsiteY2" fmla="*/ 384189 h 4019550"/>
              <a:gd name="connsiteX3" fmla="*/ 3468368 w 3468368"/>
              <a:gd name="connsiteY3" fmla="*/ 3635361 h 4019550"/>
              <a:gd name="connsiteX4" fmla="*/ 3084179 w 3468368"/>
              <a:gd name="connsiteY4" fmla="*/ 4019550 h 4019550"/>
              <a:gd name="connsiteX5" fmla="*/ 0 w 3468368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8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8" y="172007"/>
                  <a:pt x="3468368" y="384189"/>
                </a:cubicBezTo>
                <a:lnTo>
                  <a:pt x="3468368" y="3635361"/>
                </a:lnTo>
                <a:cubicBezTo>
                  <a:pt x="3468368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CABD729-8A44-43AB-940F-3356FBC756D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11053" y="1114425"/>
            <a:ext cx="1733959" cy="2009775"/>
          </a:xfrm>
          <a:custGeom>
            <a:avLst/>
            <a:gdLst>
              <a:gd name="connsiteX0" fmla="*/ 0 w 3468369"/>
              <a:gd name="connsiteY0" fmla="*/ 0 h 4019550"/>
              <a:gd name="connsiteX1" fmla="*/ 3084179 w 3468369"/>
              <a:gd name="connsiteY1" fmla="*/ 0 h 4019550"/>
              <a:gd name="connsiteX2" fmla="*/ 3468369 w 3468369"/>
              <a:gd name="connsiteY2" fmla="*/ 384189 h 4019550"/>
              <a:gd name="connsiteX3" fmla="*/ 3468369 w 3468369"/>
              <a:gd name="connsiteY3" fmla="*/ 3635361 h 4019550"/>
              <a:gd name="connsiteX4" fmla="*/ 3084179 w 3468369"/>
              <a:gd name="connsiteY4" fmla="*/ 4019550 h 4019550"/>
              <a:gd name="connsiteX5" fmla="*/ 0 w 3468369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9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9" y="172007"/>
                  <a:pt x="3468369" y="384189"/>
                </a:cubicBezTo>
                <a:lnTo>
                  <a:pt x="3468369" y="3635361"/>
                </a:lnTo>
                <a:cubicBezTo>
                  <a:pt x="3468369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2D96A6F-CF8A-4B00-81B6-2C81DC836B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59431" y="3716948"/>
            <a:ext cx="1733958" cy="2009775"/>
          </a:xfrm>
          <a:custGeom>
            <a:avLst/>
            <a:gdLst>
              <a:gd name="connsiteX0" fmla="*/ 0 w 3468368"/>
              <a:gd name="connsiteY0" fmla="*/ 0 h 4019550"/>
              <a:gd name="connsiteX1" fmla="*/ 3084179 w 3468368"/>
              <a:gd name="connsiteY1" fmla="*/ 0 h 4019550"/>
              <a:gd name="connsiteX2" fmla="*/ 3468368 w 3468368"/>
              <a:gd name="connsiteY2" fmla="*/ 384189 h 4019550"/>
              <a:gd name="connsiteX3" fmla="*/ 3468368 w 3468368"/>
              <a:gd name="connsiteY3" fmla="*/ 3635361 h 4019550"/>
              <a:gd name="connsiteX4" fmla="*/ 3084179 w 3468368"/>
              <a:gd name="connsiteY4" fmla="*/ 4019550 h 4019550"/>
              <a:gd name="connsiteX5" fmla="*/ 0 w 3468368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8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8" y="172007"/>
                  <a:pt x="3468368" y="384189"/>
                </a:cubicBezTo>
                <a:lnTo>
                  <a:pt x="3468368" y="3635361"/>
                </a:lnTo>
                <a:cubicBezTo>
                  <a:pt x="3468368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742EC88-23BB-45A9-A47F-2D88952407F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811053" y="3716948"/>
            <a:ext cx="1733959" cy="2009775"/>
          </a:xfrm>
          <a:custGeom>
            <a:avLst/>
            <a:gdLst>
              <a:gd name="connsiteX0" fmla="*/ 0 w 3468369"/>
              <a:gd name="connsiteY0" fmla="*/ 0 h 4019550"/>
              <a:gd name="connsiteX1" fmla="*/ 3084179 w 3468369"/>
              <a:gd name="connsiteY1" fmla="*/ 0 h 4019550"/>
              <a:gd name="connsiteX2" fmla="*/ 3468369 w 3468369"/>
              <a:gd name="connsiteY2" fmla="*/ 384189 h 4019550"/>
              <a:gd name="connsiteX3" fmla="*/ 3468369 w 3468369"/>
              <a:gd name="connsiteY3" fmla="*/ 3635361 h 4019550"/>
              <a:gd name="connsiteX4" fmla="*/ 3084179 w 3468369"/>
              <a:gd name="connsiteY4" fmla="*/ 4019550 h 4019550"/>
              <a:gd name="connsiteX5" fmla="*/ 0 w 3468369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9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9" y="172007"/>
                  <a:pt x="3468369" y="384189"/>
                </a:cubicBezTo>
                <a:lnTo>
                  <a:pt x="3468369" y="3635361"/>
                </a:lnTo>
                <a:cubicBezTo>
                  <a:pt x="3468369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 </a:t>
            </a:r>
          </a:p>
        </p:txBody>
      </p:sp>
    </p:spTree>
    <p:extLst>
      <p:ext uri="{BB962C8B-B14F-4D97-AF65-F5344CB8AC3E}">
        <p14:creationId xmlns:p14="http://schemas.microsoft.com/office/powerpoint/2010/main" val="254830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5FD2227-FD7F-47AC-9F85-863F1505E26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62673" y="1618488"/>
            <a:ext cx="2466654" cy="3617913"/>
          </a:xfrm>
          <a:custGeom>
            <a:avLst/>
            <a:gdLst>
              <a:gd name="connsiteX0" fmla="*/ 0 w 4933950"/>
              <a:gd name="connsiteY0" fmla="*/ 0 h 7235825"/>
              <a:gd name="connsiteX1" fmla="*/ 4933950 w 4933950"/>
              <a:gd name="connsiteY1" fmla="*/ 0 h 7235825"/>
              <a:gd name="connsiteX2" fmla="*/ 4933950 w 4933950"/>
              <a:gd name="connsiteY2" fmla="*/ 7235825 h 7235825"/>
              <a:gd name="connsiteX3" fmla="*/ 0 w 4933950"/>
              <a:gd name="connsiteY3" fmla="*/ 7235825 h 723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3950" h="7235825">
                <a:moveTo>
                  <a:pt x="0" y="0"/>
                </a:moveTo>
                <a:lnTo>
                  <a:pt x="4933950" y="0"/>
                </a:lnTo>
                <a:lnTo>
                  <a:pt x="4933950" y="7235825"/>
                </a:lnTo>
                <a:lnTo>
                  <a:pt x="0" y="72358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77839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5BAAC93-68F1-4E56-AE8D-C41C4678274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-1"/>
            <a:ext cx="5295211" cy="6858000"/>
          </a:xfrm>
          <a:custGeom>
            <a:avLst/>
            <a:gdLst>
              <a:gd name="connsiteX0" fmla="*/ 0 w 12193587"/>
              <a:gd name="connsiteY0" fmla="*/ 0 h 13716000"/>
              <a:gd name="connsiteX1" fmla="*/ 12193587 w 12193587"/>
              <a:gd name="connsiteY1" fmla="*/ 0 h 13716000"/>
              <a:gd name="connsiteX2" fmla="*/ 12193587 w 12193587"/>
              <a:gd name="connsiteY2" fmla="*/ 13716000 h 13716000"/>
              <a:gd name="connsiteX3" fmla="*/ 0 w 12193587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587" h="13716000">
                <a:moveTo>
                  <a:pt x="0" y="0"/>
                </a:moveTo>
                <a:lnTo>
                  <a:pt x="12193587" y="0"/>
                </a:lnTo>
                <a:lnTo>
                  <a:pt x="12193587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501A47-0AFC-4D8C-B1CB-AA98363D71F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62682" y="-1"/>
            <a:ext cx="2933318" cy="7412183"/>
          </a:xfrm>
          <a:custGeom>
            <a:avLst/>
            <a:gdLst>
              <a:gd name="connsiteX0" fmla="*/ 0 w 5867399"/>
              <a:gd name="connsiteY0" fmla="*/ 0 h 13716000"/>
              <a:gd name="connsiteX1" fmla="*/ 5867399 w 5867399"/>
              <a:gd name="connsiteY1" fmla="*/ 0 h 13716000"/>
              <a:gd name="connsiteX2" fmla="*/ 5867399 w 5867399"/>
              <a:gd name="connsiteY2" fmla="*/ 13716000 h 13716000"/>
              <a:gd name="connsiteX3" fmla="*/ 0 w 5867399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67399" h="13716000">
                <a:moveTo>
                  <a:pt x="0" y="0"/>
                </a:moveTo>
                <a:lnTo>
                  <a:pt x="5867399" y="0"/>
                </a:lnTo>
                <a:lnTo>
                  <a:pt x="5867399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44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2">
            <a:extLst>
              <a:ext uri="{FF2B5EF4-FFF2-40B4-BE49-F238E27FC236}">
                <a16:creationId xmlns:a16="http://schemas.microsoft.com/office/drawing/2014/main" id="{FEA1AD13-2C9A-4B99-9D99-CF654A1CE15C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 rot="10800000">
            <a:off x="3117618" y="450230"/>
            <a:ext cx="5956764" cy="5957540"/>
          </a:xfrm>
          <a:custGeom>
            <a:avLst/>
            <a:gdLst>
              <a:gd name="connsiteX0" fmla="*/ 4134850 w 8269700"/>
              <a:gd name="connsiteY0" fmla="*/ 0 h 8269700"/>
              <a:gd name="connsiteX1" fmla="*/ 8269700 w 8269700"/>
              <a:gd name="connsiteY1" fmla="*/ 4134850 h 8269700"/>
              <a:gd name="connsiteX2" fmla="*/ 4134850 w 8269700"/>
              <a:gd name="connsiteY2" fmla="*/ 8269700 h 8269700"/>
              <a:gd name="connsiteX3" fmla="*/ 0 w 8269700"/>
              <a:gd name="connsiteY3" fmla="*/ 4134850 h 8269700"/>
              <a:gd name="connsiteX4" fmla="*/ 4134850 w 8269700"/>
              <a:gd name="connsiteY4" fmla="*/ 0 h 826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9700" h="8269700">
                <a:moveTo>
                  <a:pt x="4134850" y="0"/>
                </a:moveTo>
                <a:cubicBezTo>
                  <a:pt x="6418465" y="0"/>
                  <a:pt x="8269700" y="1851235"/>
                  <a:pt x="8269700" y="4134850"/>
                </a:cubicBezTo>
                <a:cubicBezTo>
                  <a:pt x="8269700" y="6418465"/>
                  <a:pt x="6418465" y="8269700"/>
                  <a:pt x="4134850" y="8269700"/>
                </a:cubicBezTo>
                <a:cubicBezTo>
                  <a:pt x="1851235" y="8269700"/>
                  <a:pt x="0" y="6418465"/>
                  <a:pt x="0" y="4134850"/>
                </a:cubicBezTo>
                <a:cubicBezTo>
                  <a:pt x="0" y="1851235"/>
                  <a:pt x="1851235" y="0"/>
                  <a:pt x="4134850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55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E8C886-60EB-45DA-A2AF-B20177D8FF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236153" y="-1"/>
            <a:ext cx="9955848" cy="6685180"/>
          </a:xfrm>
          <a:custGeom>
            <a:avLst/>
            <a:gdLst>
              <a:gd name="connsiteX0" fmla="*/ 0 w 19914288"/>
              <a:gd name="connsiteY0" fmla="*/ 0 h 13370360"/>
              <a:gd name="connsiteX1" fmla="*/ 19914288 w 19914288"/>
              <a:gd name="connsiteY1" fmla="*/ 0 h 13370360"/>
              <a:gd name="connsiteX2" fmla="*/ 19914288 w 19914288"/>
              <a:gd name="connsiteY2" fmla="*/ 5371140 h 13370360"/>
              <a:gd name="connsiteX3" fmla="*/ 18761754 w 19914288"/>
              <a:gd name="connsiteY3" fmla="*/ 9485284 h 13370360"/>
              <a:gd name="connsiteX4" fmla="*/ 10984648 w 19914288"/>
              <a:gd name="connsiteY4" fmla="*/ 11538687 h 13370360"/>
              <a:gd name="connsiteX5" fmla="*/ 1429499 w 19914288"/>
              <a:gd name="connsiteY5" fmla="*/ 1983538 h 13370360"/>
              <a:gd name="connsiteX6" fmla="*/ 110310 w 19914288"/>
              <a:gd name="connsiteY6" fmla="*/ 230761 h 1337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14288" h="13370360">
                <a:moveTo>
                  <a:pt x="0" y="0"/>
                </a:moveTo>
                <a:lnTo>
                  <a:pt x="19914288" y="0"/>
                </a:lnTo>
                <a:lnTo>
                  <a:pt x="19914288" y="5371140"/>
                </a:lnTo>
                <a:lnTo>
                  <a:pt x="18761754" y="9485284"/>
                </a:lnTo>
                <a:cubicBezTo>
                  <a:pt x="17570608" y="13710310"/>
                  <a:pt x="14081078" y="14635118"/>
                  <a:pt x="10984648" y="11538687"/>
                </a:cubicBezTo>
                <a:cubicBezTo>
                  <a:pt x="1429499" y="1983538"/>
                  <a:pt x="1429499" y="1983538"/>
                  <a:pt x="1429499" y="1983538"/>
                </a:cubicBezTo>
                <a:cubicBezTo>
                  <a:pt x="848918" y="1402957"/>
                  <a:pt x="410807" y="812956"/>
                  <a:pt x="110310" y="230761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3914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0EE9B1B-489F-4DDC-9BC1-3A2465FC1A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0790" y="0"/>
            <a:ext cx="3511869" cy="6858000"/>
          </a:xfrm>
          <a:custGeom>
            <a:avLst/>
            <a:gdLst>
              <a:gd name="connsiteX0" fmla="*/ 0 w 7024653"/>
              <a:gd name="connsiteY0" fmla="*/ 0 h 13716000"/>
              <a:gd name="connsiteX1" fmla="*/ 7024653 w 7024653"/>
              <a:gd name="connsiteY1" fmla="*/ 0 h 13716000"/>
              <a:gd name="connsiteX2" fmla="*/ 7024653 w 7024653"/>
              <a:gd name="connsiteY2" fmla="*/ 13716000 h 13716000"/>
              <a:gd name="connsiteX3" fmla="*/ 0 w 7024653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4653" h="13716000">
                <a:moveTo>
                  <a:pt x="0" y="0"/>
                </a:moveTo>
                <a:lnTo>
                  <a:pt x="7024653" y="0"/>
                </a:lnTo>
                <a:lnTo>
                  <a:pt x="7024653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D175D46-B4D5-4D6D-92B2-52F4DE46BF0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40066" y="0"/>
            <a:ext cx="3511869" cy="6858000"/>
          </a:xfrm>
          <a:custGeom>
            <a:avLst/>
            <a:gdLst>
              <a:gd name="connsiteX0" fmla="*/ 0 w 7024653"/>
              <a:gd name="connsiteY0" fmla="*/ 0 h 13716000"/>
              <a:gd name="connsiteX1" fmla="*/ 7024653 w 7024653"/>
              <a:gd name="connsiteY1" fmla="*/ 0 h 13716000"/>
              <a:gd name="connsiteX2" fmla="*/ 7024653 w 7024653"/>
              <a:gd name="connsiteY2" fmla="*/ 13716000 h 13716000"/>
              <a:gd name="connsiteX3" fmla="*/ 0 w 7024653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4653" h="13716000">
                <a:moveTo>
                  <a:pt x="0" y="0"/>
                </a:moveTo>
                <a:lnTo>
                  <a:pt x="7024653" y="0"/>
                </a:lnTo>
                <a:lnTo>
                  <a:pt x="7024653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FED9DB4-37C7-4F3B-904C-EF3C82D3941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879342" y="0"/>
            <a:ext cx="3511869" cy="6858000"/>
          </a:xfrm>
          <a:custGeom>
            <a:avLst/>
            <a:gdLst>
              <a:gd name="connsiteX0" fmla="*/ 0 w 7024653"/>
              <a:gd name="connsiteY0" fmla="*/ 0 h 13716000"/>
              <a:gd name="connsiteX1" fmla="*/ 7024653 w 7024653"/>
              <a:gd name="connsiteY1" fmla="*/ 0 h 13716000"/>
              <a:gd name="connsiteX2" fmla="*/ 7024653 w 7024653"/>
              <a:gd name="connsiteY2" fmla="*/ 13716000 h 13716000"/>
              <a:gd name="connsiteX3" fmla="*/ 0 w 7024653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4653" h="13716000">
                <a:moveTo>
                  <a:pt x="0" y="0"/>
                </a:moveTo>
                <a:lnTo>
                  <a:pt x="7024653" y="0"/>
                </a:lnTo>
                <a:lnTo>
                  <a:pt x="7024653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6333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0F11D8B-5817-49B3-B216-7157DA53FC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0789" y="-1"/>
            <a:ext cx="10590421" cy="6858000"/>
          </a:xfrm>
          <a:custGeom>
            <a:avLst/>
            <a:gdLst>
              <a:gd name="connsiteX0" fmla="*/ 0 w 21183600"/>
              <a:gd name="connsiteY0" fmla="*/ 0 h 13716000"/>
              <a:gd name="connsiteX1" fmla="*/ 21183600 w 21183600"/>
              <a:gd name="connsiteY1" fmla="*/ 0 h 13716000"/>
              <a:gd name="connsiteX2" fmla="*/ 21183600 w 21183600"/>
              <a:gd name="connsiteY2" fmla="*/ 13716000 h 13716000"/>
              <a:gd name="connsiteX3" fmla="*/ 0 w 211836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83600" h="13716000">
                <a:moveTo>
                  <a:pt x="0" y="0"/>
                </a:moveTo>
                <a:lnTo>
                  <a:pt x="21183600" y="0"/>
                </a:lnTo>
                <a:lnTo>
                  <a:pt x="211836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569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0F11D8B-5817-49B3-B216-7157DA53FC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298735" y="-1"/>
            <a:ext cx="5594529" cy="6858000"/>
          </a:xfrm>
          <a:custGeom>
            <a:avLst/>
            <a:gdLst>
              <a:gd name="connsiteX0" fmla="*/ 0 w 21183600"/>
              <a:gd name="connsiteY0" fmla="*/ 0 h 13716000"/>
              <a:gd name="connsiteX1" fmla="*/ 21183600 w 21183600"/>
              <a:gd name="connsiteY1" fmla="*/ 0 h 13716000"/>
              <a:gd name="connsiteX2" fmla="*/ 21183600 w 21183600"/>
              <a:gd name="connsiteY2" fmla="*/ 13716000 h 13716000"/>
              <a:gd name="connsiteX3" fmla="*/ 0 w 211836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83600" h="13716000">
                <a:moveTo>
                  <a:pt x="0" y="0"/>
                </a:moveTo>
                <a:lnTo>
                  <a:pt x="21183600" y="0"/>
                </a:lnTo>
                <a:lnTo>
                  <a:pt x="211836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11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3A211FA7-0CDE-4ED5-B916-4BC3E6FDFC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0789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0EA16D7C-5DAB-42B1-AE16-E2BEF490B0E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48395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74A84ACA-7A5D-49CC-823F-94671ADE9F4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46D6EA88-CE13-4084-A841-0ABAA5A2093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43605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04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0EA16D7C-5DAB-42B1-AE16-E2BEF490B0E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48395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74A84ACA-7A5D-49CC-823F-94671ADE9F4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46D6EA88-CE13-4084-A841-0ABAA5A2093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43605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635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0EA16D7C-5DAB-42B1-AE16-E2BEF490B0E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00790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74A84ACA-7A5D-49CC-823F-94671ADE9F4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48395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46D6EA88-CE13-4084-A841-0ABAA5A2093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41">
            <a:extLst>
              <a:ext uri="{FF2B5EF4-FFF2-40B4-BE49-F238E27FC236}">
                <a16:creationId xmlns:a16="http://schemas.microsoft.com/office/drawing/2014/main" id="{D9126DFD-F1EE-4A42-B208-C35B4CD0F0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743606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9012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B40D64-0105-4971-BCF9-FF36DCC96A3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390322" y="1968158"/>
            <a:ext cx="2466445" cy="2858778"/>
          </a:xfrm>
          <a:custGeom>
            <a:avLst/>
            <a:gdLst>
              <a:gd name="connsiteX0" fmla="*/ 0 w 4933533"/>
              <a:gd name="connsiteY0" fmla="*/ 0 h 5717555"/>
              <a:gd name="connsiteX1" fmla="*/ 4387048 w 4933533"/>
              <a:gd name="connsiteY1" fmla="*/ 0 h 5717555"/>
              <a:gd name="connsiteX2" fmla="*/ 4933533 w 4933533"/>
              <a:gd name="connsiteY2" fmla="*/ 546484 h 5717555"/>
              <a:gd name="connsiteX3" fmla="*/ 4933533 w 4933533"/>
              <a:gd name="connsiteY3" fmla="*/ 5171070 h 5717555"/>
              <a:gd name="connsiteX4" fmla="*/ 4387048 w 4933533"/>
              <a:gd name="connsiteY4" fmla="*/ 5717555 h 5717555"/>
              <a:gd name="connsiteX5" fmla="*/ 0 w 4933533"/>
              <a:gd name="connsiteY5" fmla="*/ 5717555 h 571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33" h="5717555">
                <a:moveTo>
                  <a:pt x="0" y="0"/>
                </a:moveTo>
                <a:lnTo>
                  <a:pt x="4387048" y="0"/>
                </a:lnTo>
                <a:cubicBezTo>
                  <a:pt x="4688864" y="0"/>
                  <a:pt x="4933533" y="244669"/>
                  <a:pt x="4933533" y="546484"/>
                </a:cubicBezTo>
                <a:lnTo>
                  <a:pt x="4933533" y="5171070"/>
                </a:lnTo>
                <a:cubicBezTo>
                  <a:pt x="4933533" y="5472886"/>
                  <a:pt x="4688864" y="5717555"/>
                  <a:pt x="4387048" y="5717555"/>
                </a:cubicBezTo>
                <a:lnTo>
                  <a:pt x="0" y="571755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301203266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3A211FA7-0CDE-4ED5-B916-4BC3E6FDFC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0789" y="0"/>
            <a:ext cx="5295211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12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3A211FA7-0CDE-4ED5-B916-4BC3E6FDFC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0789" y="0"/>
            <a:ext cx="4613469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34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3895DC7-FAAC-44F8-A6A1-569FC37C729E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4061725" y="1394460"/>
            <a:ext cx="4068550" cy="4069080"/>
          </a:xfrm>
          <a:custGeom>
            <a:avLst/>
            <a:gdLst>
              <a:gd name="connsiteX0" fmla="*/ 4134850 w 8269700"/>
              <a:gd name="connsiteY0" fmla="*/ 0 h 8269700"/>
              <a:gd name="connsiteX1" fmla="*/ 8269700 w 8269700"/>
              <a:gd name="connsiteY1" fmla="*/ 4134850 h 8269700"/>
              <a:gd name="connsiteX2" fmla="*/ 4134850 w 8269700"/>
              <a:gd name="connsiteY2" fmla="*/ 8269700 h 8269700"/>
              <a:gd name="connsiteX3" fmla="*/ 0 w 8269700"/>
              <a:gd name="connsiteY3" fmla="*/ 4134850 h 8269700"/>
              <a:gd name="connsiteX4" fmla="*/ 4134850 w 8269700"/>
              <a:gd name="connsiteY4" fmla="*/ 0 h 826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9700" h="8269700">
                <a:moveTo>
                  <a:pt x="4134850" y="0"/>
                </a:moveTo>
                <a:cubicBezTo>
                  <a:pt x="6418465" y="0"/>
                  <a:pt x="8269700" y="1851235"/>
                  <a:pt x="8269700" y="4134850"/>
                </a:cubicBezTo>
                <a:cubicBezTo>
                  <a:pt x="8269700" y="6418465"/>
                  <a:pt x="6418465" y="8269700"/>
                  <a:pt x="4134850" y="8269700"/>
                </a:cubicBezTo>
                <a:cubicBezTo>
                  <a:pt x="1851235" y="8269700"/>
                  <a:pt x="0" y="6418465"/>
                  <a:pt x="0" y="4134850"/>
                </a:cubicBezTo>
                <a:cubicBezTo>
                  <a:pt x="0" y="1851235"/>
                  <a:pt x="1851235" y="0"/>
                  <a:pt x="4134850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02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3895DC7-FAAC-44F8-A6A1-569FC37C729E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4153153" y="1485900"/>
            <a:ext cx="3885694" cy="3886200"/>
          </a:xfrm>
          <a:custGeom>
            <a:avLst/>
            <a:gdLst>
              <a:gd name="connsiteX0" fmla="*/ 4134850 w 8269700"/>
              <a:gd name="connsiteY0" fmla="*/ 0 h 8269700"/>
              <a:gd name="connsiteX1" fmla="*/ 8269700 w 8269700"/>
              <a:gd name="connsiteY1" fmla="*/ 4134850 h 8269700"/>
              <a:gd name="connsiteX2" fmla="*/ 4134850 w 8269700"/>
              <a:gd name="connsiteY2" fmla="*/ 8269700 h 8269700"/>
              <a:gd name="connsiteX3" fmla="*/ 0 w 8269700"/>
              <a:gd name="connsiteY3" fmla="*/ 4134850 h 8269700"/>
              <a:gd name="connsiteX4" fmla="*/ 4134850 w 8269700"/>
              <a:gd name="connsiteY4" fmla="*/ 0 h 826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9700" h="8269700">
                <a:moveTo>
                  <a:pt x="4134850" y="0"/>
                </a:moveTo>
                <a:cubicBezTo>
                  <a:pt x="6418465" y="0"/>
                  <a:pt x="8269700" y="1851235"/>
                  <a:pt x="8269700" y="4134850"/>
                </a:cubicBezTo>
                <a:cubicBezTo>
                  <a:pt x="8269700" y="6418465"/>
                  <a:pt x="6418465" y="8269700"/>
                  <a:pt x="4134850" y="8269700"/>
                </a:cubicBezTo>
                <a:cubicBezTo>
                  <a:pt x="1851235" y="8269700"/>
                  <a:pt x="0" y="6418465"/>
                  <a:pt x="0" y="4134850"/>
                </a:cubicBezTo>
                <a:cubicBezTo>
                  <a:pt x="0" y="1851235"/>
                  <a:pt x="1851235" y="0"/>
                  <a:pt x="4134850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45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22">
            <a:extLst>
              <a:ext uri="{FF2B5EF4-FFF2-40B4-BE49-F238E27FC236}">
                <a16:creationId xmlns:a16="http://schemas.microsoft.com/office/drawing/2014/main" id="{111B0E70-EAAB-4D0B-B0D7-C41D85F99D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0789" y="-1"/>
            <a:ext cx="10590421" cy="6858000"/>
          </a:xfrm>
          <a:custGeom>
            <a:avLst/>
            <a:gdLst>
              <a:gd name="connsiteX0" fmla="*/ 0 w 21183600"/>
              <a:gd name="connsiteY0" fmla="*/ 0 h 13716000"/>
              <a:gd name="connsiteX1" fmla="*/ 21183600 w 21183600"/>
              <a:gd name="connsiteY1" fmla="*/ 0 h 13716000"/>
              <a:gd name="connsiteX2" fmla="*/ 21183600 w 21183600"/>
              <a:gd name="connsiteY2" fmla="*/ 13716000 h 13716000"/>
              <a:gd name="connsiteX3" fmla="*/ 0 w 211836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83600" h="13716000">
                <a:moveTo>
                  <a:pt x="0" y="0"/>
                </a:moveTo>
                <a:lnTo>
                  <a:pt x="21183600" y="0"/>
                </a:lnTo>
                <a:lnTo>
                  <a:pt x="21183600" y="13716000"/>
                </a:lnTo>
                <a:lnTo>
                  <a:pt x="0" y="13716000"/>
                </a:lnTo>
                <a:close/>
              </a:path>
            </a:pathLst>
          </a:custGeom>
          <a:noFill/>
          <a:effectLst/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  <a:p>
            <a:endParaRPr lang="en-US"/>
          </a:p>
        </p:txBody>
      </p:sp>
      <p:sp>
        <p:nvSpPr>
          <p:cNvPr id="62" name="Picture Placeholder 61">
            <a:extLst>
              <a:ext uri="{FF2B5EF4-FFF2-40B4-BE49-F238E27FC236}">
                <a16:creationId xmlns:a16="http://schemas.microsoft.com/office/drawing/2014/main" id="{BEEBF3FD-E301-4B9F-AA83-F27A9E6AE368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4085342" y="1500982"/>
            <a:ext cx="3495579" cy="3856038"/>
          </a:xfrm>
          <a:custGeom>
            <a:avLst/>
            <a:gdLst>
              <a:gd name="connsiteX0" fmla="*/ 5969766 w 6992069"/>
              <a:gd name="connsiteY0" fmla="*/ 0 h 7712075"/>
              <a:gd name="connsiteX1" fmla="*/ 6626936 w 6992069"/>
              <a:gd name="connsiteY1" fmla="*/ 259647 h 7712075"/>
              <a:gd name="connsiteX2" fmla="*/ 6991418 w 6992069"/>
              <a:gd name="connsiteY2" fmla="*/ 1463968 h 7712075"/>
              <a:gd name="connsiteX3" fmla="*/ 6903059 w 6992069"/>
              <a:gd name="connsiteY3" fmla="*/ 6234295 h 7712075"/>
              <a:gd name="connsiteX4" fmla="*/ 5765435 w 6992069"/>
              <a:gd name="connsiteY4" fmla="*/ 7712075 h 7712075"/>
              <a:gd name="connsiteX5" fmla="*/ 4804529 w 6992069"/>
              <a:gd name="connsiteY5" fmla="*/ 7419281 h 7712075"/>
              <a:gd name="connsiteX6" fmla="*/ 883592 w 6992069"/>
              <a:gd name="connsiteY6" fmla="*/ 5143225 h 7712075"/>
              <a:gd name="connsiteX7" fmla="*/ 0 w 6992069"/>
              <a:gd name="connsiteY7" fmla="*/ 3944428 h 7712075"/>
              <a:gd name="connsiteX8" fmla="*/ 869785 w 6992069"/>
              <a:gd name="connsiteY8" fmla="*/ 2751156 h 7712075"/>
              <a:gd name="connsiteX9" fmla="*/ 5017143 w 6992069"/>
              <a:gd name="connsiteY9" fmla="*/ 303842 h 7712075"/>
              <a:gd name="connsiteX10" fmla="*/ 5969766 w 6992069"/>
              <a:gd name="connsiteY10" fmla="*/ 0 h 771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92069" h="7712075">
                <a:moveTo>
                  <a:pt x="5969766" y="0"/>
                </a:moveTo>
                <a:cubicBezTo>
                  <a:pt x="6234843" y="0"/>
                  <a:pt x="6455740" y="88390"/>
                  <a:pt x="6626936" y="259647"/>
                </a:cubicBezTo>
                <a:cubicBezTo>
                  <a:pt x="6872686" y="511008"/>
                  <a:pt x="7002463" y="939150"/>
                  <a:pt x="6991418" y="1463968"/>
                </a:cubicBezTo>
                <a:cubicBezTo>
                  <a:pt x="6991418" y="1463968"/>
                  <a:pt x="6991418" y="1463968"/>
                  <a:pt x="6903059" y="6234295"/>
                </a:cubicBezTo>
                <a:cubicBezTo>
                  <a:pt x="6883730" y="7159634"/>
                  <a:pt x="6458502" y="7712075"/>
                  <a:pt x="5765435" y="7712075"/>
                </a:cubicBezTo>
                <a:cubicBezTo>
                  <a:pt x="5472745" y="7712075"/>
                  <a:pt x="5141398" y="7609873"/>
                  <a:pt x="4804529" y="7419281"/>
                </a:cubicBezTo>
                <a:lnTo>
                  <a:pt x="883592" y="5143225"/>
                </a:lnTo>
                <a:cubicBezTo>
                  <a:pt x="314780" y="4811761"/>
                  <a:pt x="2761" y="4386381"/>
                  <a:pt x="0" y="3944428"/>
                </a:cubicBezTo>
                <a:cubicBezTo>
                  <a:pt x="0" y="3505238"/>
                  <a:pt x="309257" y="3082620"/>
                  <a:pt x="869785" y="2751156"/>
                </a:cubicBezTo>
                <a:cubicBezTo>
                  <a:pt x="869785" y="2751156"/>
                  <a:pt x="869785" y="2751156"/>
                  <a:pt x="5017143" y="303842"/>
                </a:cubicBezTo>
                <a:cubicBezTo>
                  <a:pt x="5354012" y="104964"/>
                  <a:pt x="5685360" y="0"/>
                  <a:pt x="5969766" y="0"/>
                </a:cubicBezTo>
                <a:close/>
              </a:path>
            </a:pathLst>
          </a:custGeom>
          <a:noFill/>
          <a:effectLst/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655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1642ABC-9552-483C-A5B1-973DB23769DE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 rot="10800000">
            <a:off x="3809153" y="1224757"/>
            <a:ext cx="4048203" cy="4408488"/>
          </a:xfrm>
          <a:custGeom>
            <a:avLst/>
            <a:gdLst>
              <a:gd name="connsiteX0" fmla="*/ 1575244 w 8097460"/>
              <a:gd name="connsiteY0" fmla="*/ 8264525 h 8816975"/>
              <a:gd name="connsiteX1" fmla="*/ 2527867 w 8097460"/>
              <a:gd name="connsiteY1" fmla="*/ 7960683 h 8816975"/>
              <a:gd name="connsiteX2" fmla="*/ 6675225 w 8097460"/>
              <a:gd name="connsiteY2" fmla="*/ 5513369 h 8816975"/>
              <a:gd name="connsiteX3" fmla="*/ 7545010 w 8097460"/>
              <a:gd name="connsiteY3" fmla="*/ 4320097 h 8816975"/>
              <a:gd name="connsiteX4" fmla="*/ 6661418 w 8097460"/>
              <a:gd name="connsiteY4" fmla="*/ 3121300 h 8816975"/>
              <a:gd name="connsiteX5" fmla="*/ 2740481 w 8097460"/>
              <a:gd name="connsiteY5" fmla="*/ 845244 h 8816975"/>
              <a:gd name="connsiteX6" fmla="*/ 1779575 w 8097460"/>
              <a:gd name="connsiteY6" fmla="*/ 552450 h 8816975"/>
              <a:gd name="connsiteX7" fmla="*/ 641951 w 8097460"/>
              <a:gd name="connsiteY7" fmla="*/ 2030230 h 8816975"/>
              <a:gd name="connsiteX8" fmla="*/ 553592 w 8097460"/>
              <a:gd name="connsiteY8" fmla="*/ 6800557 h 8816975"/>
              <a:gd name="connsiteX9" fmla="*/ 918074 w 8097460"/>
              <a:gd name="connsiteY9" fmla="*/ 8004878 h 8816975"/>
              <a:gd name="connsiteX10" fmla="*/ 1575244 w 8097460"/>
              <a:gd name="connsiteY10" fmla="*/ 8264525 h 8816975"/>
              <a:gd name="connsiteX11" fmla="*/ 1574787 w 8097460"/>
              <a:gd name="connsiteY11" fmla="*/ 8816975 h 8816975"/>
              <a:gd name="connsiteX12" fmla="*/ 522654 w 8097460"/>
              <a:gd name="connsiteY12" fmla="*/ 8391595 h 8816975"/>
              <a:gd name="connsiteX13" fmla="*/ 730 w 8097460"/>
              <a:gd name="connsiteY13" fmla="*/ 6792275 h 8816975"/>
              <a:gd name="connsiteX14" fmla="*/ 89098 w 8097460"/>
              <a:gd name="connsiteY14" fmla="*/ 2019176 h 8816975"/>
              <a:gd name="connsiteX15" fmla="*/ 561315 w 8097460"/>
              <a:gd name="connsiteY15" fmla="*/ 557966 h 8816975"/>
              <a:gd name="connsiteX16" fmla="*/ 1779138 w 8097460"/>
              <a:gd name="connsiteY16" fmla="*/ 0 h 8816975"/>
              <a:gd name="connsiteX17" fmla="*/ 3016292 w 8097460"/>
              <a:gd name="connsiteY17" fmla="*/ 367374 h 8816975"/>
              <a:gd name="connsiteX18" fmla="*/ 6940390 w 8097460"/>
              <a:gd name="connsiteY18" fmla="*/ 2643435 h 8816975"/>
              <a:gd name="connsiteX19" fmla="*/ 7790933 w 8097460"/>
              <a:gd name="connsiteY19" fmla="*/ 3397519 h 8816975"/>
              <a:gd name="connsiteX20" fmla="*/ 8097460 w 8097460"/>
              <a:gd name="connsiteY20" fmla="*/ 4317335 h 8816975"/>
              <a:gd name="connsiteX21" fmla="*/ 7799218 w 8097460"/>
              <a:gd name="connsiteY21" fmla="*/ 5237151 h 8816975"/>
              <a:gd name="connsiteX22" fmla="*/ 6956959 w 8097460"/>
              <a:gd name="connsiteY22" fmla="*/ 5988472 h 8816975"/>
              <a:gd name="connsiteX23" fmla="*/ 2809180 w 8097460"/>
              <a:gd name="connsiteY23" fmla="*/ 8435790 h 8816975"/>
              <a:gd name="connsiteX24" fmla="*/ 1574787 w 8097460"/>
              <a:gd name="connsiteY24" fmla="*/ 8816975 h 881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097460" h="8816975">
                <a:moveTo>
                  <a:pt x="1575244" y="8264525"/>
                </a:moveTo>
                <a:cubicBezTo>
                  <a:pt x="1859650" y="8264525"/>
                  <a:pt x="2190998" y="8159561"/>
                  <a:pt x="2527867" y="7960683"/>
                </a:cubicBezTo>
                <a:cubicBezTo>
                  <a:pt x="6675225" y="5513369"/>
                  <a:pt x="6675225" y="5513369"/>
                  <a:pt x="6675225" y="5513369"/>
                </a:cubicBezTo>
                <a:cubicBezTo>
                  <a:pt x="7235753" y="5181905"/>
                  <a:pt x="7545010" y="4759287"/>
                  <a:pt x="7545010" y="4320097"/>
                </a:cubicBezTo>
                <a:cubicBezTo>
                  <a:pt x="7542249" y="3878144"/>
                  <a:pt x="7230230" y="3452764"/>
                  <a:pt x="6661418" y="3121300"/>
                </a:cubicBezTo>
                <a:lnTo>
                  <a:pt x="2740481" y="845244"/>
                </a:lnTo>
                <a:cubicBezTo>
                  <a:pt x="2403612" y="654652"/>
                  <a:pt x="2072265" y="552450"/>
                  <a:pt x="1779575" y="552450"/>
                </a:cubicBezTo>
                <a:cubicBezTo>
                  <a:pt x="1086508" y="552450"/>
                  <a:pt x="661280" y="1104891"/>
                  <a:pt x="641951" y="2030230"/>
                </a:cubicBezTo>
                <a:cubicBezTo>
                  <a:pt x="553592" y="6800557"/>
                  <a:pt x="553592" y="6800557"/>
                  <a:pt x="553592" y="6800557"/>
                </a:cubicBezTo>
                <a:cubicBezTo>
                  <a:pt x="542547" y="7325375"/>
                  <a:pt x="672324" y="7753517"/>
                  <a:pt x="918074" y="8004878"/>
                </a:cubicBezTo>
                <a:cubicBezTo>
                  <a:pt x="1089270" y="8176135"/>
                  <a:pt x="1310167" y="8264525"/>
                  <a:pt x="1575244" y="8264525"/>
                </a:cubicBezTo>
                <a:close/>
                <a:moveTo>
                  <a:pt x="1574787" y="8816975"/>
                </a:moveTo>
                <a:cubicBezTo>
                  <a:pt x="1160562" y="8816975"/>
                  <a:pt x="798804" y="8670578"/>
                  <a:pt x="522654" y="8391595"/>
                </a:cubicBezTo>
                <a:cubicBezTo>
                  <a:pt x="169182" y="8029745"/>
                  <a:pt x="-13078" y="7474541"/>
                  <a:pt x="730" y="6792275"/>
                </a:cubicBezTo>
                <a:cubicBezTo>
                  <a:pt x="89098" y="2019176"/>
                  <a:pt x="89098" y="2019176"/>
                  <a:pt x="89098" y="2019176"/>
                </a:cubicBezTo>
                <a:cubicBezTo>
                  <a:pt x="100144" y="1419776"/>
                  <a:pt x="265834" y="914292"/>
                  <a:pt x="561315" y="557966"/>
                </a:cubicBezTo>
                <a:cubicBezTo>
                  <a:pt x="867842" y="193355"/>
                  <a:pt x="1287590" y="0"/>
                  <a:pt x="1779138" y="0"/>
                </a:cubicBezTo>
                <a:cubicBezTo>
                  <a:pt x="2174034" y="0"/>
                  <a:pt x="2588259" y="121537"/>
                  <a:pt x="3016292" y="367374"/>
                </a:cubicBezTo>
                <a:cubicBezTo>
                  <a:pt x="6940390" y="2643435"/>
                  <a:pt x="6940390" y="2643435"/>
                  <a:pt x="6940390" y="2643435"/>
                </a:cubicBezTo>
                <a:cubicBezTo>
                  <a:pt x="7307670" y="2858888"/>
                  <a:pt x="7592105" y="3110249"/>
                  <a:pt x="7790933" y="3397519"/>
                </a:cubicBezTo>
                <a:cubicBezTo>
                  <a:pt x="7992523" y="3687551"/>
                  <a:pt x="8094699" y="3996918"/>
                  <a:pt x="8097460" y="4317335"/>
                </a:cubicBezTo>
                <a:cubicBezTo>
                  <a:pt x="8097460" y="4637751"/>
                  <a:pt x="7998046" y="4947119"/>
                  <a:pt x="7799218" y="5237151"/>
                </a:cubicBezTo>
                <a:cubicBezTo>
                  <a:pt x="7603151" y="5521658"/>
                  <a:pt x="7318716" y="5775782"/>
                  <a:pt x="6956959" y="5988472"/>
                </a:cubicBezTo>
                <a:cubicBezTo>
                  <a:pt x="2809180" y="8435790"/>
                  <a:pt x="2809180" y="8435790"/>
                  <a:pt x="2809180" y="8435790"/>
                </a:cubicBezTo>
                <a:cubicBezTo>
                  <a:pt x="2378384" y="8689913"/>
                  <a:pt x="1964159" y="8816975"/>
                  <a:pt x="1574787" y="8816975"/>
                </a:cubicBezTo>
                <a:close/>
              </a:path>
            </a:pathLst>
          </a:custGeom>
          <a:noFill/>
          <a:effectLst/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2187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51430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/50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898496" y="2725474"/>
            <a:ext cx="4689504" cy="2110321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34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400" b="0" i="0" u="none" strike="noStrike" kern="1200" cap="none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itle"/>
          <p:cNvSpPr>
            <a:spLocks noGrp="1"/>
          </p:cNvSpPr>
          <p:nvPr>
            <p:ph type="title" idx="12" hasCustomPrompt="1"/>
          </p:nvPr>
        </p:nvSpPr>
        <p:spPr>
          <a:xfrm>
            <a:off x="892149" y="1503586"/>
            <a:ext cx="4523033" cy="938911"/>
          </a:xfrm>
          <a:prstGeom prst="rect">
            <a:avLst/>
          </a:prstGeom>
        </p:spPr>
        <p:txBody>
          <a:bodyPr vert="horz" wrap="none" lIns="91440" tIns="45720" rIns="91440" bIns="45720" anchor="b" anchorCtr="0">
            <a:noAutofit/>
          </a:bodyPr>
          <a:lstStyle>
            <a:lvl1pPr marL="0" marR="0" indent="0" algn="l" rtl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799" b="1" i="0" u="none" strike="noStrike" kern="1200" cap="none" spc="0" baseline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  <a:sym typeface="+mj-lt"/>
              </a:defRPr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  <p:sp>
        <p:nvSpPr>
          <p:cNvPr id="9" name="Picture 1"/>
          <p:cNvSpPr>
            <a:spLocks noGrp="1"/>
          </p:cNvSpPr>
          <p:nvPr>
            <p:ph type="pic" sz="quarter" idx="13"/>
          </p:nvPr>
        </p:nvSpPr>
        <p:spPr>
          <a:xfrm>
            <a:off x="6472989" y="0"/>
            <a:ext cx="5719011" cy="6858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0" name="Rechthoek 9"/>
          <p:cNvSpPr/>
          <p:nvPr userDrawn="1"/>
        </p:nvSpPr>
        <p:spPr>
          <a:xfrm>
            <a:off x="6009493" y="0"/>
            <a:ext cx="535235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78829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ree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1"/>
          <p:cNvSpPr>
            <a:spLocks noGrp="1"/>
          </p:cNvSpPr>
          <p:nvPr>
            <p:ph type="body" idx="10" hasCustomPrompt="1"/>
          </p:nvPr>
        </p:nvSpPr>
        <p:spPr>
          <a:xfrm>
            <a:off x="1198548" y="2765263"/>
            <a:ext cx="2880000" cy="2822403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34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400" b="0" i="0" u="none" strike="noStrike" kern="1200" cap="none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1183397" y="2154109"/>
            <a:ext cx="3068987" cy="567053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noAutofit/>
          </a:bodyPr>
          <a:lstStyle>
            <a:lvl1pPr marL="0" marR="0" indent="0" algn="l" rtl="0" eaLnBrk="1" fontAlgn="auto" hangingPunct="1">
              <a:lnSpc>
                <a:spcPct val="119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500" b="1" i="0" u="none" strike="noStrike" kern="1200" cap="none" spc="0" baseline="0">
                <a:solidFill>
                  <a:schemeClr val="tx1">
                    <a:lumMod val="100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ext 3"/>
          <p:cNvSpPr>
            <a:spLocks noGrp="1"/>
          </p:cNvSpPr>
          <p:nvPr>
            <p:ph type="body" sz="quarter" idx="12" hasCustomPrompt="1"/>
          </p:nvPr>
        </p:nvSpPr>
        <p:spPr>
          <a:xfrm>
            <a:off x="8025312" y="2751920"/>
            <a:ext cx="2880000" cy="2822403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34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400" b="0" i="0" u="none" strike="noStrike" kern="1200" cap="none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Text 4"/>
          <p:cNvSpPr>
            <a:spLocks noGrp="1"/>
          </p:cNvSpPr>
          <p:nvPr>
            <p:ph type="body" sz="quarter" idx="13" hasCustomPrompt="1"/>
          </p:nvPr>
        </p:nvSpPr>
        <p:spPr>
          <a:xfrm>
            <a:off x="8004637" y="2152673"/>
            <a:ext cx="3068987" cy="568489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noAutofit/>
          </a:bodyPr>
          <a:lstStyle>
            <a:lvl1pPr marL="0" marR="0" indent="0" algn="l" rtl="0" eaLnBrk="1" fontAlgn="auto" hangingPunct="1">
              <a:lnSpc>
                <a:spcPct val="119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500" b="1" i="0" u="none" strike="noStrike" kern="1200" cap="none" spc="0" baseline="0">
                <a:solidFill>
                  <a:schemeClr val="tx1">
                    <a:lumMod val="100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ext 5"/>
          <p:cNvSpPr>
            <a:spLocks noGrp="1"/>
          </p:cNvSpPr>
          <p:nvPr>
            <p:ph type="body" sz="quarter" idx="14" hasCustomPrompt="1"/>
          </p:nvPr>
        </p:nvSpPr>
        <p:spPr>
          <a:xfrm>
            <a:off x="4602148" y="2751920"/>
            <a:ext cx="2880000" cy="2822403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34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400" b="0" i="0" u="none" strike="noStrike" kern="1200" cap="none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Text 6"/>
          <p:cNvSpPr>
            <a:spLocks noGrp="1"/>
          </p:cNvSpPr>
          <p:nvPr>
            <p:ph type="body" sz="quarter" idx="15" hasCustomPrompt="1"/>
          </p:nvPr>
        </p:nvSpPr>
        <p:spPr>
          <a:xfrm>
            <a:off x="4594805" y="2152673"/>
            <a:ext cx="3068987" cy="568489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noAutofit/>
          </a:bodyPr>
          <a:lstStyle>
            <a:lvl1pPr marL="0" marR="0" indent="0" algn="l" rtl="0" eaLnBrk="1" fontAlgn="auto" hangingPunct="1">
              <a:lnSpc>
                <a:spcPct val="119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500" b="1" i="0" u="none" strike="noStrike" kern="1200" cap="none" spc="0" baseline="0">
                <a:solidFill>
                  <a:schemeClr val="tx1">
                    <a:lumMod val="100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2" name="Text 7"/>
          <p:cNvSpPr>
            <a:spLocks noGrp="1"/>
          </p:cNvSpPr>
          <p:nvPr>
            <p:ph type="body" sz="quarter" idx="16" hasCustomPrompt="1"/>
          </p:nvPr>
        </p:nvSpPr>
        <p:spPr>
          <a:xfrm>
            <a:off x="441749" y="85412"/>
            <a:ext cx="5619417" cy="261610"/>
          </a:xfrm>
          <a:prstGeom prst="rect">
            <a:avLst/>
          </a:prstGeom>
        </p:spPr>
        <p:txBody>
          <a:bodyPr vert="horz" wrap="non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100" b="0" i="0" u="none" strike="noStrike" kern="1200" cap="none" spc="0" baseline="0">
                <a:solidFill>
                  <a:srgbClr val="6B6B6B">
                    <a:lumMod val="100000"/>
                  </a:srgbClr>
                </a:solidFill>
                <a:latin typeface="+mj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3" name="Title"/>
          <p:cNvSpPr>
            <a:spLocks noGrp="1"/>
          </p:cNvSpPr>
          <p:nvPr>
            <p:ph type="title" idx="17" hasCustomPrompt="1"/>
          </p:nvPr>
        </p:nvSpPr>
        <p:spPr>
          <a:xfrm>
            <a:off x="898275" y="863836"/>
            <a:ext cx="8562249" cy="51552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 b="1" i="0" u="none" strike="noStrike" kern="1200" cap="none" spc="0" baseline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  <a:sym typeface="+mj-lt"/>
              </a:defRPr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52699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01FAD4B-9998-4B20-903F-710F07EA3843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-620171" y="1350566"/>
            <a:ext cx="6146794" cy="3904457"/>
          </a:xfrm>
          <a:custGeom>
            <a:avLst/>
            <a:gdLst>
              <a:gd name="connsiteX0" fmla="*/ 95034 w 12295188"/>
              <a:gd name="connsiteY0" fmla="*/ 0 h 7808913"/>
              <a:gd name="connsiteX1" fmla="*/ 12200154 w 12295188"/>
              <a:gd name="connsiteY1" fmla="*/ 0 h 7808913"/>
              <a:gd name="connsiteX2" fmla="*/ 12295188 w 12295188"/>
              <a:gd name="connsiteY2" fmla="*/ 95034 h 7808913"/>
              <a:gd name="connsiteX3" fmla="*/ 12295188 w 12295188"/>
              <a:gd name="connsiteY3" fmla="*/ 7713879 h 7808913"/>
              <a:gd name="connsiteX4" fmla="*/ 12200154 w 12295188"/>
              <a:gd name="connsiteY4" fmla="*/ 7808913 h 7808913"/>
              <a:gd name="connsiteX5" fmla="*/ 95034 w 12295188"/>
              <a:gd name="connsiteY5" fmla="*/ 7808913 h 7808913"/>
              <a:gd name="connsiteX6" fmla="*/ 0 w 12295188"/>
              <a:gd name="connsiteY6" fmla="*/ 7713879 h 7808913"/>
              <a:gd name="connsiteX7" fmla="*/ 0 w 12295188"/>
              <a:gd name="connsiteY7" fmla="*/ 95034 h 7808913"/>
              <a:gd name="connsiteX8" fmla="*/ 95034 w 12295188"/>
              <a:gd name="connsiteY8" fmla="*/ 0 h 780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5188" h="7808913">
                <a:moveTo>
                  <a:pt x="95034" y="0"/>
                </a:moveTo>
                <a:lnTo>
                  <a:pt x="12200154" y="0"/>
                </a:lnTo>
                <a:cubicBezTo>
                  <a:pt x="12252640" y="0"/>
                  <a:pt x="12295188" y="42548"/>
                  <a:pt x="12295188" y="95034"/>
                </a:cubicBezTo>
                <a:lnTo>
                  <a:pt x="12295188" y="7713879"/>
                </a:lnTo>
                <a:cubicBezTo>
                  <a:pt x="12295188" y="7766365"/>
                  <a:pt x="12252640" y="7808913"/>
                  <a:pt x="12200154" y="7808913"/>
                </a:cubicBezTo>
                <a:lnTo>
                  <a:pt x="95034" y="7808913"/>
                </a:lnTo>
                <a:cubicBezTo>
                  <a:pt x="42548" y="7808913"/>
                  <a:pt x="0" y="7766365"/>
                  <a:pt x="0" y="7713879"/>
                </a:cubicBezTo>
                <a:lnTo>
                  <a:pt x="0" y="95034"/>
                </a:lnTo>
                <a:cubicBezTo>
                  <a:pt x="0" y="42548"/>
                  <a:pt x="42548" y="0"/>
                  <a:pt x="95034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ctr"/>
          </a:blip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39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61CE75C-4B53-482F-B900-B39D1A1BD04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659431" y="1114425"/>
            <a:ext cx="1733958" cy="2009775"/>
          </a:xfrm>
          <a:custGeom>
            <a:avLst/>
            <a:gdLst>
              <a:gd name="connsiteX0" fmla="*/ 0 w 3468368"/>
              <a:gd name="connsiteY0" fmla="*/ 0 h 4019550"/>
              <a:gd name="connsiteX1" fmla="*/ 3084179 w 3468368"/>
              <a:gd name="connsiteY1" fmla="*/ 0 h 4019550"/>
              <a:gd name="connsiteX2" fmla="*/ 3468368 w 3468368"/>
              <a:gd name="connsiteY2" fmla="*/ 384189 h 4019550"/>
              <a:gd name="connsiteX3" fmla="*/ 3468368 w 3468368"/>
              <a:gd name="connsiteY3" fmla="*/ 3635361 h 4019550"/>
              <a:gd name="connsiteX4" fmla="*/ 3084179 w 3468368"/>
              <a:gd name="connsiteY4" fmla="*/ 4019550 h 4019550"/>
              <a:gd name="connsiteX5" fmla="*/ 0 w 3468368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8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8" y="172007"/>
                  <a:pt x="3468368" y="384189"/>
                </a:cubicBezTo>
                <a:lnTo>
                  <a:pt x="3468368" y="3635361"/>
                </a:lnTo>
                <a:cubicBezTo>
                  <a:pt x="3468368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2D96A6F-CF8A-4B00-81B6-2C81DC836B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59431" y="3716948"/>
            <a:ext cx="1733958" cy="2009775"/>
          </a:xfrm>
          <a:custGeom>
            <a:avLst/>
            <a:gdLst>
              <a:gd name="connsiteX0" fmla="*/ 0 w 3468368"/>
              <a:gd name="connsiteY0" fmla="*/ 0 h 4019550"/>
              <a:gd name="connsiteX1" fmla="*/ 3084179 w 3468368"/>
              <a:gd name="connsiteY1" fmla="*/ 0 h 4019550"/>
              <a:gd name="connsiteX2" fmla="*/ 3468368 w 3468368"/>
              <a:gd name="connsiteY2" fmla="*/ 384189 h 4019550"/>
              <a:gd name="connsiteX3" fmla="*/ 3468368 w 3468368"/>
              <a:gd name="connsiteY3" fmla="*/ 3635361 h 4019550"/>
              <a:gd name="connsiteX4" fmla="*/ 3084179 w 3468368"/>
              <a:gd name="connsiteY4" fmla="*/ 4019550 h 4019550"/>
              <a:gd name="connsiteX5" fmla="*/ 0 w 3468368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8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8" y="172007"/>
                  <a:pt x="3468368" y="384189"/>
                </a:cubicBezTo>
                <a:lnTo>
                  <a:pt x="3468368" y="3635361"/>
                </a:lnTo>
                <a:cubicBezTo>
                  <a:pt x="3468368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3549217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264B671-04FB-4BF2-A3C9-AA2C3E69CAC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641113" y="2094807"/>
            <a:ext cx="4180758" cy="2651760"/>
          </a:xfrm>
          <a:custGeom>
            <a:avLst/>
            <a:gdLst>
              <a:gd name="connsiteX0" fmla="*/ 0 w 8362604"/>
              <a:gd name="connsiteY0" fmla="*/ 0 h 5303520"/>
              <a:gd name="connsiteX1" fmla="*/ 8362604 w 8362604"/>
              <a:gd name="connsiteY1" fmla="*/ 0 h 5303520"/>
              <a:gd name="connsiteX2" fmla="*/ 8362604 w 8362604"/>
              <a:gd name="connsiteY2" fmla="*/ 5303520 h 5303520"/>
              <a:gd name="connsiteX3" fmla="*/ 0 w 8362604"/>
              <a:gd name="connsiteY3" fmla="*/ 5303520 h 530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2604" h="5303520">
                <a:moveTo>
                  <a:pt x="0" y="0"/>
                </a:moveTo>
                <a:lnTo>
                  <a:pt x="8362604" y="0"/>
                </a:lnTo>
                <a:lnTo>
                  <a:pt x="8362604" y="5303520"/>
                </a:lnTo>
                <a:lnTo>
                  <a:pt x="0" y="530352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ctr"/>
          </a:blip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777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1BFAAB-0EAE-4A81-95A2-D15C3DC897F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621733" y="2331720"/>
            <a:ext cx="1670641" cy="2194560"/>
          </a:xfrm>
          <a:custGeom>
            <a:avLst/>
            <a:gdLst>
              <a:gd name="connsiteX0" fmla="*/ 302977 w 3341717"/>
              <a:gd name="connsiteY0" fmla="*/ 0 h 4389120"/>
              <a:gd name="connsiteX1" fmla="*/ 3341717 w 3341717"/>
              <a:gd name="connsiteY1" fmla="*/ 0 h 4389120"/>
              <a:gd name="connsiteX2" fmla="*/ 3341717 w 3341717"/>
              <a:gd name="connsiteY2" fmla="*/ 4389120 h 4389120"/>
              <a:gd name="connsiteX3" fmla="*/ 302977 w 3341717"/>
              <a:gd name="connsiteY3" fmla="*/ 4389120 h 4389120"/>
              <a:gd name="connsiteX4" fmla="*/ 0 w 3341717"/>
              <a:gd name="connsiteY4" fmla="*/ 4086143 h 4389120"/>
              <a:gd name="connsiteX5" fmla="*/ 0 w 3341717"/>
              <a:gd name="connsiteY5" fmla="*/ 302977 h 4389120"/>
              <a:gd name="connsiteX6" fmla="*/ 302977 w 3341717"/>
              <a:gd name="connsiteY6" fmla="*/ 0 h 4389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1717" h="4389120">
                <a:moveTo>
                  <a:pt x="302977" y="0"/>
                </a:moveTo>
                <a:lnTo>
                  <a:pt x="3341717" y="0"/>
                </a:lnTo>
                <a:lnTo>
                  <a:pt x="3341717" y="4389120"/>
                </a:lnTo>
                <a:lnTo>
                  <a:pt x="302977" y="4389120"/>
                </a:lnTo>
                <a:cubicBezTo>
                  <a:pt x="135647" y="4389120"/>
                  <a:pt x="0" y="4253473"/>
                  <a:pt x="0" y="4086143"/>
                </a:cubicBezTo>
                <a:lnTo>
                  <a:pt x="0" y="302977"/>
                </a:lnTo>
                <a:cubicBezTo>
                  <a:pt x="0" y="135647"/>
                  <a:pt x="135647" y="0"/>
                  <a:pt x="302977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3889C9-F3E8-413D-B403-7F04350194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73669" y="2331720"/>
            <a:ext cx="1670641" cy="2194560"/>
          </a:xfrm>
          <a:custGeom>
            <a:avLst/>
            <a:gdLst>
              <a:gd name="connsiteX0" fmla="*/ 302977 w 3341717"/>
              <a:gd name="connsiteY0" fmla="*/ 0 h 4389120"/>
              <a:gd name="connsiteX1" fmla="*/ 3341717 w 3341717"/>
              <a:gd name="connsiteY1" fmla="*/ 0 h 4389120"/>
              <a:gd name="connsiteX2" fmla="*/ 3341717 w 3341717"/>
              <a:gd name="connsiteY2" fmla="*/ 4389120 h 4389120"/>
              <a:gd name="connsiteX3" fmla="*/ 302977 w 3341717"/>
              <a:gd name="connsiteY3" fmla="*/ 4389120 h 4389120"/>
              <a:gd name="connsiteX4" fmla="*/ 0 w 3341717"/>
              <a:gd name="connsiteY4" fmla="*/ 4086143 h 4389120"/>
              <a:gd name="connsiteX5" fmla="*/ 0 w 3341717"/>
              <a:gd name="connsiteY5" fmla="*/ 302977 h 4389120"/>
              <a:gd name="connsiteX6" fmla="*/ 302977 w 3341717"/>
              <a:gd name="connsiteY6" fmla="*/ 0 h 4389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1717" h="4389120">
                <a:moveTo>
                  <a:pt x="302977" y="0"/>
                </a:moveTo>
                <a:lnTo>
                  <a:pt x="3341717" y="0"/>
                </a:lnTo>
                <a:lnTo>
                  <a:pt x="3341717" y="4389120"/>
                </a:lnTo>
                <a:lnTo>
                  <a:pt x="302977" y="4389120"/>
                </a:lnTo>
                <a:cubicBezTo>
                  <a:pt x="135647" y="4389120"/>
                  <a:pt x="0" y="4253473"/>
                  <a:pt x="0" y="4086143"/>
                </a:cubicBezTo>
                <a:lnTo>
                  <a:pt x="0" y="302977"/>
                </a:lnTo>
                <a:cubicBezTo>
                  <a:pt x="0" y="135647"/>
                  <a:pt x="135647" y="0"/>
                  <a:pt x="302977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955661F-8F5D-4E70-858C-FACD0823B3A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25603" y="2331720"/>
            <a:ext cx="1670641" cy="2194560"/>
          </a:xfrm>
          <a:custGeom>
            <a:avLst/>
            <a:gdLst>
              <a:gd name="connsiteX0" fmla="*/ 302977 w 3341718"/>
              <a:gd name="connsiteY0" fmla="*/ 0 h 4389120"/>
              <a:gd name="connsiteX1" fmla="*/ 3341718 w 3341718"/>
              <a:gd name="connsiteY1" fmla="*/ 0 h 4389120"/>
              <a:gd name="connsiteX2" fmla="*/ 3341718 w 3341718"/>
              <a:gd name="connsiteY2" fmla="*/ 4389120 h 4389120"/>
              <a:gd name="connsiteX3" fmla="*/ 302977 w 3341718"/>
              <a:gd name="connsiteY3" fmla="*/ 4389120 h 4389120"/>
              <a:gd name="connsiteX4" fmla="*/ 0 w 3341718"/>
              <a:gd name="connsiteY4" fmla="*/ 4086143 h 4389120"/>
              <a:gd name="connsiteX5" fmla="*/ 0 w 3341718"/>
              <a:gd name="connsiteY5" fmla="*/ 302977 h 4389120"/>
              <a:gd name="connsiteX6" fmla="*/ 302977 w 3341718"/>
              <a:gd name="connsiteY6" fmla="*/ 0 h 4389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1718" h="4389120">
                <a:moveTo>
                  <a:pt x="302977" y="0"/>
                </a:moveTo>
                <a:lnTo>
                  <a:pt x="3341718" y="0"/>
                </a:lnTo>
                <a:lnTo>
                  <a:pt x="3341718" y="4389120"/>
                </a:lnTo>
                <a:lnTo>
                  <a:pt x="302977" y="4389120"/>
                </a:lnTo>
                <a:cubicBezTo>
                  <a:pt x="135647" y="4389120"/>
                  <a:pt x="0" y="4253473"/>
                  <a:pt x="0" y="4086143"/>
                </a:cubicBezTo>
                <a:lnTo>
                  <a:pt x="0" y="302977"/>
                </a:lnTo>
                <a:cubicBezTo>
                  <a:pt x="0" y="135647"/>
                  <a:pt x="135647" y="0"/>
                  <a:pt x="302977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2972593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AD86887-FFD9-4F8E-B4C2-811B80D0B8F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30929" y="2385869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E127335-40F7-46EA-A7ED-B8E630C7E57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2385869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15019FB-11E6-443C-92A9-BA85658FC9E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61070" y="2385869"/>
            <a:ext cx="1765071" cy="2086263"/>
          </a:xfrm>
          <a:custGeom>
            <a:avLst/>
            <a:gdLst>
              <a:gd name="connsiteX0" fmla="*/ 0 w 3530601"/>
              <a:gd name="connsiteY0" fmla="*/ 0 h 4172525"/>
              <a:gd name="connsiteX1" fmla="*/ 3530601 w 3530601"/>
              <a:gd name="connsiteY1" fmla="*/ 0 h 4172525"/>
              <a:gd name="connsiteX2" fmla="*/ 3530601 w 3530601"/>
              <a:gd name="connsiteY2" fmla="*/ 4172525 h 4172525"/>
              <a:gd name="connsiteX3" fmla="*/ 0 w 3530601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1" h="4172525">
                <a:moveTo>
                  <a:pt x="0" y="0"/>
                </a:moveTo>
                <a:lnTo>
                  <a:pt x="3530601" y="0"/>
                </a:lnTo>
                <a:lnTo>
                  <a:pt x="3530601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C2750E5-4774-4FE9-AF6A-283B3A8A027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626139" y="2385869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48308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AD86887-FFD9-4F8E-B4C2-811B80D0B8F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30929" y="1751689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E127335-40F7-46EA-A7ED-B8E630C7E57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2385869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15019FB-11E6-443C-92A9-BA85658FC9E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61070" y="2076153"/>
            <a:ext cx="1765071" cy="2086263"/>
          </a:xfrm>
          <a:custGeom>
            <a:avLst/>
            <a:gdLst>
              <a:gd name="connsiteX0" fmla="*/ 0 w 3530601"/>
              <a:gd name="connsiteY0" fmla="*/ 0 h 4172525"/>
              <a:gd name="connsiteX1" fmla="*/ 3530601 w 3530601"/>
              <a:gd name="connsiteY1" fmla="*/ 0 h 4172525"/>
              <a:gd name="connsiteX2" fmla="*/ 3530601 w 3530601"/>
              <a:gd name="connsiteY2" fmla="*/ 4172525 h 4172525"/>
              <a:gd name="connsiteX3" fmla="*/ 0 w 3530601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1" h="4172525">
                <a:moveTo>
                  <a:pt x="0" y="0"/>
                </a:moveTo>
                <a:lnTo>
                  <a:pt x="3530601" y="0"/>
                </a:lnTo>
                <a:lnTo>
                  <a:pt x="3530601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C2750E5-4774-4FE9-AF6A-283B3A8A027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626139" y="2636591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1313321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E089A10-26E5-4CF4-8594-62BEF201A29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57102" y="1316627"/>
            <a:ext cx="2408107" cy="4224747"/>
          </a:xfrm>
          <a:custGeom>
            <a:avLst/>
            <a:gdLst>
              <a:gd name="connsiteX0" fmla="*/ 0 w 4816841"/>
              <a:gd name="connsiteY0" fmla="*/ 0 h 8449493"/>
              <a:gd name="connsiteX1" fmla="*/ 4601865 w 4816841"/>
              <a:gd name="connsiteY1" fmla="*/ 0 h 8449493"/>
              <a:gd name="connsiteX2" fmla="*/ 4816841 w 4816841"/>
              <a:gd name="connsiteY2" fmla="*/ 214976 h 8449493"/>
              <a:gd name="connsiteX3" fmla="*/ 4816841 w 4816841"/>
              <a:gd name="connsiteY3" fmla="*/ 8234517 h 8449493"/>
              <a:gd name="connsiteX4" fmla="*/ 4601865 w 4816841"/>
              <a:gd name="connsiteY4" fmla="*/ 8449493 h 8449493"/>
              <a:gd name="connsiteX5" fmla="*/ 0 w 4816841"/>
              <a:gd name="connsiteY5" fmla="*/ 8449493 h 844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16841" h="8449493">
                <a:moveTo>
                  <a:pt x="0" y="0"/>
                </a:moveTo>
                <a:lnTo>
                  <a:pt x="4601865" y="0"/>
                </a:lnTo>
                <a:cubicBezTo>
                  <a:pt x="4720593" y="0"/>
                  <a:pt x="4816841" y="96248"/>
                  <a:pt x="4816841" y="214976"/>
                </a:cubicBezTo>
                <a:lnTo>
                  <a:pt x="4816841" y="8234517"/>
                </a:lnTo>
                <a:cubicBezTo>
                  <a:pt x="4816841" y="8353245"/>
                  <a:pt x="4720593" y="8449493"/>
                  <a:pt x="4601865" y="8449493"/>
                </a:cubicBezTo>
                <a:lnTo>
                  <a:pt x="0" y="8449493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93196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E089A10-26E5-4CF4-8594-62BEF201A29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316627"/>
            <a:ext cx="2408107" cy="4224747"/>
          </a:xfrm>
          <a:custGeom>
            <a:avLst/>
            <a:gdLst>
              <a:gd name="connsiteX0" fmla="*/ 0 w 4816841"/>
              <a:gd name="connsiteY0" fmla="*/ 0 h 8449493"/>
              <a:gd name="connsiteX1" fmla="*/ 4601865 w 4816841"/>
              <a:gd name="connsiteY1" fmla="*/ 0 h 8449493"/>
              <a:gd name="connsiteX2" fmla="*/ 4816841 w 4816841"/>
              <a:gd name="connsiteY2" fmla="*/ 214976 h 8449493"/>
              <a:gd name="connsiteX3" fmla="*/ 4816841 w 4816841"/>
              <a:gd name="connsiteY3" fmla="*/ 8234517 h 8449493"/>
              <a:gd name="connsiteX4" fmla="*/ 4601865 w 4816841"/>
              <a:gd name="connsiteY4" fmla="*/ 8449493 h 8449493"/>
              <a:gd name="connsiteX5" fmla="*/ 0 w 4816841"/>
              <a:gd name="connsiteY5" fmla="*/ 8449493 h 844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16841" h="8449493">
                <a:moveTo>
                  <a:pt x="0" y="0"/>
                </a:moveTo>
                <a:lnTo>
                  <a:pt x="4601865" y="0"/>
                </a:lnTo>
                <a:cubicBezTo>
                  <a:pt x="4720593" y="0"/>
                  <a:pt x="4816841" y="96248"/>
                  <a:pt x="4816841" y="214976"/>
                </a:cubicBezTo>
                <a:lnTo>
                  <a:pt x="4816841" y="8234517"/>
                </a:lnTo>
                <a:cubicBezTo>
                  <a:pt x="4816841" y="8353245"/>
                  <a:pt x="4720593" y="8449493"/>
                  <a:pt x="4601865" y="8449493"/>
                </a:cubicBezTo>
                <a:lnTo>
                  <a:pt x="0" y="8449493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E4017A0-2725-4A85-83DA-570ED7E605F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72785" y="3281385"/>
            <a:ext cx="1784322" cy="1871750"/>
          </a:xfrm>
          <a:custGeom>
            <a:avLst/>
            <a:gdLst>
              <a:gd name="connsiteX0" fmla="*/ 0 w 3569109"/>
              <a:gd name="connsiteY0" fmla="*/ 0 h 3743499"/>
              <a:gd name="connsiteX1" fmla="*/ 3569109 w 3569109"/>
              <a:gd name="connsiteY1" fmla="*/ 0 h 3743499"/>
              <a:gd name="connsiteX2" fmla="*/ 3569109 w 3569109"/>
              <a:gd name="connsiteY2" fmla="*/ 3743499 h 3743499"/>
              <a:gd name="connsiteX3" fmla="*/ 0 w 3569109"/>
              <a:gd name="connsiteY3" fmla="*/ 3743499 h 374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109" h="3743499">
                <a:moveTo>
                  <a:pt x="0" y="0"/>
                </a:moveTo>
                <a:lnTo>
                  <a:pt x="3569109" y="0"/>
                </a:lnTo>
                <a:lnTo>
                  <a:pt x="3569109" y="3743499"/>
                </a:lnTo>
                <a:lnTo>
                  <a:pt x="0" y="374349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4AEE783-F60E-464A-A4D7-E5643D842C8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57106" y="3281385"/>
            <a:ext cx="1784322" cy="1871750"/>
          </a:xfrm>
          <a:custGeom>
            <a:avLst/>
            <a:gdLst>
              <a:gd name="connsiteX0" fmla="*/ 0 w 3569108"/>
              <a:gd name="connsiteY0" fmla="*/ 0 h 3743499"/>
              <a:gd name="connsiteX1" fmla="*/ 3569108 w 3569108"/>
              <a:gd name="connsiteY1" fmla="*/ 0 h 3743499"/>
              <a:gd name="connsiteX2" fmla="*/ 3569108 w 3569108"/>
              <a:gd name="connsiteY2" fmla="*/ 3743499 h 3743499"/>
              <a:gd name="connsiteX3" fmla="*/ 0 w 3569108"/>
              <a:gd name="connsiteY3" fmla="*/ 3743499 h 374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108" h="3743499">
                <a:moveTo>
                  <a:pt x="0" y="0"/>
                </a:moveTo>
                <a:lnTo>
                  <a:pt x="3569108" y="0"/>
                </a:lnTo>
                <a:lnTo>
                  <a:pt x="3569108" y="3743499"/>
                </a:lnTo>
                <a:lnTo>
                  <a:pt x="0" y="374349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44177CD-F2DF-46DE-BF5D-FDF4F2EFAFB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641428" y="3281385"/>
            <a:ext cx="1784323" cy="1871750"/>
          </a:xfrm>
          <a:custGeom>
            <a:avLst/>
            <a:gdLst>
              <a:gd name="connsiteX0" fmla="*/ 0 w 3569110"/>
              <a:gd name="connsiteY0" fmla="*/ 0 h 3743499"/>
              <a:gd name="connsiteX1" fmla="*/ 3569110 w 3569110"/>
              <a:gd name="connsiteY1" fmla="*/ 0 h 3743499"/>
              <a:gd name="connsiteX2" fmla="*/ 3569110 w 3569110"/>
              <a:gd name="connsiteY2" fmla="*/ 3743499 h 3743499"/>
              <a:gd name="connsiteX3" fmla="*/ 0 w 3569110"/>
              <a:gd name="connsiteY3" fmla="*/ 3743499 h 374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110" h="3743499">
                <a:moveTo>
                  <a:pt x="0" y="0"/>
                </a:moveTo>
                <a:lnTo>
                  <a:pt x="3569110" y="0"/>
                </a:lnTo>
                <a:lnTo>
                  <a:pt x="3569110" y="3743499"/>
                </a:lnTo>
                <a:lnTo>
                  <a:pt x="0" y="374349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393742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0C7D5DF-6E31-4C8C-9669-C4A86DDAE851}"/>
              </a:ext>
            </a:extLst>
          </p:cNvPr>
          <p:cNvSpPr/>
          <p:nvPr userDrawn="1"/>
        </p:nvSpPr>
        <p:spPr>
          <a:xfrm>
            <a:off x="0" y="0"/>
            <a:ext cx="78960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Oval 28">
            <a:extLst>
              <a:ext uri="{FF2B5EF4-FFF2-40B4-BE49-F238E27FC236}">
                <a16:creationId xmlns:a16="http://schemas.microsoft.com/office/drawing/2014/main" id="{816D1C0D-E0F1-4D07-A14F-6F9B22C4F0E2}"/>
              </a:ext>
            </a:extLst>
          </p:cNvPr>
          <p:cNvSpPr/>
          <p:nvPr userDrawn="1"/>
        </p:nvSpPr>
        <p:spPr>
          <a:xfrm>
            <a:off x="361740" y="5920609"/>
            <a:ext cx="51266" cy="512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>
              <a:solidFill>
                <a:schemeClr val="accent3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AE467C2-5012-46E4-9CB8-CA8FE90528E8}"/>
              </a:ext>
            </a:extLst>
          </p:cNvPr>
          <p:cNvSpPr/>
          <p:nvPr userDrawn="1"/>
        </p:nvSpPr>
        <p:spPr>
          <a:xfrm>
            <a:off x="361740" y="6096381"/>
            <a:ext cx="51266" cy="512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>
              <a:solidFill>
                <a:schemeClr val="accent3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B131CC4-E393-4C25-A8EF-9899CD71060A}"/>
              </a:ext>
            </a:extLst>
          </p:cNvPr>
          <p:cNvSpPr/>
          <p:nvPr userDrawn="1"/>
        </p:nvSpPr>
        <p:spPr>
          <a:xfrm>
            <a:off x="361740" y="6270363"/>
            <a:ext cx="51266" cy="512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>
              <a:solidFill>
                <a:schemeClr val="accent3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7ECC9D4-CB86-4C44-8D50-7DDB0A61006A}"/>
              </a:ext>
            </a:extLst>
          </p:cNvPr>
          <p:cNvSpPr/>
          <p:nvPr userDrawn="1"/>
        </p:nvSpPr>
        <p:spPr>
          <a:xfrm>
            <a:off x="361740" y="6444344"/>
            <a:ext cx="51266" cy="512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>
              <a:solidFill>
                <a:schemeClr val="accent3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F69E9F7-3B7F-4049-A1B1-00106BF68158}"/>
              </a:ext>
            </a:extLst>
          </p:cNvPr>
          <p:cNvGrpSpPr/>
          <p:nvPr userDrawn="1"/>
        </p:nvGrpSpPr>
        <p:grpSpPr>
          <a:xfrm>
            <a:off x="11670300" y="303213"/>
            <a:ext cx="230832" cy="787184"/>
            <a:chOff x="23343638" y="606425"/>
            <a:chExt cx="461724" cy="157436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8964EB-086C-41FF-B3AC-90F671255355}"/>
                </a:ext>
              </a:extLst>
            </p:cNvPr>
            <p:cNvSpPr txBox="1"/>
            <p:nvPr userDrawn="1"/>
          </p:nvSpPr>
          <p:spPr>
            <a:xfrm rot="5400000">
              <a:off x="23021143" y="1396574"/>
              <a:ext cx="1106713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err="1">
                  <a:latin typeface="+mj-lt"/>
                </a:rPr>
                <a:t>Vorige</a:t>
              </a:r>
              <a:endParaRPr lang="en-US" sz="900" b="1" dirty="0">
                <a:latin typeface="+mj-lt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0D87259C-5E46-41DD-962A-40562A8AF43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3574500" y="606425"/>
              <a:ext cx="0" cy="391795"/>
            </a:xfrm>
            <a:prstGeom prst="straightConnector1">
              <a:avLst/>
            </a:prstGeom>
            <a:ln>
              <a:tailEnd type="arrow" w="lg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C9BBE22-2DA0-4B14-BCD2-A9D94A66FF20}"/>
              </a:ext>
            </a:extLst>
          </p:cNvPr>
          <p:cNvGrpSpPr/>
          <p:nvPr userDrawn="1"/>
        </p:nvGrpSpPr>
        <p:grpSpPr>
          <a:xfrm>
            <a:off x="11670301" y="5614140"/>
            <a:ext cx="230832" cy="946895"/>
            <a:chOff x="23405914" y="10994899"/>
            <a:chExt cx="461724" cy="189378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1E670FF-5BAA-4A09-8476-371F039A4D05}"/>
                </a:ext>
              </a:extLst>
            </p:cNvPr>
            <p:cNvSpPr txBox="1"/>
            <p:nvPr userDrawn="1"/>
          </p:nvSpPr>
          <p:spPr>
            <a:xfrm rot="16200000" flipV="1">
              <a:off x="22900677" y="11500136"/>
              <a:ext cx="1472198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err="1">
                  <a:latin typeface="+mj-lt"/>
                </a:rPr>
                <a:t>Volgende</a:t>
              </a:r>
              <a:endParaRPr lang="en-US" sz="900" b="1" dirty="0">
                <a:latin typeface="+mj-lt"/>
              </a:endParaRP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0486D64F-B234-45AD-AD92-6EEE698F6F0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624072" y="12496893"/>
              <a:ext cx="0" cy="391795"/>
            </a:xfrm>
            <a:prstGeom prst="straightConnector1">
              <a:avLst/>
            </a:prstGeom>
            <a:ln>
              <a:tailEnd type="arrow" w="lg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FB8C323-CF08-4E8F-B2F0-291123583A08}"/>
              </a:ext>
            </a:extLst>
          </p:cNvPr>
          <p:cNvSpPr txBox="1"/>
          <p:nvPr userDrawn="1"/>
        </p:nvSpPr>
        <p:spPr>
          <a:xfrm rot="16200000">
            <a:off x="-594410" y="3305890"/>
            <a:ext cx="1978427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000" b="1" dirty="0">
                <a:solidFill>
                  <a:schemeClr val="tx1"/>
                </a:solidFill>
                <a:latin typeface="+mj-lt"/>
              </a:rPr>
              <a:t>  </a:t>
            </a:r>
            <a:r>
              <a:rPr lang="en-US" sz="1000" b="0" dirty="0" err="1">
                <a:solidFill>
                  <a:schemeClr val="tx1"/>
                </a:solidFill>
                <a:latin typeface="+mj-lt"/>
              </a:rPr>
              <a:t>Agri</a:t>
            </a:r>
            <a:r>
              <a:rPr lang="en-US" sz="1000" b="0" dirty="0">
                <a:solidFill>
                  <a:schemeClr val="tx1"/>
                </a:solidFill>
                <a:latin typeface="+mj-lt"/>
              </a:rPr>
              <a:t> Drone</a:t>
            </a:r>
            <a:r>
              <a:rPr lang="en-US" sz="1000" b="1" dirty="0">
                <a:solidFill>
                  <a:schemeClr val="tx1"/>
                </a:solidFill>
                <a:latin typeface="+mj-lt"/>
              </a:rPr>
              <a:t> Challenge</a:t>
            </a:r>
            <a:r>
              <a:rPr lang="en-US" sz="1000" dirty="0">
                <a:solidFill>
                  <a:schemeClr val="tx1"/>
                </a:solidFill>
              </a:rPr>
              <a:t> |</a:t>
            </a:r>
            <a:r>
              <a:rPr lang="en-US" sz="1000" baseline="0" dirty="0">
                <a:solidFill>
                  <a:schemeClr val="tx1"/>
                </a:solidFill>
              </a:rPr>
              <a:t> 2020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C4616DB4-3AEB-4108-9145-D257C32317DD}"/>
              </a:ext>
            </a:extLst>
          </p:cNvPr>
          <p:cNvSpPr txBox="1">
            <a:spLocks/>
          </p:cNvSpPr>
          <p:nvPr userDrawn="1"/>
        </p:nvSpPr>
        <p:spPr>
          <a:xfrm>
            <a:off x="11429281" y="2589610"/>
            <a:ext cx="712869" cy="1678781"/>
          </a:xfrm>
          <a:prstGeom prst="rect">
            <a:avLst/>
          </a:prstGeom>
        </p:spPr>
        <p:txBody>
          <a:bodyPr vert="horz" wrap="none" lIns="60952" tIns="30476" rIns="60952" bIns="3047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95EBE77-0015-43AC-928E-6D65C631A30C}" type="slidenum">
              <a:rPr lang="en-US" sz="2699" b="0" smtClean="0">
                <a:solidFill>
                  <a:schemeClr val="tx1"/>
                </a:solidFill>
                <a:latin typeface="+mj-lt"/>
              </a:rPr>
              <a:t>‹nr.›</a:t>
            </a:fld>
            <a:endParaRPr lang="en-US" sz="1800" b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Rectangle 1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E2971BC-2B97-440E-95F3-64576A47C6FD}"/>
              </a:ext>
            </a:extLst>
          </p:cNvPr>
          <p:cNvSpPr/>
          <p:nvPr userDrawn="1"/>
        </p:nvSpPr>
        <p:spPr>
          <a:xfrm>
            <a:off x="11385171" y="-596"/>
            <a:ext cx="801088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19" name="Rectangle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FC70DE9-DF01-4E9C-AB54-9A7259700E5E}"/>
              </a:ext>
            </a:extLst>
          </p:cNvPr>
          <p:cNvSpPr/>
          <p:nvPr userDrawn="1"/>
        </p:nvSpPr>
        <p:spPr>
          <a:xfrm>
            <a:off x="11378822" y="5562600"/>
            <a:ext cx="801088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pic>
        <p:nvPicPr>
          <p:cNvPr id="20" name="Afbeelding 19"/>
          <p:cNvPicPr>
            <a:picLocks noChangeAspect="1"/>
          </p:cNvPicPr>
          <p:nvPr userDrawn="1"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2498" y="304077"/>
            <a:ext cx="557530" cy="55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8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30000" decel="7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30000" decel="7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30000" decel="7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30000" decel="7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30000" decel="7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30000" decel="7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30000" decel="7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30000" decel="7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6" grpId="0"/>
      <p:bldP spid="17" grpId="0"/>
    </p:bldLst>
  </p:timing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54" indent="-228554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6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1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9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7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1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8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>
          <p15:clr>
            <a:srgbClr val="F26B43"/>
          </p15:clr>
        </p15:guide>
        <p15:guide id="2" pos="7681">
          <p15:clr>
            <a:srgbClr val="F26B43"/>
          </p15:clr>
        </p15:guide>
        <p15:guide id="3" orient="horz" pos="984">
          <p15:clr>
            <a:srgbClr val="F26B43"/>
          </p15:clr>
        </p15:guide>
        <p15:guide id="4" orient="horz" pos="7632">
          <p15:clr>
            <a:srgbClr val="F26B43"/>
          </p15:clr>
        </p15:guide>
        <p15:guide id="5" pos="1009">
          <p15:clr>
            <a:srgbClr val="F26B43"/>
          </p15:clr>
        </p15:guide>
        <p15:guide id="6" pos="1435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roneclass.ispringlearn.eu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6892615" y="1577428"/>
            <a:ext cx="4242974" cy="3809411"/>
            <a:chOff x="13787023" y="4518741"/>
            <a:chExt cx="8487053" cy="7619815"/>
          </a:xfrm>
        </p:grpSpPr>
        <p:sp>
          <p:nvSpPr>
            <p:cNvPr id="10" name="Tekstvak 9"/>
            <p:cNvSpPr txBox="1"/>
            <p:nvPr/>
          </p:nvSpPr>
          <p:spPr>
            <a:xfrm>
              <a:off x="13787023" y="4518741"/>
              <a:ext cx="5053966" cy="16622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Jouw</a:t>
              </a:r>
              <a:b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</a:br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EU Dronebewijs</a:t>
              </a:r>
            </a:p>
          </p:txBody>
        </p:sp>
        <p:sp>
          <p:nvSpPr>
            <p:cNvPr id="11" name="Tekstvak 10"/>
            <p:cNvSpPr txBox="1"/>
            <p:nvPr/>
          </p:nvSpPr>
          <p:spPr>
            <a:xfrm>
              <a:off x="13849167" y="6782546"/>
              <a:ext cx="8424909" cy="5356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Vanaf 31 december 2020 mag je met drones vanaf 250 gram vliegen als je een EU Dronebewijs hebt gehaald.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Dit ‘rijbewijs voor je drone’ kun je halen tijdens de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 err="1">
                  <a:solidFill>
                    <a:srgbClr val="283147"/>
                  </a:solidFill>
                  <a:latin typeface="Calibri"/>
                </a:rPr>
                <a:t>Agri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Drone Challenge.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Je gaat aan de slag met het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basiscertificaat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In Online Leren kun je badges verdienen en kom je op een leaderboard te staan. 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</a:t>
              </a:r>
            </a:p>
          </p:txBody>
        </p:sp>
        <p:sp>
          <p:nvSpPr>
            <p:cNvPr id="17" name="Rectangle 1"/>
            <p:cNvSpPr/>
            <p:nvPr/>
          </p:nvSpPr>
          <p:spPr>
            <a:xfrm>
              <a:off x="13950973" y="6244244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4" name="Tijdelijke aanduiding voor afbeelding 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27" t="8727" r="12646" b="176"/>
          <a:stretch/>
        </p:blipFill>
        <p:spPr>
          <a:xfrm>
            <a:off x="795558" y="447"/>
            <a:ext cx="5594529" cy="6857107"/>
          </a:xfrm>
        </p:spPr>
      </p:pic>
      <p:sp>
        <p:nvSpPr>
          <p:cNvPr id="8" name="Stroomdiagram: Alternatief proces 7">
            <a:hlinkClick r:id="rId3"/>
          </p:cNvPr>
          <p:cNvSpPr/>
          <p:nvPr/>
        </p:nvSpPr>
        <p:spPr>
          <a:xfrm>
            <a:off x="6974579" y="5101302"/>
            <a:ext cx="1333839" cy="363937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r>
              <a:rPr lang="nl-NL" sz="900" b="1" dirty="0">
                <a:solidFill>
                  <a:srgbClr val="FFFFFF"/>
                </a:solidFill>
                <a:latin typeface="Calibri"/>
              </a:rPr>
              <a:t>&gt;&gt; Naar Online Leren</a:t>
            </a:r>
          </a:p>
        </p:txBody>
      </p:sp>
    </p:spTree>
    <p:extLst>
      <p:ext uri="{BB962C8B-B14F-4D97-AF65-F5344CB8AC3E}">
        <p14:creationId xmlns:p14="http://schemas.microsoft.com/office/powerpoint/2010/main" val="362441449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66570" y="2578417"/>
            <a:ext cx="4343388" cy="1766816"/>
            <a:chOff x="2471323" y="655693"/>
            <a:chExt cx="8687908" cy="3534091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655693"/>
              <a:ext cx="2594638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Badges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2281322"/>
              <a:ext cx="8625764" cy="1908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Elke module kun je badges verdienen. Er zijn in totaal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25 badges om te verzamelen.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Na de laatste module kun je een oefentoets maken.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743021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23" name="Groep 22"/>
          <p:cNvGrpSpPr/>
          <p:nvPr/>
        </p:nvGrpSpPr>
        <p:grpSpPr>
          <a:xfrm>
            <a:off x="6977456" y="802177"/>
            <a:ext cx="3500860" cy="5253647"/>
            <a:chOff x="13308659" y="1634416"/>
            <a:chExt cx="7002632" cy="10508662"/>
          </a:xfrm>
        </p:grpSpPr>
        <p:pic>
          <p:nvPicPr>
            <p:cNvPr id="3" name="Afbeelding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08659" y="5269497"/>
              <a:ext cx="3238500" cy="3238500"/>
            </a:xfrm>
            <a:prstGeom prst="rect">
              <a:avLst/>
            </a:prstGeom>
          </p:spPr>
        </p:pic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08659" y="1643941"/>
              <a:ext cx="3238500" cy="3238500"/>
            </a:xfrm>
            <a:prstGeom prst="rect">
              <a:avLst/>
            </a:prstGeom>
          </p:spPr>
        </p:pic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72791" y="5269497"/>
              <a:ext cx="3238500" cy="3238500"/>
            </a:xfrm>
            <a:prstGeom prst="rect">
              <a:avLst/>
            </a:prstGeom>
          </p:spPr>
        </p:pic>
        <p:pic>
          <p:nvPicPr>
            <p:cNvPr id="16" name="Afbeelding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08659" y="8895053"/>
              <a:ext cx="3238500" cy="3248025"/>
            </a:xfrm>
            <a:prstGeom prst="rect">
              <a:avLst/>
            </a:prstGeom>
          </p:spPr>
        </p:pic>
        <p:pic>
          <p:nvPicPr>
            <p:cNvPr id="17" name="Afbeelding 1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72791" y="1634416"/>
              <a:ext cx="3238500" cy="3248025"/>
            </a:xfrm>
            <a:prstGeom prst="rect">
              <a:avLst/>
            </a:prstGeom>
          </p:spPr>
        </p:pic>
        <p:pic>
          <p:nvPicPr>
            <p:cNvPr id="22" name="Afbeelding 2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72791" y="8895053"/>
              <a:ext cx="3238500" cy="323850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831345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ep 1"/>
          <p:cNvGrpSpPr/>
          <p:nvPr/>
        </p:nvGrpSpPr>
        <p:grpSpPr>
          <a:xfrm>
            <a:off x="1266569" y="2579331"/>
            <a:ext cx="4343388" cy="2413147"/>
            <a:chOff x="2533467" y="5158441"/>
            <a:chExt cx="8687908" cy="4826921"/>
          </a:xfrm>
        </p:grpSpPr>
        <p:sp>
          <p:nvSpPr>
            <p:cNvPr id="5" name="Tekstvak 4"/>
            <p:cNvSpPr txBox="1"/>
            <p:nvPr/>
          </p:nvSpPr>
          <p:spPr>
            <a:xfrm>
              <a:off x="2533467" y="5158441"/>
              <a:ext cx="2732516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Examen</a:t>
              </a:r>
            </a:p>
          </p:txBody>
        </p:sp>
        <p:sp>
          <p:nvSpPr>
            <p:cNvPr id="6" name="Tekstvak 5"/>
            <p:cNvSpPr txBox="1"/>
            <p:nvPr/>
          </p:nvSpPr>
          <p:spPr>
            <a:xfrm>
              <a:off x="2595611" y="6784070"/>
              <a:ext cx="8625764" cy="32012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Na de oefentoets kun je online het examen maken.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Er zijn 40 meerkeuzevragen.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Bij een score van 75% ben je geslaagd. Je mag herkansen.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</p:txBody>
        </p:sp>
        <p:sp>
          <p:nvSpPr>
            <p:cNvPr id="10" name="Rectangle 1"/>
            <p:cNvSpPr/>
            <p:nvPr/>
          </p:nvSpPr>
          <p:spPr>
            <a:xfrm>
              <a:off x="2697417" y="6245769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11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680" y="1229940"/>
            <a:ext cx="7418334" cy="4363725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902" y="1892429"/>
            <a:ext cx="5479185" cy="28334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4574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Nova">
      <a:dk1>
        <a:srgbClr val="283147"/>
      </a:dk1>
      <a:lt1>
        <a:srgbClr val="FFFFFF"/>
      </a:lt1>
      <a:dk2>
        <a:srgbClr val="3598FE"/>
      </a:dk2>
      <a:lt2>
        <a:srgbClr val="3598FE"/>
      </a:lt2>
      <a:accent1>
        <a:srgbClr val="3598FE"/>
      </a:accent1>
      <a:accent2>
        <a:srgbClr val="3598FE"/>
      </a:accent2>
      <a:accent3>
        <a:srgbClr val="3598FE"/>
      </a:accent3>
      <a:accent4>
        <a:srgbClr val="3598FE"/>
      </a:accent4>
      <a:accent5>
        <a:srgbClr val="3598FE"/>
      </a:accent5>
      <a:accent6>
        <a:srgbClr val="3598FE"/>
      </a:accent6>
      <a:hlink>
        <a:srgbClr val="2F8299"/>
      </a:hlink>
      <a:folHlink>
        <a:srgbClr val="8C8C8C"/>
      </a:folHlink>
    </a:clrScheme>
    <a:fontScheme name="Lymo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</Words>
  <Application>Microsoft Office PowerPoint</Application>
  <PresentationFormat>Breedbeeld</PresentationFormat>
  <Paragraphs>21</Paragraphs>
  <Slides>3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8" baseType="lpstr">
      <vt:lpstr>Arial</vt:lpstr>
      <vt:lpstr>Calibri</vt:lpstr>
      <vt:lpstr>Century Gothic</vt:lpstr>
      <vt:lpstr>Roboto Slab</vt:lpstr>
      <vt:lpstr>Office Theme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Stephan de Wit</dc:creator>
  <cp:lastModifiedBy>Stephan de Wit</cp:lastModifiedBy>
  <cp:revision>1</cp:revision>
  <dcterms:created xsi:type="dcterms:W3CDTF">2020-11-06T13:36:17Z</dcterms:created>
  <dcterms:modified xsi:type="dcterms:W3CDTF">2020-11-06T13:36:51Z</dcterms:modified>
</cp:coreProperties>
</file>