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7A44EDB-3932-4FF8-BFB0-FEDF07156BA6}" v="79" dt="2020-10-13T17:30:03.269"/>
    <p1510:client id="{908F9CDA-5D36-4B28-A92D-A7D02E21E474}" v="527" dt="2020-09-22T09:23:03.043"/>
    <p1510:client id="{AB50A987-4827-4B5A-B84E-748824831727}" v="6" dt="2020-10-13T17:33:32.918"/>
    <p1510:client id="{E04773FA-406B-E727-0ABD-1388449B0C58}" v="13" dt="2020-09-22T09:32:11.0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55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48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ümeysa Uyar" userId="S::rumeysa.uyar@student.hu.nl::d321dd39-fced-4454-85d7-c906b2d7c168" providerId="AD" clId="Web-{47A44EDB-3932-4FF8-BFB0-FEDF07156BA6}"/>
    <pc:docChg chg="addSld modSld">
      <pc:chgData name="Rümeysa Uyar" userId="S::rumeysa.uyar@student.hu.nl::d321dd39-fced-4454-85d7-c906b2d7c168" providerId="AD" clId="Web-{47A44EDB-3932-4FF8-BFB0-FEDF07156BA6}" dt="2020-10-13T17:30:03.269" v="76" actId="1076"/>
      <pc:docMkLst>
        <pc:docMk/>
      </pc:docMkLst>
      <pc:sldChg chg="addSp delSp modSp mod modTransition setBg setClrOvrMap">
        <pc:chgData name="Rümeysa Uyar" userId="S::rumeysa.uyar@student.hu.nl::d321dd39-fced-4454-85d7-c906b2d7c168" providerId="AD" clId="Web-{47A44EDB-3932-4FF8-BFB0-FEDF07156BA6}" dt="2020-10-13T17:29:17.456" v="63"/>
        <pc:sldMkLst>
          <pc:docMk/>
          <pc:sldMk cId="269536379" sldId="261"/>
        </pc:sldMkLst>
        <pc:spChg chg="mod ord">
          <ac:chgData name="Rümeysa Uyar" userId="S::rumeysa.uyar@student.hu.nl::d321dd39-fced-4454-85d7-c906b2d7c168" providerId="AD" clId="Web-{47A44EDB-3932-4FF8-BFB0-FEDF07156BA6}" dt="2020-10-13T17:27:05.173" v="37"/>
          <ac:spMkLst>
            <pc:docMk/>
            <pc:sldMk cId="269536379" sldId="261"/>
            <ac:spMk id="2" creationId="{A554158E-6202-444D-BB4C-7C61D92C3065}"/>
          </ac:spMkLst>
        </pc:spChg>
        <pc:spChg chg="del mod">
          <ac:chgData name="Rümeysa Uyar" userId="S::rumeysa.uyar@student.hu.nl::d321dd39-fced-4454-85d7-c906b2d7c168" providerId="AD" clId="Web-{47A44EDB-3932-4FF8-BFB0-FEDF07156BA6}" dt="2020-10-13T17:23:52.716" v="9"/>
          <ac:spMkLst>
            <pc:docMk/>
            <pc:sldMk cId="269536379" sldId="261"/>
            <ac:spMk id="3" creationId="{076E119C-27E3-44C3-913C-599A7D921731}"/>
          </ac:spMkLst>
        </pc:spChg>
        <pc:spChg chg="add del mod">
          <ac:chgData name="Rümeysa Uyar" userId="S::rumeysa.uyar@student.hu.nl::d321dd39-fced-4454-85d7-c906b2d7c168" providerId="AD" clId="Web-{47A44EDB-3932-4FF8-BFB0-FEDF07156BA6}" dt="2020-10-13T17:24:29.373" v="18"/>
          <ac:spMkLst>
            <pc:docMk/>
            <pc:sldMk cId="269536379" sldId="261"/>
            <ac:spMk id="7" creationId="{C01D9E9F-0BD0-45C9-A68B-8BFB1E56FB19}"/>
          </ac:spMkLst>
        </pc:spChg>
        <pc:spChg chg="add del">
          <ac:chgData name="Rümeysa Uyar" userId="S::rumeysa.uyar@student.hu.nl::d321dd39-fced-4454-85d7-c906b2d7c168" providerId="AD" clId="Web-{47A44EDB-3932-4FF8-BFB0-FEDF07156BA6}" dt="2020-10-13T17:25:28.515" v="23"/>
          <ac:spMkLst>
            <pc:docMk/>
            <pc:sldMk cId="269536379" sldId="261"/>
            <ac:spMk id="10" creationId="{7DAA46B9-B7E8-4487-B28E-C63A6EB7AA27}"/>
          </ac:spMkLst>
        </pc:spChg>
        <pc:spChg chg="add del">
          <ac:chgData name="Rümeysa Uyar" userId="S::rumeysa.uyar@student.hu.nl::d321dd39-fced-4454-85d7-c906b2d7c168" providerId="AD" clId="Web-{47A44EDB-3932-4FF8-BFB0-FEDF07156BA6}" dt="2020-10-13T17:25:28.515" v="23"/>
          <ac:spMkLst>
            <pc:docMk/>
            <pc:sldMk cId="269536379" sldId="261"/>
            <ac:spMk id="12" creationId="{C866818C-1E5F-475A-B310-3C06B555FB69}"/>
          </ac:spMkLst>
        </pc:spChg>
        <pc:spChg chg="add del">
          <ac:chgData name="Rümeysa Uyar" userId="S::rumeysa.uyar@student.hu.nl::d321dd39-fced-4454-85d7-c906b2d7c168" providerId="AD" clId="Web-{47A44EDB-3932-4FF8-BFB0-FEDF07156BA6}" dt="2020-10-13T17:25:28.515" v="23"/>
          <ac:spMkLst>
            <pc:docMk/>
            <pc:sldMk cId="269536379" sldId="261"/>
            <ac:spMk id="14" creationId="{D12AFDE8-E1ED-4A49-B8B3-4953F4B8ACB9}"/>
          </ac:spMkLst>
        </pc:spChg>
        <pc:spChg chg="add del">
          <ac:chgData name="Rümeysa Uyar" userId="S::rumeysa.uyar@student.hu.nl::d321dd39-fced-4454-85d7-c906b2d7c168" providerId="AD" clId="Web-{47A44EDB-3932-4FF8-BFB0-FEDF07156BA6}" dt="2020-10-13T17:27:05.173" v="37"/>
          <ac:spMkLst>
            <pc:docMk/>
            <pc:sldMk cId="269536379" sldId="261"/>
            <ac:spMk id="23" creationId="{D42CF425-7213-4F89-B0FF-4C2BDDD9C680}"/>
          </ac:spMkLst>
        </pc:spChg>
        <pc:spChg chg="add del">
          <ac:chgData name="Rümeysa Uyar" userId="S::rumeysa.uyar@student.hu.nl::d321dd39-fced-4454-85d7-c906b2d7c168" providerId="AD" clId="Web-{47A44EDB-3932-4FF8-BFB0-FEDF07156BA6}" dt="2020-10-13T17:27:05.173" v="37"/>
          <ac:spMkLst>
            <pc:docMk/>
            <pc:sldMk cId="269536379" sldId="261"/>
            <ac:spMk id="29" creationId="{202A25CB-1ED1-4C87-AB49-8D3BC684D1CE}"/>
          </ac:spMkLst>
        </pc:spChg>
        <pc:spChg chg="add del">
          <ac:chgData name="Rümeysa Uyar" userId="S::rumeysa.uyar@student.hu.nl::d321dd39-fced-4454-85d7-c906b2d7c168" providerId="AD" clId="Web-{47A44EDB-3932-4FF8-BFB0-FEDF07156BA6}" dt="2020-10-13T17:27:05.173" v="37"/>
          <ac:spMkLst>
            <pc:docMk/>
            <pc:sldMk cId="269536379" sldId="261"/>
            <ac:spMk id="31" creationId="{4EA8ACEA-5B4B-4AC6-A227-6A0E014A5A4E}"/>
          </ac:spMkLst>
        </pc:spChg>
        <pc:spChg chg="add del">
          <ac:chgData name="Rümeysa Uyar" userId="S::rumeysa.uyar@student.hu.nl::d321dd39-fced-4454-85d7-c906b2d7c168" providerId="AD" clId="Web-{47A44EDB-3932-4FF8-BFB0-FEDF07156BA6}" dt="2020-10-13T17:27:05.173" v="37"/>
          <ac:spMkLst>
            <pc:docMk/>
            <pc:sldMk cId="269536379" sldId="261"/>
            <ac:spMk id="33" creationId="{2E54BE42-0A76-4E08-8E93-933FEE5759D2}"/>
          </ac:spMkLst>
        </pc:spChg>
        <pc:spChg chg="add del">
          <ac:chgData name="Rümeysa Uyar" userId="S::rumeysa.uyar@student.hu.nl::d321dd39-fced-4454-85d7-c906b2d7c168" providerId="AD" clId="Web-{47A44EDB-3932-4FF8-BFB0-FEDF07156BA6}" dt="2020-10-13T17:27:05.173" v="37"/>
          <ac:spMkLst>
            <pc:docMk/>
            <pc:sldMk cId="269536379" sldId="261"/>
            <ac:spMk id="35" creationId="{BC170363-AD0C-449E-B5CC-30A2282471E3}"/>
          </ac:spMkLst>
        </pc:spChg>
        <pc:spChg chg="add del">
          <ac:chgData name="Rümeysa Uyar" userId="S::rumeysa.uyar@student.hu.nl::d321dd39-fced-4454-85d7-c906b2d7c168" providerId="AD" clId="Web-{47A44EDB-3932-4FF8-BFB0-FEDF07156BA6}" dt="2020-10-13T17:27:05.173" v="37"/>
          <ac:spMkLst>
            <pc:docMk/>
            <pc:sldMk cId="269536379" sldId="261"/>
            <ac:spMk id="37" creationId="{1F63DF7C-AFED-49CB-8FAF-B69387E9C35F}"/>
          </ac:spMkLst>
        </pc:spChg>
        <pc:spChg chg="add">
          <ac:chgData name="Rümeysa Uyar" userId="S::rumeysa.uyar@student.hu.nl::d321dd39-fced-4454-85d7-c906b2d7c168" providerId="AD" clId="Web-{47A44EDB-3932-4FF8-BFB0-FEDF07156BA6}" dt="2020-10-13T17:27:05.173" v="37"/>
          <ac:spMkLst>
            <pc:docMk/>
            <pc:sldMk cId="269536379" sldId="261"/>
            <ac:spMk id="46" creationId="{4AC0CD9D-7610-4620-93B4-798CCD9AB581}"/>
          </ac:spMkLst>
        </pc:spChg>
        <pc:spChg chg="add">
          <ac:chgData name="Rümeysa Uyar" userId="S::rumeysa.uyar@student.hu.nl::d321dd39-fced-4454-85d7-c906b2d7c168" providerId="AD" clId="Web-{47A44EDB-3932-4FF8-BFB0-FEDF07156BA6}" dt="2020-10-13T17:27:05.173" v="37"/>
          <ac:spMkLst>
            <pc:docMk/>
            <pc:sldMk cId="269536379" sldId="261"/>
            <ac:spMk id="52" creationId="{DE4D62F9-188E-4530-84C2-24BDEE4BEB82}"/>
          </ac:spMkLst>
        </pc:spChg>
        <pc:spChg chg="add">
          <ac:chgData name="Rümeysa Uyar" userId="S::rumeysa.uyar@student.hu.nl::d321dd39-fced-4454-85d7-c906b2d7c168" providerId="AD" clId="Web-{47A44EDB-3932-4FF8-BFB0-FEDF07156BA6}" dt="2020-10-13T17:27:05.173" v="37"/>
          <ac:spMkLst>
            <pc:docMk/>
            <pc:sldMk cId="269536379" sldId="261"/>
            <ac:spMk id="54" creationId="{757B325C-3E35-45CF-9D07-3BCB281F3B9C}"/>
          </ac:spMkLst>
        </pc:spChg>
        <pc:spChg chg="add">
          <ac:chgData name="Rümeysa Uyar" userId="S::rumeysa.uyar@student.hu.nl::d321dd39-fced-4454-85d7-c906b2d7c168" providerId="AD" clId="Web-{47A44EDB-3932-4FF8-BFB0-FEDF07156BA6}" dt="2020-10-13T17:27:05.173" v="37"/>
          <ac:spMkLst>
            <pc:docMk/>
            <pc:sldMk cId="269536379" sldId="261"/>
            <ac:spMk id="56" creationId="{C24BEC42-AFF3-40D1-93A2-A27A42E1E23C}"/>
          </ac:spMkLst>
        </pc:spChg>
        <pc:spChg chg="add">
          <ac:chgData name="Rümeysa Uyar" userId="S::rumeysa.uyar@student.hu.nl::d321dd39-fced-4454-85d7-c906b2d7c168" providerId="AD" clId="Web-{47A44EDB-3932-4FF8-BFB0-FEDF07156BA6}" dt="2020-10-13T17:27:05.173" v="37"/>
          <ac:spMkLst>
            <pc:docMk/>
            <pc:sldMk cId="269536379" sldId="261"/>
            <ac:spMk id="58" creationId="{608F427C-1EC9-4280-9367-F2B3AA063E82}"/>
          </ac:spMkLst>
        </pc:spChg>
        <pc:spChg chg="add">
          <ac:chgData name="Rümeysa Uyar" userId="S::rumeysa.uyar@student.hu.nl::d321dd39-fced-4454-85d7-c906b2d7c168" providerId="AD" clId="Web-{47A44EDB-3932-4FF8-BFB0-FEDF07156BA6}" dt="2020-10-13T17:27:05.173" v="37"/>
          <ac:spMkLst>
            <pc:docMk/>
            <pc:sldMk cId="269536379" sldId="261"/>
            <ac:spMk id="60" creationId="{F98810A7-E114-447A-A7D6-69B27CFB5650}"/>
          </ac:spMkLst>
        </pc:spChg>
        <pc:picChg chg="add del mod">
          <ac:chgData name="Rümeysa Uyar" userId="S::rumeysa.uyar@student.hu.nl::d321dd39-fced-4454-85d7-c906b2d7c168" providerId="AD" clId="Web-{47A44EDB-3932-4FF8-BFB0-FEDF07156BA6}" dt="2020-10-13T17:25:25.187" v="20"/>
          <ac:picMkLst>
            <pc:docMk/>
            <pc:sldMk cId="269536379" sldId="261"/>
            <ac:picMk id="4" creationId="{D07DC781-DC84-459E-B394-E7D8C738A7B1}"/>
          </ac:picMkLst>
        </pc:picChg>
        <pc:picChg chg="add del mod ord">
          <ac:chgData name="Rümeysa Uyar" userId="S::rumeysa.uyar@student.hu.nl::d321dd39-fced-4454-85d7-c906b2d7c168" providerId="AD" clId="Web-{47A44EDB-3932-4FF8-BFB0-FEDF07156BA6}" dt="2020-10-13T17:25:50.062" v="25"/>
          <ac:picMkLst>
            <pc:docMk/>
            <pc:sldMk cId="269536379" sldId="261"/>
            <ac:picMk id="5" creationId="{F73C4253-3A66-42F7-ACD7-ADBDBBCBF10D}"/>
          </ac:picMkLst>
        </pc:picChg>
        <pc:picChg chg="add del mod">
          <ac:chgData name="Rümeysa Uyar" userId="S::rumeysa.uyar@student.hu.nl::d321dd39-fced-4454-85d7-c906b2d7c168" providerId="AD" clId="Web-{47A44EDB-3932-4FF8-BFB0-FEDF07156BA6}" dt="2020-10-13T17:26:07.562" v="29"/>
          <ac:picMkLst>
            <pc:docMk/>
            <pc:sldMk cId="269536379" sldId="261"/>
            <ac:picMk id="8" creationId="{2874CBAA-0277-4793-90CE-A15062BA8D7C}"/>
          </ac:picMkLst>
        </pc:picChg>
        <pc:picChg chg="add del mod">
          <ac:chgData name="Rümeysa Uyar" userId="S::rumeysa.uyar@student.hu.nl::d321dd39-fced-4454-85d7-c906b2d7c168" providerId="AD" clId="Web-{47A44EDB-3932-4FF8-BFB0-FEDF07156BA6}" dt="2020-10-13T17:26:09.031" v="30"/>
          <ac:picMkLst>
            <pc:docMk/>
            <pc:sldMk cId="269536379" sldId="261"/>
            <ac:picMk id="9" creationId="{53EACB5C-7CE1-4F4F-82C8-90602C105ADD}"/>
          </ac:picMkLst>
        </pc:picChg>
        <pc:picChg chg="add mod">
          <ac:chgData name="Rümeysa Uyar" userId="S::rumeysa.uyar@student.hu.nl::d321dd39-fced-4454-85d7-c906b2d7c168" providerId="AD" clId="Web-{47A44EDB-3932-4FF8-BFB0-FEDF07156BA6}" dt="2020-10-13T17:27:24.470" v="44" actId="1076"/>
          <ac:picMkLst>
            <pc:docMk/>
            <pc:sldMk cId="269536379" sldId="261"/>
            <ac:picMk id="11" creationId="{433DA8F2-34CD-4914-A7E0-75726D549470}"/>
          </ac:picMkLst>
        </pc:picChg>
        <pc:picChg chg="add del mod">
          <ac:chgData name="Rümeysa Uyar" userId="S::rumeysa.uyar@student.hu.nl::d321dd39-fced-4454-85d7-c906b2d7c168" providerId="AD" clId="Web-{47A44EDB-3932-4FF8-BFB0-FEDF07156BA6}" dt="2020-10-13T17:29:17.456" v="63"/>
          <ac:picMkLst>
            <pc:docMk/>
            <pc:sldMk cId="269536379" sldId="261"/>
            <ac:picMk id="13" creationId="{25BC0DEA-341D-4E18-B722-6B22D3CD5B10}"/>
          </ac:picMkLst>
        </pc:picChg>
        <pc:picChg chg="add del">
          <ac:chgData name="Rümeysa Uyar" userId="S::rumeysa.uyar@student.hu.nl::d321dd39-fced-4454-85d7-c906b2d7c168" providerId="AD" clId="Web-{47A44EDB-3932-4FF8-BFB0-FEDF07156BA6}" dt="2020-10-13T17:27:05.173" v="37"/>
          <ac:picMkLst>
            <pc:docMk/>
            <pc:sldMk cId="269536379" sldId="261"/>
            <ac:picMk id="19" creationId="{412E3267-7ABE-412B-8580-47EC0D1F61FE}"/>
          </ac:picMkLst>
        </pc:picChg>
        <pc:picChg chg="add del">
          <ac:chgData name="Rümeysa Uyar" userId="S::rumeysa.uyar@student.hu.nl::d321dd39-fced-4454-85d7-c906b2d7c168" providerId="AD" clId="Web-{47A44EDB-3932-4FF8-BFB0-FEDF07156BA6}" dt="2020-10-13T17:27:05.173" v="37"/>
          <ac:picMkLst>
            <pc:docMk/>
            <pc:sldMk cId="269536379" sldId="261"/>
            <ac:picMk id="21" creationId="{20B62C5A-2250-4380-AB23-DB87446CCED0}"/>
          </ac:picMkLst>
        </pc:picChg>
        <pc:picChg chg="add del">
          <ac:chgData name="Rümeysa Uyar" userId="S::rumeysa.uyar@student.hu.nl::d321dd39-fced-4454-85d7-c906b2d7c168" providerId="AD" clId="Web-{47A44EDB-3932-4FF8-BFB0-FEDF07156BA6}" dt="2020-10-13T17:27:05.173" v="37"/>
          <ac:picMkLst>
            <pc:docMk/>
            <pc:sldMk cId="269536379" sldId="261"/>
            <ac:picMk id="25" creationId="{D35DA97D-88F8-4249-B650-4FC9FD50A382}"/>
          </ac:picMkLst>
        </pc:picChg>
        <pc:picChg chg="add del">
          <ac:chgData name="Rümeysa Uyar" userId="S::rumeysa.uyar@student.hu.nl::d321dd39-fced-4454-85d7-c906b2d7c168" providerId="AD" clId="Web-{47A44EDB-3932-4FF8-BFB0-FEDF07156BA6}" dt="2020-10-13T17:27:05.173" v="37"/>
          <ac:picMkLst>
            <pc:docMk/>
            <pc:sldMk cId="269536379" sldId="261"/>
            <ac:picMk id="27" creationId="{43F38673-6E30-4BAE-AC67-0B283EBF4291}"/>
          </ac:picMkLst>
        </pc:picChg>
        <pc:picChg chg="add">
          <ac:chgData name="Rümeysa Uyar" userId="S::rumeysa.uyar@student.hu.nl::d321dd39-fced-4454-85d7-c906b2d7c168" providerId="AD" clId="Web-{47A44EDB-3932-4FF8-BFB0-FEDF07156BA6}" dt="2020-10-13T17:27:05.173" v="37"/>
          <ac:picMkLst>
            <pc:docMk/>
            <pc:sldMk cId="269536379" sldId="261"/>
            <ac:picMk id="42" creationId="{41B68C77-138E-4BF7-A276-BD0C78A4219F}"/>
          </ac:picMkLst>
        </pc:picChg>
        <pc:picChg chg="add">
          <ac:chgData name="Rümeysa Uyar" userId="S::rumeysa.uyar@student.hu.nl::d321dd39-fced-4454-85d7-c906b2d7c168" providerId="AD" clId="Web-{47A44EDB-3932-4FF8-BFB0-FEDF07156BA6}" dt="2020-10-13T17:27:05.173" v="37"/>
          <ac:picMkLst>
            <pc:docMk/>
            <pc:sldMk cId="269536379" sldId="261"/>
            <ac:picMk id="44" creationId="{7C268552-D473-46ED-B1B8-422042C4DEF1}"/>
          </ac:picMkLst>
        </pc:picChg>
        <pc:picChg chg="add">
          <ac:chgData name="Rümeysa Uyar" userId="S::rumeysa.uyar@student.hu.nl::d321dd39-fced-4454-85d7-c906b2d7c168" providerId="AD" clId="Web-{47A44EDB-3932-4FF8-BFB0-FEDF07156BA6}" dt="2020-10-13T17:27:05.173" v="37"/>
          <ac:picMkLst>
            <pc:docMk/>
            <pc:sldMk cId="269536379" sldId="261"/>
            <ac:picMk id="48" creationId="{B9238B3E-24AA-439A-B527-6C5DF6D72145}"/>
          </ac:picMkLst>
        </pc:picChg>
        <pc:picChg chg="add">
          <ac:chgData name="Rümeysa Uyar" userId="S::rumeysa.uyar@student.hu.nl::d321dd39-fced-4454-85d7-c906b2d7c168" providerId="AD" clId="Web-{47A44EDB-3932-4FF8-BFB0-FEDF07156BA6}" dt="2020-10-13T17:27:05.173" v="37"/>
          <ac:picMkLst>
            <pc:docMk/>
            <pc:sldMk cId="269536379" sldId="261"/>
            <ac:picMk id="50" creationId="{69F01145-BEA3-4CBF-AA21-10077B948CA8}"/>
          </ac:picMkLst>
        </pc:picChg>
      </pc:sldChg>
      <pc:sldChg chg="addSp delSp modSp">
        <pc:chgData name="Rümeysa Uyar" userId="S::rumeysa.uyar@student.hu.nl::d321dd39-fced-4454-85d7-c906b2d7c168" providerId="AD" clId="Web-{47A44EDB-3932-4FF8-BFB0-FEDF07156BA6}" dt="2020-10-13T17:30:03.269" v="76" actId="1076"/>
        <pc:sldMkLst>
          <pc:docMk/>
          <pc:sldMk cId="1659299676" sldId="262"/>
        </pc:sldMkLst>
        <pc:spChg chg="del mod">
          <ac:chgData name="Rümeysa Uyar" userId="S::rumeysa.uyar@student.hu.nl::d321dd39-fced-4454-85d7-c906b2d7c168" providerId="AD" clId="Web-{47A44EDB-3932-4FF8-BFB0-FEDF07156BA6}" dt="2020-10-13T17:29:34.003" v="67"/>
          <ac:spMkLst>
            <pc:docMk/>
            <pc:sldMk cId="1659299676" sldId="262"/>
            <ac:spMk id="3" creationId="{0FED8110-0D95-4197-9401-BC389C19B02F}"/>
          </ac:spMkLst>
        </pc:spChg>
        <pc:picChg chg="add mod ord">
          <ac:chgData name="Rümeysa Uyar" userId="S::rumeysa.uyar@student.hu.nl::d321dd39-fced-4454-85d7-c906b2d7c168" providerId="AD" clId="Web-{47A44EDB-3932-4FF8-BFB0-FEDF07156BA6}" dt="2020-10-13T17:29:55.113" v="74" actId="1076"/>
          <ac:picMkLst>
            <pc:docMk/>
            <pc:sldMk cId="1659299676" sldId="262"/>
            <ac:picMk id="4" creationId="{CC8A53BA-12F1-49BB-A22F-DFC25CA4F85F}"/>
          </ac:picMkLst>
        </pc:picChg>
        <pc:picChg chg="add mod">
          <ac:chgData name="Rümeysa Uyar" userId="S::rumeysa.uyar@student.hu.nl::d321dd39-fced-4454-85d7-c906b2d7c168" providerId="AD" clId="Web-{47A44EDB-3932-4FF8-BFB0-FEDF07156BA6}" dt="2020-10-13T17:30:03.269" v="76" actId="1076"/>
          <ac:picMkLst>
            <pc:docMk/>
            <pc:sldMk cId="1659299676" sldId="262"/>
            <ac:picMk id="5" creationId="{9A33FC44-54FF-42EA-B955-7166D9C2317C}"/>
          </ac:picMkLst>
        </pc:picChg>
      </pc:sldChg>
      <pc:sldChg chg="addSp modSp new">
        <pc:chgData name="Rümeysa Uyar" userId="S::rumeysa.uyar@student.hu.nl::d321dd39-fced-4454-85d7-c906b2d7c168" providerId="AD" clId="Web-{47A44EDB-3932-4FF8-BFB0-FEDF07156BA6}" dt="2020-10-13T17:29:10.237" v="62" actId="1076"/>
        <pc:sldMkLst>
          <pc:docMk/>
          <pc:sldMk cId="3976553382" sldId="263"/>
        </pc:sldMkLst>
        <pc:picChg chg="add mod">
          <ac:chgData name="Rümeysa Uyar" userId="S::rumeysa.uyar@student.hu.nl::d321dd39-fced-4454-85d7-c906b2d7c168" providerId="AD" clId="Web-{47A44EDB-3932-4FF8-BFB0-FEDF07156BA6}" dt="2020-10-13T17:29:10.237" v="62" actId="1076"/>
          <ac:picMkLst>
            <pc:docMk/>
            <pc:sldMk cId="3976553382" sldId="263"/>
            <ac:picMk id="5" creationId="{370198D1-AC86-48BD-93A8-A606A4514445}"/>
          </ac:picMkLst>
        </pc:picChg>
      </pc:sldChg>
    </pc:docChg>
  </pc:docChgLst>
  <pc:docChgLst>
    <pc:chgData name="Rümeysa Uyar" userId="S::rumeysa.uyar@student.hu.nl::d321dd39-fced-4454-85d7-c906b2d7c168" providerId="AD" clId="Web-{AB50A987-4827-4B5A-B84E-748824831727}"/>
    <pc:docChg chg="modSld">
      <pc:chgData name="Rümeysa Uyar" userId="S::rumeysa.uyar@student.hu.nl::d321dd39-fced-4454-85d7-c906b2d7c168" providerId="AD" clId="Web-{AB50A987-4827-4B5A-B84E-748824831727}" dt="2020-10-13T17:33:32.918" v="5"/>
      <pc:docMkLst>
        <pc:docMk/>
      </pc:docMkLst>
      <pc:sldChg chg="modTransition">
        <pc:chgData name="Rümeysa Uyar" userId="S::rumeysa.uyar@student.hu.nl::d321dd39-fced-4454-85d7-c906b2d7c168" providerId="AD" clId="Web-{AB50A987-4827-4B5A-B84E-748824831727}" dt="2020-10-13T17:33:32.918" v="5"/>
        <pc:sldMkLst>
          <pc:docMk/>
          <pc:sldMk cId="3351439039" sldId="256"/>
        </pc:sldMkLst>
      </pc:sldChg>
    </pc:docChg>
  </pc:docChgLst>
  <pc:docChgLst>
    <pc:chgData name="Tara Verhagen" userId="S::tverhagen@usgym.nl::676c76e5-3225-4dc3-8852-39c17a7cbf28" providerId="AD" clId="Web-{E04773FA-406B-E727-0ABD-1388449B0C58}"/>
    <pc:docChg chg="addSld delSld modSld">
      <pc:chgData name="Tara Verhagen" userId="S::tverhagen@usgym.nl::676c76e5-3225-4dc3-8852-39c17a7cbf28" providerId="AD" clId="Web-{E04773FA-406B-E727-0ABD-1388449B0C58}" dt="2020-09-22T09:32:11.081" v="12" actId="20577"/>
      <pc:docMkLst>
        <pc:docMk/>
      </pc:docMkLst>
      <pc:sldChg chg="modSp">
        <pc:chgData name="Tara Verhagen" userId="S::tverhagen@usgym.nl::676c76e5-3225-4dc3-8852-39c17a7cbf28" providerId="AD" clId="Web-{E04773FA-406B-E727-0ABD-1388449B0C58}" dt="2020-09-22T09:29:04.461" v="2" actId="20577"/>
        <pc:sldMkLst>
          <pc:docMk/>
          <pc:sldMk cId="1107101534" sldId="259"/>
        </pc:sldMkLst>
        <pc:spChg chg="mod">
          <ac:chgData name="Tara Verhagen" userId="S::tverhagen@usgym.nl::676c76e5-3225-4dc3-8852-39c17a7cbf28" providerId="AD" clId="Web-{E04773FA-406B-E727-0ABD-1388449B0C58}" dt="2020-09-22T09:29:04.461" v="2" actId="20577"/>
          <ac:spMkLst>
            <pc:docMk/>
            <pc:sldMk cId="1107101534" sldId="259"/>
            <ac:spMk id="2" creationId="{243E6FFB-E54C-4609-972B-39EAAC39E877}"/>
          </ac:spMkLst>
        </pc:spChg>
      </pc:sldChg>
      <pc:sldChg chg="modSp">
        <pc:chgData name="Tara Verhagen" userId="S::tverhagen@usgym.nl::676c76e5-3225-4dc3-8852-39c17a7cbf28" providerId="AD" clId="Web-{E04773FA-406B-E727-0ABD-1388449B0C58}" dt="2020-09-22T09:32:11.081" v="12" actId="20577"/>
        <pc:sldMkLst>
          <pc:docMk/>
          <pc:sldMk cId="3844315430" sldId="260"/>
        </pc:sldMkLst>
        <pc:spChg chg="mod">
          <ac:chgData name="Tara Verhagen" userId="S::tverhagen@usgym.nl::676c76e5-3225-4dc3-8852-39c17a7cbf28" providerId="AD" clId="Web-{E04773FA-406B-E727-0ABD-1388449B0C58}" dt="2020-09-22T09:32:11.081" v="12" actId="20577"/>
          <ac:spMkLst>
            <pc:docMk/>
            <pc:sldMk cId="3844315430" sldId="260"/>
            <ac:spMk id="3" creationId="{B8E0C3A2-F022-47CE-91B3-7770D3F34C08}"/>
          </ac:spMkLst>
        </pc:spChg>
      </pc:sldChg>
      <pc:sldChg chg="new del">
        <pc:chgData name="Tara Verhagen" userId="S::tverhagen@usgym.nl::676c76e5-3225-4dc3-8852-39c17a7cbf28" providerId="AD" clId="Web-{E04773FA-406B-E727-0ABD-1388449B0C58}" dt="2020-09-22T09:30:50.734" v="11"/>
        <pc:sldMkLst>
          <pc:docMk/>
          <pc:sldMk cId="2319501594" sldId="263"/>
        </pc:sldMkLst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svg"/><Relationship Id="rId1" Type="http://schemas.openxmlformats.org/officeDocument/2006/relationships/image" Target="../media/image6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svg"/><Relationship Id="rId1" Type="http://schemas.openxmlformats.org/officeDocument/2006/relationships/image" Target="../media/image12.png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svg"/><Relationship Id="rId1" Type="http://schemas.openxmlformats.org/officeDocument/2006/relationships/image" Target="../media/image6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svg"/><Relationship Id="rId1" Type="http://schemas.openxmlformats.org/officeDocument/2006/relationships/image" Target="../media/image12.png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EF3C39F-E4A8-4F31-9E70-14DD5B8448A6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DF66C35A-F1A0-490D-B7F1-8E4A1CD39E82}">
      <dgm:prSet/>
      <dgm:spPr/>
      <dgm:t>
        <a:bodyPr/>
        <a:lstStyle/>
        <a:p>
          <a:r>
            <a:rPr lang="nl-NL"/>
            <a:t>Tijdens deze les wordt er uitleg gegeven over diffusie en osmose. </a:t>
          </a:r>
          <a:endParaRPr lang="en-US"/>
        </a:p>
      </dgm:t>
    </dgm:pt>
    <dgm:pt modelId="{4D57CE64-4638-4EBB-829D-8755A6FC9AF3}" type="parTrans" cxnId="{71CB04CC-5216-4DBD-A630-523DB153CFFE}">
      <dgm:prSet/>
      <dgm:spPr/>
      <dgm:t>
        <a:bodyPr/>
        <a:lstStyle/>
        <a:p>
          <a:endParaRPr lang="en-US"/>
        </a:p>
      </dgm:t>
    </dgm:pt>
    <dgm:pt modelId="{493C08DD-2E64-4A28-9B93-90CE87372A30}" type="sibTrans" cxnId="{71CB04CC-5216-4DBD-A630-523DB153CFFE}">
      <dgm:prSet/>
      <dgm:spPr/>
      <dgm:t>
        <a:bodyPr/>
        <a:lstStyle/>
        <a:p>
          <a:endParaRPr lang="en-US"/>
        </a:p>
      </dgm:t>
    </dgm:pt>
    <dgm:pt modelId="{D58636FC-EFD2-4414-9361-ADE0624D67BB}">
      <dgm:prSet/>
      <dgm:spPr/>
      <dgm:t>
        <a:bodyPr/>
        <a:lstStyle/>
        <a:p>
          <a:r>
            <a:rPr lang="nl-NL"/>
            <a:t>M.b.v. proefjes zullen deze concepten zichtbaar worden gemaakt</a:t>
          </a:r>
          <a:endParaRPr lang="en-US"/>
        </a:p>
      </dgm:t>
    </dgm:pt>
    <dgm:pt modelId="{3EF09E51-C7FD-450F-9445-04982D67C872}" type="parTrans" cxnId="{2E6E1F21-1E54-495D-8CB2-22BAD7B747C0}">
      <dgm:prSet/>
      <dgm:spPr/>
      <dgm:t>
        <a:bodyPr/>
        <a:lstStyle/>
        <a:p>
          <a:endParaRPr lang="en-US"/>
        </a:p>
      </dgm:t>
    </dgm:pt>
    <dgm:pt modelId="{2963D9A7-17F2-4A40-8F88-51B450C0B632}" type="sibTrans" cxnId="{2E6E1F21-1E54-495D-8CB2-22BAD7B747C0}">
      <dgm:prSet/>
      <dgm:spPr/>
      <dgm:t>
        <a:bodyPr/>
        <a:lstStyle/>
        <a:p>
          <a:endParaRPr lang="en-US"/>
        </a:p>
      </dgm:t>
    </dgm:pt>
    <dgm:pt modelId="{D030244D-3277-4959-9A0E-CA15AE2699B6}">
      <dgm:prSet/>
      <dgm:spPr/>
      <dgm:t>
        <a:bodyPr/>
        <a:lstStyle/>
        <a:p>
          <a:r>
            <a:rPr lang="nl-NL"/>
            <a:t>Leerconcepten tijdens deze les zijn o.a.: osmose, diffusie, permeabel, semi-permeabel, actief en passief transport</a:t>
          </a:r>
          <a:endParaRPr lang="en-US"/>
        </a:p>
      </dgm:t>
    </dgm:pt>
    <dgm:pt modelId="{09B42ABA-904B-4012-B138-063653F3774F}" type="parTrans" cxnId="{07724091-40E2-45F0-BB50-63E1281D1A90}">
      <dgm:prSet/>
      <dgm:spPr/>
      <dgm:t>
        <a:bodyPr/>
        <a:lstStyle/>
        <a:p>
          <a:endParaRPr lang="en-US"/>
        </a:p>
      </dgm:t>
    </dgm:pt>
    <dgm:pt modelId="{A70A9C2C-396F-473C-A34F-BF0A0F66FB1C}" type="sibTrans" cxnId="{07724091-40E2-45F0-BB50-63E1281D1A90}">
      <dgm:prSet/>
      <dgm:spPr/>
      <dgm:t>
        <a:bodyPr/>
        <a:lstStyle/>
        <a:p>
          <a:endParaRPr lang="en-US"/>
        </a:p>
      </dgm:t>
    </dgm:pt>
    <dgm:pt modelId="{8348B7F3-F610-45DC-826A-57B02FB35DAC}" type="pres">
      <dgm:prSet presAssocID="{2EF3C39F-E4A8-4F31-9E70-14DD5B8448A6}" presName="root" presStyleCnt="0">
        <dgm:presLayoutVars>
          <dgm:dir/>
          <dgm:resizeHandles val="exact"/>
        </dgm:presLayoutVars>
      </dgm:prSet>
      <dgm:spPr/>
    </dgm:pt>
    <dgm:pt modelId="{8BEBEB7B-3CB5-471C-AAC6-0496475D4645}" type="pres">
      <dgm:prSet presAssocID="{DF66C35A-F1A0-490D-B7F1-8E4A1CD39E82}" presName="compNode" presStyleCnt="0"/>
      <dgm:spPr/>
    </dgm:pt>
    <dgm:pt modelId="{2ED37336-CB3C-41BB-A746-39178196CC69}" type="pres">
      <dgm:prSet presAssocID="{DF66C35A-F1A0-490D-B7F1-8E4A1CD39E82}" presName="bgRect" presStyleLbl="bgShp" presStyleIdx="0" presStyleCnt="3"/>
      <dgm:spPr/>
    </dgm:pt>
    <dgm:pt modelId="{73D9A2EA-463E-47AC-B497-BECA8CAF46D4}" type="pres">
      <dgm:prSet presAssocID="{DF66C35A-F1A0-490D-B7F1-8E4A1CD39E82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Klaslokaal"/>
        </a:ext>
      </dgm:extLst>
    </dgm:pt>
    <dgm:pt modelId="{12D7CAD4-6C8D-49BC-8C90-37583306058A}" type="pres">
      <dgm:prSet presAssocID="{DF66C35A-F1A0-490D-B7F1-8E4A1CD39E82}" presName="spaceRect" presStyleCnt="0"/>
      <dgm:spPr/>
    </dgm:pt>
    <dgm:pt modelId="{EC21C19E-2EFD-4680-A3E9-A982A41F17B8}" type="pres">
      <dgm:prSet presAssocID="{DF66C35A-F1A0-490D-B7F1-8E4A1CD39E82}" presName="parTx" presStyleLbl="revTx" presStyleIdx="0" presStyleCnt="3">
        <dgm:presLayoutVars>
          <dgm:chMax val="0"/>
          <dgm:chPref val="0"/>
        </dgm:presLayoutVars>
      </dgm:prSet>
      <dgm:spPr/>
    </dgm:pt>
    <dgm:pt modelId="{5F233EB3-06EA-4C92-B40F-1E7C5244946D}" type="pres">
      <dgm:prSet presAssocID="{493C08DD-2E64-4A28-9B93-90CE87372A30}" presName="sibTrans" presStyleCnt="0"/>
      <dgm:spPr/>
    </dgm:pt>
    <dgm:pt modelId="{0CFE0F0D-8F9F-4997-A827-39DC6520AD8C}" type="pres">
      <dgm:prSet presAssocID="{D58636FC-EFD2-4414-9361-ADE0624D67BB}" presName="compNode" presStyleCnt="0"/>
      <dgm:spPr/>
    </dgm:pt>
    <dgm:pt modelId="{4798D19C-FF8E-4C99-8F9D-834D0405CE75}" type="pres">
      <dgm:prSet presAssocID="{D58636FC-EFD2-4414-9361-ADE0624D67BB}" presName="bgRect" presStyleLbl="bgShp" presStyleIdx="1" presStyleCnt="3"/>
      <dgm:spPr/>
    </dgm:pt>
    <dgm:pt modelId="{CD75ED2E-626D-4F0A-AE61-085C2A5B389E}" type="pres">
      <dgm:prSet presAssocID="{D58636FC-EFD2-4414-9361-ADE0624D67BB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ekerglas"/>
        </a:ext>
      </dgm:extLst>
    </dgm:pt>
    <dgm:pt modelId="{CE35902E-34D4-43CC-B625-7B6C7924CF52}" type="pres">
      <dgm:prSet presAssocID="{D58636FC-EFD2-4414-9361-ADE0624D67BB}" presName="spaceRect" presStyleCnt="0"/>
      <dgm:spPr/>
    </dgm:pt>
    <dgm:pt modelId="{03B39077-5196-4AFF-93D8-D93032C55C77}" type="pres">
      <dgm:prSet presAssocID="{D58636FC-EFD2-4414-9361-ADE0624D67BB}" presName="parTx" presStyleLbl="revTx" presStyleIdx="1" presStyleCnt="3">
        <dgm:presLayoutVars>
          <dgm:chMax val="0"/>
          <dgm:chPref val="0"/>
        </dgm:presLayoutVars>
      </dgm:prSet>
      <dgm:spPr/>
    </dgm:pt>
    <dgm:pt modelId="{3B71C4A1-35C2-4CBF-B478-316A0B06A266}" type="pres">
      <dgm:prSet presAssocID="{2963D9A7-17F2-4A40-8F88-51B450C0B632}" presName="sibTrans" presStyleCnt="0"/>
      <dgm:spPr/>
    </dgm:pt>
    <dgm:pt modelId="{7008DCA0-D17B-41A7-B24F-E478EF8D35DE}" type="pres">
      <dgm:prSet presAssocID="{D030244D-3277-4959-9A0E-CA15AE2699B6}" presName="compNode" presStyleCnt="0"/>
      <dgm:spPr/>
    </dgm:pt>
    <dgm:pt modelId="{8D59B4E3-E0A9-4971-A2E5-58015D6A9161}" type="pres">
      <dgm:prSet presAssocID="{D030244D-3277-4959-9A0E-CA15AE2699B6}" presName="bgRect" presStyleLbl="bgShp" presStyleIdx="2" presStyleCnt="3"/>
      <dgm:spPr/>
    </dgm:pt>
    <dgm:pt modelId="{E1987985-2B2B-4E6E-A554-7112D20C2D3C}" type="pres">
      <dgm:prSet presAssocID="{D030244D-3277-4959-9A0E-CA15AE2699B6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rsenen in hoofd"/>
        </a:ext>
      </dgm:extLst>
    </dgm:pt>
    <dgm:pt modelId="{191115FA-BCFB-42E5-836C-AB48031E386A}" type="pres">
      <dgm:prSet presAssocID="{D030244D-3277-4959-9A0E-CA15AE2699B6}" presName="spaceRect" presStyleCnt="0"/>
      <dgm:spPr/>
    </dgm:pt>
    <dgm:pt modelId="{FDE821EC-553B-4149-B9A8-A9BA6DA5987B}" type="pres">
      <dgm:prSet presAssocID="{D030244D-3277-4959-9A0E-CA15AE2699B6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580B7C10-FE2A-4E62-BD2C-DA8D66CD4210}" type="presOf" srcId="{DF66C35A-F1A0-490D-B7F1-8E4A1CD39E82}" destId="{EC21C19E-2EFD-4680-A3E9-A982A41F17B8}" srcOrd="0" destOrd="0" presId="urn:microsoft.com/office/officeart/2018/2/layout/IconVerticalSolidList"/>
    <dgm:cxn modelId="{84DE6117-BFB7-4603-8070-07DDCA3D730F}" type="presOf" srcId="{D030244D-3277-4959-9A0E-CA15AE2699B6}" destId="{FDE821EC-553B-4149-B9A8-A9BA6DA5987B}" srcOrd="0" destOrd="0" presId="urn:microsoft.com/office/officeart/2018/2/layout/IconVerticalSolidList"/>
    <dgm:cxn modelId="{2E6E1F21-1E54-495D-8CB2-22BAD7B747C0}" srcId="{2EF3C39F-E4A8-4F31-9E70-14DD5B8448A6}" destId="{D58636FC-EFD2-4414-9361-ADE0624D67BB}" srcOrd="1" destOrd="0" parTransId="{3EF09E51-C7FD-450F-9445-04982D67C872}" sibTransId="{2963D9A7-17F2-4A40-8F88-51B450C0B632}"/>
    <dgm:cxn modelId="{5D21074C-9D02-4381-98CB-05B0ED40DE9C}" type="presOf" srcId="{2EF3C39F-E4A8-4F31-9E70-14DD5B8448A6}" destId="{8348B7F3-F610-45DC-826A-57B02FB35DAC}" srcOrd="0" destOrd="0" presId="urn:microsoft.com/office/officeart/2018/2/layout/IconVerticalSolidList"/>
    <dgm:cxn modelId="{DCE20865-1C79-4706-A3CD-6197FECE2FE7}" type="presOf" srcId="{D58636FC-EFD2-4414-9361-ADE0624D67BB}" destId="{03B39077-5196-4AFF-93D8-D93032C55C77}" srcOrd="0" destOrd="0" presId="urn:microsoft.com/office/officeart/2018/2/layout/IconVerticalSolidList"/>
    <dgm:cxn modelId="{07724091-40E2-45F0-BB50-63E1281D1A90}" srcId="{2EF3C39F-E4A8-4F31-9E70-14DD5B8448A6}" destId="{D030244D-3277-4959-9A0E-CA15AE2699B6}" srcOrd="2" destOrd="0" parTransId="{09B42ABA-904B-4012-B138-063653F3774F}" sibTransId="{A70A9C2C-396F-473C-A34F-BF0A0F66FB1C}"/>
    <dgm:cxn modelId="{71CB04CC-5216-4DBD-A630-523DB153CFFE}" srcId="{2EF3C39F-E4A8-4F31-9E70-14DD5B8448A6}" destId="{DF66C35A-F1A0-490D-B7F1-8E4A1CD39E82}" srcOrd="0" destOrd="0" parTransId="{4D57CE64-4638-4EBB-829D-8755A6FC9AF3}" sibTransId="{493C08DD-2E64-4A28-9B93-90CE87372A30}"/>
    <dgm:cxn modelId="{E2EEFE18-8372-436F-BC6A-446798D499F3}" type="presParOf" srcId="{8348B7F3-F610-45DC-826A-57B02FB35DAC}" destId="{8BEBEB7B-3CB5-471C-AAC6-0496475D4645}" srcOrd="0" destOrd="0" presId="urn:microsoft.com/office/officeart/2018/2/layout/IconVerticalSolidList"/>
    <dgm:cxn modelId="{6ABB8EAF-6B57-4047-88C2-72E09E019367}" type="presParOf" srcId="{8BEBEB7B-3CB5-471C-AAC6-0496475D4645}" destId="{2ED37336-CB3C-41BB-A746-39178196CC69}" srcOrd="0" destOrd="0" presId="urn:microsoft.com/office/officeart/2018/2/layout/IconVerticalSolidList"/>
    <dgm:cxn modelId="{E16D4F96-96BB-40D5-AAE4-621FF733BC0B}" type="presParOf" srcId="{8BEBEB7B-3CB5-471C-AAC6-0496475D4645}" destId="{73D9A2EA-463E-47AC-B497-BECA8CAF46D4}" srcOrd="1" destOrd="0" presId="urn:microsoft.com/office/officeart/2018/2/layout/IconVerticalSolidList"/>
    <dgm:cxn modelId="{9788B0BB-427D-4342-8311-86F011F89FAC}" type="presParOf" srcId="{8BEBEB7B-3CB5-471C-AAC6-0496475D4645}" destId="{12D7CAD4-6C8D-49BC-8C90-37583306058A}" srcOrd="2" destOrd="0" presId="urn:microsoft.com/office/officeart/2018/2/layout/IconVerticalSolidList"/>
    <dgm:cxn modelId="{102DAC8E-0F3E-44D6-90AF-5C337CA512BD}" type="presParOf" srcId="{8BEBEB7B-3CB5-471C-AAC6-0496475D4645}" destId="{EC21C19E-2EFD-4680-A3E9-A982A41F17B8}" srcOrd="3" destOrd="0" presId="urn:microsoft.com/office/officeart/2018/2/layout/IconVerticalSolidList"/>
    <dgm:cxn modelId="{52675251-573A-41C8-93E1-4860D0E220EB}" type="presParOf" srcId="{8348B7F3-F610-45DC-826A-57B02FB35DAC}" destId="{5F233EB3-06EA-4C92-B40F-1E7C5244946D}" srcOrd="1" destOrd="0" presId="urn:microsoft.com/office/officeart/2018/2/layout/IconVerticalSolidList"/>
    <dgm:cxn modelId="{7FFE7F4D-288E-4A1A-B7BB-62E251CA05A6}" type="presParOf" srcId="{8348B7F3-F610-45DC-826A-57B02FB35DAC}" destId="{0CFE0F0D-8F9F-4997-A827-39DC6520AD8C}" srcOrd="2" destOrd="0" presId="urn:microsoft.com/office/officeart/2018/2/layout/IconVerticalSolidList"/>
    <dgm:cxn modelId="{33643348-52C8-4609-85F9-EDB2B4725DF5}" type="presParOf" srcId="{0CFE0F0D-8F9F-4997-A827-39DC6520AD8C}" destId="{4798D19C-FF8E-4C99-8F9D-834D0405CE75}" srcOrd="0" destOrd="0" presId="urn:microsoft.com/office/officeart/2018/2/layout/IconVerticalSolidList"/>
    <dgm:cxn modelId="{FEB846DF-F772-4FFB-B525-AF6D496D23F6}" type="presParOf" srcId="{0CFE0F0D-8F9F-4997-A827-39DC6520AD8C}" destId="{CD75ED2E-626D-4F0A-AE61-085C2A5B389E}" srcOrd="1" destOrd="0" presId="urn:microsoft.com/office/officeart/2018/2/layout/IconVerticalSolidList"/>
    <dgm:cxn modelId="{56794973-202A-4351-AA7B-64494C1A1DDD}" type="presParOf" srcId="{0CFE0F0D-8F9F-4997-A827-39DC6520AD8C}" destId="{CE35902E-34D4-43CC-B625-7B6C7924CF52}" srcOrd="2" destOrd="0" presId="urn:microsoft.com/office/officeart/2018/2/layout/IconVerticalSolidList"/>
    <dgm:cxn modelId="{210795DF-366F-4C9E-BB64-C0A1157571FC}" type="presParOf" srcId="{0CFE0F0D-8F9F-4997-A827-39DC6520AD8C}" destId="{03B39077-5196-4AFF-93D8-D93032C55C77}" srcOrd="3" destOrd="0" presId="urn:microsoft.com/office/officeart/2018/2/layout/IconVerticalSolidList"/>
    <dgm:cxn modelId="{5221F57F-6432-48C3-93D2-2E0F9DDA2AA3}" type="presParOf" srcId="{8348B7F3-F610-45DC-826A-57B02FB35DAC}" destId="{3B71C4A1-35C2-4CBF-B478-316A0B06A266}" srcOrd="3" destOrd="0" presId="urn:microsoft.com/office/officeart/2018/2/layout/IconVerticalSolidList"/>
    <dgm:cxn modelId="{604991A6-24DD-4778-B877-CAFC99913CCC}" type="presParOf" srcId="{8348B7F3-F610-45DC-826A-57B02FB35DAC}" destId="{7008DCA0-D17B-41A7-B24F-E478EF8D35DE}" srcOrd="4" destOrd="0" presId="urn:microsoft.com/office/officeart/2018/2/layout/IconVerticalSolidList"/>
    <dgm:cxn modelId="{1D48C423-C1B3-41BB-B16D-B8D5CE426EBC}" type="presParOf" srcId="{7008DCA0-D17B-41A7-B24F-E478EF8D35DE}" destId="{8D59B4E3-E0A9-4971-A2E5-58015D6A9161}" srcOrd="0" destOrd="0" presId="urn:microsoft.com/office/officeart/2018/2/layout/IconVerticalSolidList"/>
    <dgm:cxn modelId="{BFD9FD07-4DF3-4591-BD75-4B4732C0BF4D}" type="presParOf" srcId="{7008DCA0-D17B-41A7-B24F-E478EF8D35DE}" destId="{E1987985-2B2B-4E6E-A554-7112D20C2D3C}" srcOrd="1" destOrd="0" presId="urn:microsoft.com/office/officeart/2018/2/layout/IconVerticalSolidList"/>
    <dgm:cxn modelId="{E512E647-76EC-4BDB-B415-7AF4D18CD0E5}" type="presParOf" srcId="{7008DCA0-D17B-41A7-B24F-E478EF8D35DE}" destId="{191115FA-BCFB-42E5-836C-AB48031E386A}" srcOrd="2" destOrd="0" presId="urn:microsoft.com/office/officeart/2018/2/layout/IconVerticalSolidList"/>
    <dgm:cxn modelId="{87F24F23-77F5-445C-900E-723A03E8A06A}" type="presParOf" srcId="{7008DCA0-D17B-41A7-B24F-E478EF8D35DE}" destId="{FDE821EC-553B-4149-B9A8-A9BA6DA5987B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CC1FCAF-9092-4D67-88E5-04A82FABE293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F12ADD21-3E1C-4002-9470-0A0FF1F8213D}">
      <dgm:prSet/>
      <dgm:spPr/>
      <dgm:t>
        <a:bodyPr/>
        <a:lstStyle/>
        <a:p>
          <a:pPr>
            <a:lnSpc>
              <a:spcPct val="100000"/>
            </a:lnSpc>
          </a:pPr>
          <a:r>
            <a:rPr lang="nl-NL"/>
            <a:t>De leerlingen herkennen niet dat in een oplossing altijd water zit. Ze hebben geen juist concept van een chemische oplossing als een stof opgebouwd uit watermoleculen en andere moleculen.</a:t>
          </a:r>
          <a:endParaRPr lang="en-US"/>
        </a:p>
      </dgm:t>
    </dgm:pt>
    <dgm:pt modelId="{D6A059D9-83F4-43CA-A507-12B90DC9CC4A}" type="parTrans" cxnId="{8F9AF3DB-B05C-42E6-A063-705B048C7D78}">
      <dgm:prSet/>
      <dgm:spPr/>
      <dgm:t>
        <a:bodyPr/>
        <a:lstStyle/>
        <a:p>
          <a:endParaRPr lang="en-US"/>
        </a:p>
      </dgm:t>
    </dgm:pt>
    <dgm:pt modelId="{885AFFD7-5A3C-49F9-A0C2-9BD200FB50F1}" type="sibTrans" cxnId="{8F9AF3DB-B05C-42E6-A063-705B048C7D78}">
      <dgm:prSet/>
      <dgm:spPr/>
      <dgm:t>
        <a:bodyPr/>
        <a:lstStyle/>
        <a:p>
          <a:endParaRPr lang="en-US"/>
        </a:p>
      </dgm:t>
    </dgm:pt>
    <dgm:pt modelId="{44FB0709-3C86-49C7-B6A9-D997B01AFB35}">
      <dgm:prSet/>
      <dgm:spPr/>
      <dgm:t>
        <a:bodyPr/>
        <a:lstStyle/>
        <a:p>
          <a:pPr>
            <a:lnSpc>
              <a:spcPct val="100000"/>
            </a:lnSpc>
          </a:pPr>
          <a:r>
            <a:rPr lang="nl-NL"/>
            <a:t>De leerlingen herkennen niet dat de beweging van water een diffusieproces is. De leerlingen herkennen osmose niet als het resultaat van de netto-beweging van water door een semi-permeabel membraan heen.</a:t>
          </a:r>
          <a:endParaRPr lang="en-US"/>
        </a:p>
      </dgm:t>
    </dgm:pt>
    <dgm:pt modelId="{EA36DDFB-86CD-4196-9573-3241FA059410}" type="parTrans" cxnId="{8358BB4C-8378-444A-9E4A-B295A212B919}">
      <dgm:prSet/>
      <dgm:spPr/>
      <dgm:t>
        <a:bodyPr/>
        <a:lstStyle/>
        <a:p>
          <a:endParaRPr lang="en-US"/>
        </a:p>
      </dgm:t>
    </dgm:pt>
    <dgm:pt modelId="{EC3C180B-0B01-49B4-B405-7CF698AE143E}" type="sibTrans" cxnId="{8358BB4C-8378-444A-9E4A-B295A212B919}">
      <dgm:prSet/>
      <dgm:spPr/>
      <dgm:t>
        <a:bodyPr/>
        <a:lstStyle/>
        <a:p>
          <a:endParaRPr lang="en-US"/>
        </a:p>
      </dgm:t>
    </dgm:pt>
    <dgm:pt modelId="{AE1D9030-D403-43E1-9732-D2F750B8C83C}">
      <dgm:prSet/>
      <dgm:spPr/>
      <dgm:t>
        <a:bodyPr/>
        <a:lstStyle/>
        <a:p>
          <a:pPr>
            <a:lnSpc>
              <a:spcPct val="100000"/>
            </a:lnSpc>
          </a:pPr>
          <a:r>
            <a:rPr lang="nl-NL"/>
            <a:t>De leerlingen denken vaak dat bij osmotisch evenwicht ook de diffusie stopt.</a:t>
          </a:r>
          <a:endParaRPr lang="en-US"/>
        </a:p>
      </dgm:t>
    </dgm:pt>
    <dgm:pt modelId="{6EC6E7BE-ED9E-486A-BDB3-8366C41AD6CD}" type="parTrans" cxnId="{39792E77-39AC-4B80-90E7-88EDD22BFA8D}">
      <dgm:prSet/>
      <dgm:spPr/>
      <dgm:t>
        <a:bodyPr/>
        <a:lstStyle/>
        <a:p>
          <a:endParaRPr lang="en-US"/>
        </a:p>
      </dgm:t>
    </dgm:pt>
    <dgm:pt modelId="{EED0B91D-C240-4FBB-A11A-A49AC0AC81FC}" type="sibTrans" cxnId="{39792E77-39AC-4B80-90E7-88EDD22BFA8D}">
      <dgm:prSet/>
      <dgm:spPr/>
      <dgm:t>
        <a:bodyPr/>
        <a:lstStyle/>
        <a:p>
          <a:endParaRPr lang="en-US"/>
        </a:p>
      </dgm:t>
    </dgm:pt>
    <dgm:pt modelId="{E2E0C256-6E8D-4F95-A949-FECF91471C99}" type="pres">
      <dgm:prSet presAssocID="{0CC1FCAF-9092-4D67-88E5-04A82FABE293}" presName="root" presStyleCnt="0">
        <dgm:presLayoutVars>
          <dgm:dir/>
          <dgm:resizeHandles val="exact"/>
        </dgm:presLayoutVars>
      </dgm:prSet>
      <dgm:spPr/>
    </dgm:pt>
    <dgm:pt modelId="{D4DE7A65-32C3-4A41-B9E8-774D00CD4AC2}" type="pres">
      <dgm:prSet presAssocID="{F12ADD21-3E1C-4002-9470-0A0FF1F8213D}" presName="compNode" presStyleCnt="0"/>
      <dgm:spPr/>
    </dgm:pt>
    <dgm:pt modelId="{B1822FD5-9EDE-44B8-8576-2AE06940CBE0}" type="pres">
      <dgm:prSet presAssocID="{F12ADD21-3E1C-4002-9470-0A0FF1F8213D}" presName="bgRect" presStyleLbl="bgShp" presStyleIdx="0" presStyleCnt="3"/>
      <dgm:spPr/>
    </dgm:pt>
    <dgm:pt modelId="{BC7B295A-52CE-43BB-9184-299B8A4B54CF}" type="pres">
      <dgm:prSet presAssocID="{F12ADD21-3E1C-4002-9470-0A0FF1F8213D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Klaslokaal"/>
        </a:ext>
      </dgm:extLst>
    </dgm:pt>
    <dgm:pt modelId="{EB65FCC0-FB89-4ADC-A4DF-F3350A42F004}" type="pres">
      <dgm:prSet presAssocID="{F12ADD21-3E1C-4002-9470-0A0FF1F8213D}" presName="spaceRect" presStyleCnt="0"/>
      <dgm:spPr/>
    </dgm:pt>
    <dgm:pt modelId="{DF4DD9BA-600B-4447-8536-86340FF50C62}" type="pres">
      <dgm:prSet presAssocID="{F12ADD21-3E1C-4002-9470-0A0FF1F8213D}" presName="parTx" presStyleLbl="revTx" presStyleIdx="0" presStyleCnt="3">
        <dgm:presLayoutVars>
          <dgm:chMax val="0"/>
          <dgm:chPref val="0"/>
        </dgm:presLayoutVars>
      </dgm:prSet>
      <dgm:spPr/>
    </dgm:pt>
    <dgm:pt modelId="{BFB1D19D-F245-4D3B-B38D-82B1D7CBB518}" type="pres">
      <dgm:prSet presAssocID="{885AFFD7-5A3C-49F9-A0C2-9BD200FB50F1}" presName="sibTrans" presStyleCnt="0"/>
      <dgm:spPr/>
    </dgm:pt>
    <dgm:pt modelId="{02FD38EB-1F07-425B-B1CA-DF107B085374}" type="pres">
      <dgm:prSet presAssocID="{44FB0709-3C86-49C7-B6A9-D997B01AFB35}" presName="compNode" presStyleCnt="0"/>
      <dgm:spPr/>
    </dgm:pt>
    <dgm:pt modelId="{A2044587-328D-4FCF-98AC-1CE0CFE4EAD6}" type="pres">
      <dgm:prSet presAssocID="{44FB0709-3C86-49C7-B6A9-D997B01AFB35}" presName="bgRect" presStyleLbl="bgShp" presStyleIdx="1" presStyleCnt="3"/>
      <dgm:spPr/>
    </dgm:pt>
    <dgm:pt modelId="{C998D1B9-4101-4A5F-AE5E-FA163F87E17B}" type="pres">
      <dgm:prSet presAssocID="{44FB0709-3C86-49C7-B6A9-D997B01AFB35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ight Bulb and Gear"/>
        </a:ext>
      </dgm:extLst>
    </dgm:pt>
    <dgm:pt modelId="{438D0FB6-8658-43B1-B1D0-0B82BA73E80E}" type="pres">
      <dgm:prSet presAssocID="{44FB0709-3C86-49C7-B6A9-D997B01AFB35}" presName="spaceRect" presStyleCnt="0"/>
      <dgm:spPr/>
    </dgm:pt>
    <dgm:pt modelId="{3ED83ADB-6B60-4620-8EA9-B697AE028071}" type="pres">
      <dgm:prSet presAssocID="{44FB0709-3C86-49C7-B6A9-D997B01AFB35}" presName="parTx" presStyleLbl="revTx" presStyleIdx="1" presStyleCnt="3">
        <dgm:presLayoutVars>
          <dgm:chMax val="0"/>
          <dgm:chPref val="0"/>
        </dgm:presLayoutVars>
      </dgm:prSet>
      <dgm:spPr/>
    </dgm:pt>
    <dgm:pt modelId="{D9DFB072-4E54-499A-A8B8-67384D81DFC7}" type="pres">
      <dgm:prSet presAssocID="{EC3C180B-0B01-49B4-B405-7CF698AE143E}" presName="sibTrans" presStyleCnt="0"/>
      <dgm:spPr/>
    </dgm:pt>
    <dgm:pt modelId="{F6036FE5-A06A-4443-8449-AAEB73741329}" type="pres">
      <dgm:prSet presAssocID="{AE1D9030-D403-43E1-9732-D2F750B8C83C}" presName="compNode" presStyleCnt="0"/>
      <dgm:spPr/>
    </dgm:pt>
    <dgm:pt modelId="{913AAB67-83FA-473E-9DA7-8928E4D182B4}" type="pres">
      <dgm:prSet presAssocID="{AE1D9030-D403-43E1-9732-D2F750B8C83C}" presName="bgRect" presStyleLbl="bgShp" presStyleIdx="2" presStyleCnt="3"/>
      <dgm:spPr/>
    </dgm:pt>
    <dgm:pt modelId="{F00040CF-2F38-4460-8E47-F1E04731F14E}" type="pres">
      <dgm:prSet presAssocID="{AE1D9030-D403-43E1-9732-D2F750B8C83C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cales of Justice"/>
        </a:ext>
      </dgm:extLst>
    </dgm:pt>
    <dgm:pt modelId="{153D4A63-1990-4406-B64D-F0A256FE2999}" type="pres">
      <dgm:prSet presAssocID="{AE1D9030-D403-43E1-9732-D2F750B8C83C}" presName="spaceRect" presStyleCnt="0"/>
      <dgm:spPr/>
    </dgm:pt>
    <dgm:pt modelId="{542B0C55-167B-4D5E-AE4F-A18DE4B22D2C}" type="pres">
      <dgm:prSet presAssocID="{AE1D9030-D403-43E1-9732-D2F750B8C83C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2482A635-7869-4D4B-ABFF-8F9ED5762B44}" type="presOf" srcId="{44FB0709-3C86-49C7-B6A9-D997B01AFB35}" destId="{3ED83ADB-6B60-4620-8EA9-B697AE028071}" srcOrd="0" destOrd="0" presId="urn:microsoft.com/office/officeart/2018/2/layout/IconVerticalSolidList"/>
    <dgm:cxn modelId="{1B2B7436-037E-46DB-B767-FF24F2402451}" type="presOf" srcId="{0CC1FCAF-9092-4D67-88E5-04A82FABE293}" destId="{E2E0C256-6E8D-4F95-A949-FECF91471C99}" srcOrd="0" destOrd="0" presId="urn:microsoft.com/office/officeart/2018/2/layout/IconVerticalSolidList"/>
    <dgm:cxn modelId="{478D373E-6E70-4528-9CF4-6E33F23C16A2}" type="presOf" srcId="{AE1D9030-D403-43E1-9732-D2F750B8C83C}" destId="{542B0C55-167B-4D5E-AE4F-A18DE4B22D2C}" srcOrd="0" destOrd="0" presId="urn:microsoft.com/office/officeart/2018/2/layout/IconVerticalSolidList"/>
    <dgm:cxn modelId="{8358BB4C-8378-444A-9E4A-B295A212B919}" srcId="{0CC1FCAF-9092-4D67-88E5-04A82FABE293}" destId="{44FB0709-3C86-49C7-B6A9-D997B01AFB35}" srcOrd="1" destOrd="0" parTransId="{EA36DDFB-86CD-4196-9573-3241FA059410}" sibTransId="{EC3C180B-0B01-49B4-B405-7CF698AE143E}"/>
    <dgm:cxn modelId="{39792E77-39AC-4B80-90E7-88EDD22BFA8D}" srcId="{0CC1FCAF-9092-4D67-88E5-04A82FABE293}" destId="{AE1D9030-D403-43E1-9732-D2F750B8C83C}" srcOrd="2" destOrd="0" parTransId="{6EC6E7BE-ED9E-486A-BDB3-8366C41AD6CD}" sibTransId="{EED0B91D-C240-4FBB-A11A-A49AC0AC81FC}"/>
    <dgm:cxn modelId="{70147C7E-7428-40DC-85A3-191C2C286E78}" type="presOf" srcId="{F12ADD21-3E1C-4002-9470-0A0FF1F8213D}" destId="{DF4DD9BA-600B-4447-8536-86340FF50C62}" srcOrd="0" destOrd="0" presId="urn:microsoft.com/office/officeart/2018/2/layout/IconVerticalSolidList"/>
    <dgm:cxn modelId="{8F9AF3DB-B05C-42E6-A063-705B048C7D78}" srcId="{0CC1FCAF-9092-4D67-88E5-04A82FABE293}" destId="{F12ADD21-3E1C-4002-9470-0A0FF1F8213D}" srcOrd="0" destOrd="0" parTransId="{D6A059D9-83F4-43CA-A507-12B90DC9CC4A}" sibTransId="{885AFFD7-5A3C-49F9-A0C2-9BD200FB50F1}"/>
    <dgm:cxn modelId="{A7C7CEE0-584A-468A-A594-6D7AD17975BD}" type="presParOf" srcId="{E2E0C256-6E8D-4F95-A949-FECF91471C99}" destId="{D4DE7A65-32C3-4A41-B9E8-774D00CD4AC2}" srcOrd="0" destOrd="0" presId="urn:microsoft.com/office/officeart/2018/2/layout/IconVerticalSolidList"/>
    <dgm:cxn modelId="{C81879E3-0BDE-4E34-B365-05F74FC159F2}" type="presParOf" srcId="{D4DE7A65-32C3-4A41-B9E8-774D00CD4AC2}" destId="{B1822FD5-9EDE-44B8-8576-2AE06940CBE0}" srcOrd="0" destOrd="0" presId="urn:microsoft.com/office/officeart/2018/2/layout/IconVerticalSolidList"/>
    <dgm:cxn modelId="{CE31318F-B2C6-41D9-B732-0CA8B82ADDA6}" type="presParOf" srcId="{D4DE7A65-32C3-4A41-B9E8-774D00CD4AC2}" destId="{BC7B295A-52CE-43BB-9184-299B8A4B54CF}" srcOrd="1" destOrd="0" presId="urn:microsoft.com/office/officeart/2018/2/layout/IconVerticalSolidList"/>
    <dgm:cxn modelId="{30204DE1-7727-4A58-A1B2-13CB426C02F3}" type="presParOf" srcId="{D4DE7A65-32C3-4A41-B9E8-774D00CD4AC2}" destId="{EB65FCC0-FB89-4ADC-A4DF-F3350A42F004}" srcOrd="2" destOrd="0" presId="urn:microsoft.com/office/officeart/2018/2/layout/IconVerticalSolidList"/>
    <dgm:cxn modelId="{6DDFB61F-D8C9-4E25-B010-6F5E06715038}" type="presParOf" srcId="{D4DE7A65-32C3-4A41-B9E8-774D00CD4AC2}" destId="{DF4DD9BA-600B-4447-8536-86340FF50C62}" srcOrd="3" destOrd="0" presId="urn:microsoft.com/office/officeart/2018/2/layout/IconVerticalSolidList"/>
    <dgm:cxn modelId="{013185DF-BF02-4A51-A8AC-EDE31AA1134E}" type="presParOf" srcId="{E2E0C256-6E8D-4F95-A949-FECF91471C99}" destId="{BFB1D19D-F245-4D3B-B38D-82B1D7CBB518}" srcOrd="1" destOrd="0" presId="urn:microsoft.com/office/officeart/2018/2/layout/IconVerticalSolidList"/>
    <dgm:cxn modelId="{05B669BF-4B09-48AB-9348-CEFEACB146B8}" type="presParOf" srcId="{E2E0C256-6E8D-4F95-A949-FECF91471C99}" destId="{02FD38EB-1F07-425B-B1CA-DF107B085374}" srcOrd="2" destOrd="0" presId="urn:microsoft.com/office/officeart/2018/2/layout/IconVerticalSolidList"/>
    <dgm:cxn modelId="{450A5C6E-94A8-43EA-A8A8-20A92992C600}" type="presParOf" srcId="{02FD38EB-1F07-425B-B1CA-DF107B085374}" destId="{A2044587-328D-4FCF-98AC-1CE0CFE4EAD6}" srcOrd="0" destOrd="0" presId="urn:microsoft.com/office/officeart/2018/2/layout/IconVerticalSolidList"/>
    <dgm:cxn modelId="{4706F73E-DA77-4497-BE32-94589C627811}" type="presParOf" srcId="{02FD38EB-1F07-425B-B1CA-DF107B085374}" destId="{C998D1B9-4101-4A5F-AE5E-FA163F87E17B}" srcOrd="1" destOrd="0" presId="urn:microsoft.com/office/officeart/2018/2/layout/IconVerticalSolidList"/>
    <dgm:cxn modelId="{0357479B-167D-4C09-B5D3-D2731A44118B}" type="presParOf" srcId="{02FD38EB-1F07-425B-B1CA-DF107B085374}" destId="{438D0FB6-8658-43B1-B1D0-0B82BA73E80E}" srcOrd="2" destOrd="0" presId="urn:microsoft.com/office/officeart/2018/2/layout/IconVerticalSolidList"/>
    <dgm:cxn modelId="{4A2775F7-CFD0-4F0D-A571-2F714F563849}" type="presParOf" srcId="{02FD38EB-1F07-425B-B1CA-DF107B085374}" destId="{3ED83ADB-6B60-4620-8EA9-B697AE028071}" srcOrd="3" destOrd="0" presId="urn:microsoft.com/office/officeart/2018/2/layout/IconVerticalSolidList"/>
    <dgm:cxn modelId="{DB46B55E-7B4E-43C4-9D38-A19718B80029}" type="presParOf" srcId="{E2E0C256-6E8D-4F95-A949-FECF91471C99}" destId="{D9DFB072-4E54-499A-A8B8-67384D81DFC7}" srcOrd="3" destOrd="0" presId="urn:microsoft.com/office/officeart/2018/2/layout/IconVerticalSolidList"/>
    <dgm:cxn modelId="{FC00C1E0-AFC3-4BC9-ABCC-99A7C1354299}" type="presParOf" srcId="{E2E0C256-6E8D-4F95-A949-FECF91471C99}" destId="{F6036FE5-A06A-4443-8449-AAEB73741329}" srcOrd="4" destOrd="0" presId="urn:microsoft.com/office/officeart/2018/2/layout/IconVerticalSolidList"/>
    <dgm:cxn modelId="{7E3CE35B-A091-474D-A21D-296240FC3CE4}" type="presParOf" srcId="{F6036FE5-A06A-4443-8449-AAEB73741329}" destId="{913AAB67-83FA-473E-9DA7-8928E4D182B4}" srcOrd="0" destOrd="0" presId="urn:microsoft.com/office/officeart/2018/2/layout/IconVerticalSolidList"/>
    <dgm:cxn modelId="{2ABAB9B9-1302-4B3E-A6FC-55526BD4E47B}" type="presParOf" srcId="{F6036FE5-A06A-4443-8449-AAEB73741329}" destId="{F00040CF-2F38-4460-8E47-F1E04731F14E}" srcOrd="1" destOrd="0" presId="urn:microsoft.com/office/officeart/2018/2/layout/IconVerticalSolidList"/>
    <dgm:cxn modelId="{0137A8B1-5D52-41E7-89DA-F2E0BBBEBA24}" type="presParOf" srcId="{F6036FE5-A06A-4443-8449-AAEB73741329}" destId="{153D4A63-1990-4406-B64D-F0A256FE2999}" srcOrd="2" destOrd="0" presId="urn:microsoft.com/office/officeart/2018/2/layout/IconVerticalSolidList"/>
    <dgm:cxn modelId="{613FD65A-5FA2-41E7-9BE1-10452D05B1B6}" type="presParOf" srcId="{F6036FE5-A06A-4443-8449-AAEB73741329}" destId="{542B0C55-167B-4D5E-AE4F-A18DE4B22D2C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D37336-CB3C-41BB-A746-39178196CC69}">
      <dsp:nvSpPr>
        <dsp:cNvPr id="0" name=""/>
        <dsp:cNvSpPr/>
      </dsp:nvSpPr>
      <dsp:spPr>
        <a:xfrm>
          <a:off x="0" y="558"/>
          <a:ext cx="6496050" cy="130596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D9A2EA-463E-47AC-B497-BECA8CAF46D4}">
      <dsp:nvSpPr>
        <dsp:cNvPr id="0" name=""/>
        <dsp:cNvSpPr/>
      </dsp:nvSpPr>
      <dsp:spPr>
        <a:xfrm>
          <a:off x="395054" y="294400"/>
          <a:ext cx="718281" cy="71828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21C19E-2EFD-4680-A3E9-A982A41F17B8}">
      <dsp:nvSpPr>
        <dsp:cNvPr id="0" name=""/>
        <dsp:cNvSpPr/>
      </dsp:nvSpPr>
      <dsp:spPr>
        <a:xfrm>
          <a:off x="1508391" y="558"/>
          <a:ext cx="4987658" cy="13059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8215" tIns="138215" rIns="138215" bIns="138215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900" kern="1200"/>
            <a:t>Tijdens deze les wordt er uitleg gegeven over diffusie en osmose. </a:t>
          </a:r>
          <a:endParaRPr lang="en-US" sz="1900" kern="1200"/>
        </a:p>
      </dsp:txBody>
      <dsp:txXfrm>
        <a:off x="1508391" y="558"/>
        <a:ext cx="4987658" cy="1305966"/>
      </dsp:txXfrm>
    </dsp:sp>
    <dsp:sp modelId="{4798D19C-FF8E-4C99-8F9D-834D0405CE75}">
      <dsp:nvSpPr>
        <dsp:cNvPr id="0" name=""/>
        <dsp:cNvSpPr/>
      </dsp:nvSpPr>
      <dsp:spPr>
        <a:xfrm>
          <a:off x="0" y="1633016"/>
          <a:ext cx="6496050" cy="130596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D75ED2E-626D-4F0A-AE61-085C2A5B389E}">
      <dsp:nvSpPr>
        <dsp:cNvPr id="0" name=""/>
        <dsp:cNvSpPr/>
      </dsp:nvSpPr>
      <dsp:spPr>
        <a:xfrm>
          <a:off x="395054" y="1926859"/>
          <a:ext cx="718281" cy="71828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B39077-5196-4AFF-93D8-D93032C55C77}">
      <dsp:nvSpPr>
        <dsp:cNvPr id="0" name=""/>
        <dsp:cNvSpPr/>
      </dsp:nvSpPr>
      <dsp:spPr>
        <a:xfrm>
          <a:off x="1508391" y="1633016"/>
          <a:ext cx="4987658" cy="13059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8215" tIns="138215" rIns="138215" bIns="138215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900" kern="1200"/>
            <a:t>M.b.v. proefjes zullen deze concepten zichtbaar worden gemaakt</a:t>
          </a:r>
          <a:endParaRPr lang="en-US" sz="1900" kern="1200"/>
        </a:p>
      </dsp:txBody>
      <dsp:txXfrm>
        <a:off x="1508391" y="1633016"/>
        <a:ext cx="4987658" cy="1305966"/>
      </dsp:txXfrm>
    </dsp:sp>
    <dsp:sp modelId="{8D59B4E3-E0A9-4971-A2E5-58015D6A9161}">
      <dsp:nvSpPr>
        <dsp:cNvPr id="0" name=""/>
        <dsp:cNvSpPr/>
      </dsp:nvSpPr>
      <dsp:spPr>
        <a:xfrm>
          <a:off x="0" y="3265475"/>
          <a:ext cx="6496050" cy="130596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987985-2B2B-4E6E-A554-7112D20C2D3C}">
      <dsp:nvSpPr>
        <dsp:cNvPr id="0" name=""/>
        <dsp:cNvSpPr/>
      </dsp:nvSpPr>
      <dsp:spPr>
        <a:xfrm>
          <a:off x="395054" y="3559317"/>
          <a:ext cx="718281" cy="718281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E821EC-553B-4149-B9A8-A9BA6DA5987B}">
      <dsp:nvSpPr>
        <dsp:cNvPr id="0" name=""/>
        <dsp:cNvSpPr/>
      </dsp:nvSpPr>
      <dsp:spPr>
        <a:xfrm>
          <a:off x="1508391" y="3265475"/>
          <a:ext cx="4987658" cy="13059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8215" tIns="138215" rIns="138215" bIns="138215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900" kern="1200"/>
            <a:t>Leerconcepten tijdens deze les zijn o.a.: osmose, diffusie, permeabel, semi-permeabel, actief en passief transport</a:t>
          </a:r>
          <a:endParaRPr lang="en-US" sz="1900" kern="1200"/>
        </a:p>
      </dsp:txBody>
      <dsp:txXfrm>
        <a:off x="1508391" y="3265475"/>
        <a:ext cx="4987658" cy="130596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822FD5-9EDE-44B8-8576-2AE06940CBE0}">
      <dsp:nvSpPr>
        <dsp:cNvPr id="0" name=""/>
        <dsp:cNvSpPr/>
      </dsp:nvSpPr>
      <dsp:spPr>
        <a:xfrm>
          <a:off x="0" y="641"/>
          <a:ext cx="7271187" cy="1501110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7B295A-52CE-43BB-9184-299B8A4B54CF}">
      <dsp:nvSpPr>
        <dsp:cNvPr id="0" name=""/>
        <dsp:cNvSpPr/>
      </dsp:nvSpPr>
      <dsp:spPr>
        <a:xfrm>
          <a:off x="454086" y="338391"/>
          <a:ext cx="825610" cy="82561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4DD9BA-600B-4447-8536-86340FF50C62}">
      <dsp:nvSpPr>
        <dsp:cNvPr id="0" name=""/>
        <dsp:cNvSpPr/>
      </dsp:nvSpPr>
      <dsp:spPr>
        <a:xfrm>
          <a:off x="1733783" y="641"/>
          <a:ext cx="5537403" cy="15011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8868" tIns="158868" rIns="158868" bIns="158868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500" kern="1200"/>
            <a:t>De leerlingen herkennen niet dat in een oplossing altijd water zit. Ze hebben geen juist concept van een chemische oplossing als een stof opgebouwd uit watermoleculen en andere moleculen.</a:t>
          </a:r>
          <a:endParaRPr lang="en-US" sz="1500" kern="1200"/>
        </a:p>
      </dsp:txBody>
      <dsp:txXfrm>
        <a:off x="1733783" y="641"/>
        <a:ext cx="5537403" cy="1501110"/>
      </dsp:txXfrm>
    </dsp:sp>
    <dsp:sp modelId="{A2044587-328D-4FCF-98AC-1CE0CFE4EAD6}">
      <dsp:nvSpPr>
        <dsp:cNvPr id="0" name=""/>
        <dsp:cNvSpPr/>
      </dsp:nvSpPr>
      <dsp:spPr>
        <a:xfrm>
          <a:off x="0" y="1877030"/>
          <a:ext cx="7271187" cy="1501110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98D1B9-4101-4A5F-AE5E-FA163F87E17B}">
      <dsp:nvSpPr>
        <dsp:cNvPr id="0" name=""/>
        <dsp:cNvSpPr/>
      </dsp:nvSpPr>
      <dsp:spPr>
        <a:xfrm>
          <a:off x="454086" y="2214780"/>
          <a:ext cx="825610" cy="82561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D83ADB-6B60-4620-8EA9-B697AE028071}">
      <dsp:nvSpPr>
        <dsp:cNvPr id="0" name=""/>
        <dsp:cNvSpPr/>
      </dsp:nvSpPr>
      <dsp:spPr>
        <a:xfrm>
          <a:off x="1733783" y="1877030"/>
          <a:ext cx="5537403" cy="15011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8868" tIns="158868" rIns="158868" bIns="158868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500" kern="1200"/>
            <a:t>De leerlingen herkennen niet dat de beweging van water een diffusieproces is. De leerlingen herkennen osmose niet als het resultaat van de netto-beweging van water door een semi-permeabel membraan heen.</a:t>
          </a:r>
          <a:endParaRPr lang="en-US" sz="1500" kern="1200"/>
        </a:p>
      </dsp:txBody>
      <dsp:txXfrm>
        <a:off x="1733783" y="1877030"/>
        <a:ext cx="5537403" cy="1501110"/>
      </dsp:txXfrm>
    </dsp:sp>
    <dsp:sp modelId="{913AAB67-83FA-473E-9DA7-8928E4D182B4}">
      <dsp:nvSpPr>
        <dsp:cNvPr id="0" name=""/>
        <dsp:cNvSpPr/>
      </dsp:nvSpPr>
      <dsp:spPr>
        <a:xfrm>
          <a:off x="0" y="3753418"/>
          <a:ext cx="7271187" cy="1501110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0040CF-2F38-4460-8E47-F1E04731F14E}">
      <dsp:nvSpPr>
        <dsp:cNvPr id="0" name=""/>
        <dsp:cNvSpPr/>
      </dsp:nvSpPr>
      <dsp:spPr>
        <a:xfrm>
          <a:off x="454086" y="4091168"/>
          <a:ext cx="825610" cy="82561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2B0C55-167B-4D5E-AE4F-A18DE4B22D2C}">
      <dsp:nvSpPr>
        <dsp:cNvPr id="0" name=""/>
        <dsp:cNvSpPr/>
      </dsp:nvSpPr>
      <dsp:spPr>
        <a:xfrm>
          <a:off x="1733783" y="3753418"/>
          <a:ext cx="5537403" cy="15011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8868" tIns="158868" rIns="158868" bIns="158868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500" kern="1200"/>
            <a:t>De leerlingen denken vaak dat bij osmotisch evenwicht ook de diffusie stopt.</a:t>
          </a:r>
          <a:endParaRPr lang="en-US" sz="1500" kern="1200"/>
        </a:p>
      </dsp:txBody>
      <dsp:txXfrm>
        <a:off x="1733783" y="3753418"/>
        <a:ext cx="5537403" cy="15011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10/20/20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33770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10/20/20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8077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10/20/20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87336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10/20/20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000101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10/20/20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19548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10/20/20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25752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10/20/20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28531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10/20/20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61771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10/20/20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9253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10/20/20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9943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10/20/20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6911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10/20/20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5702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10/20/20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5816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10/20/20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70856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10/20/20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86786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10/20/20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9718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10/20/20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3986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10/20/20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246304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C28D0172-F2E0-4763-9C35-F022664959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5"/>
            <a:ext cx="12191695" cy="47307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6">
            <a:extLst>
              <a:ext uri="{FF2B5EF4-FFF2-40B4-BE49-F238E27FC236}">
                <a16:creationId xmlns:a16="http://schemas.microsoft.com/office/drawing/2014/main" id="{9F2851FB-E841-4509-8A6D-A416376EA3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19939" y="3753695"/>
            <a:ext cx="3472060" cy="825932"/>
          </a:xfrm>
          <a:custGeom>
            <a:avLst/>
            <a:gdLst>
              <a:gd name="connsiteX0" fmla="*/ 3470310 w 3472060"/>
              <a:gd name="connsiteY0" fmla="*/ 0 h 825932"/>
              <a:gd name="connsiteX1" fmla="*/ 3472060 w 3472060"/>
              <a:gd name="connsiteY1" fmla="*/ 12850 h 825932"/>
              <a:gd name="connsiteX2" fmla="*/ 3472060 w 3472060"/>
              <a:gd name="connsiteY2" fmla="*/ 480529 h 825932"/>
              <a:gd name="connsiteX3" fmla="*/ 3363699 w 3472060"/>
              <a:gd name="connsiteY3" fmla="*/ 498471 h 825932"/>
              <a:gd name="connsiteX4" fmla="*/ 42060 w 3472060"/>
              <a:gd name="connsiteY4" fmla="*/ 824486 h 825932"/>
              <a:gd name="connsiteX5" fmla="*/ 0 w 3472060"/>
              <a:gd name="connsiteY5" fmla="*/ 758452 h 825932"/>
              <a:gd name="connsiteX6" fmla="*/ 188014 w 3472060"/>
              <a:gd name="connsiteY6" fmla="*/ 735602 h 825932"/>
              <a:gd name="connsiteX7" fmla="*/ 284087 w 3472060"/>
              <a:gd name="connsiteY7" fmla="*/ 722590 h 825932"/>
              <a:gd name="connsiteX8" fmla="*/ 382288 w 3472060"/>
              <a:gd name="connsiteY8" fmla="*/ 709392 h 825932"/>
              <a:gd name="connsiteX9" fmla="*/ 481858 w 3472060"/>
              <a:gd name="connsiteY9" fmla="*/ 695774 h 825932"/>
              <a:gd name="connsiteX10" fmla="*/ 581897 w 3472060"/>
              <a:gd name="connsiteY10" fmla="*/ 680711 h 825932"/>
              <a:gd name="connsiteX11" fmla="*/ 683670 w 3472060"/>
              <a:gd name="connsiteY11" fmla="*/ 665256 h 825932"/>
              <a:gd name="connsiteX12" fmla="*/ 787206 w 3472060"/>
              <a:gd name="connsiteY12" fmla="*/ 649587 h 825932"/>
              <a:gd name="connsiteX13" fmla="*/ 892019 w 3472060"/>
              <a:gd name="connsiteY13" fmla="*/ 632968 h 825932"/>
              <a:gd name="connsiteX14" fmla="*/ 997620 w 3472060"/>
              <a:gd name="connsiteY14" fmla="*/ 614667 h 825932"/>
              <a:gd name="connsiteX15" fmla="*/ 1104727 w 3472060"/>
              <a:gd name="connsiteY15" fmla="*/ 596741 h 825932"/>
              <a:gd name="connsiteX16" fmla="*/ 1212669 w 3472060"/>
              <a:gd name="connsiteY16" fmla="*/ 577397 h 825932"/>
              <a:gd name="connsiteX17" fmla="*/ 1321506 w 3472060"/>
              <a:gd name="connsiteY17" fmla="*/ 556988 h 825932"/>
              <a:gd name="connsiteX18" fmla="*/ 1430709 w 3472060"/>
              <a:gd name="connsiteY18" fmla="*/ 536607 h 825932"/>
              <a:gd name="connsiteX19" fmla="*/ 1541050 w 3472060"/>
              <a:gd name="connsiteY19" fmla="*/ 514481 h 825932"/>
              <a:gd name="connsiteX20" fmla="*/ 1652805 w 3472060"/>
              <a:gd name="connsiteY20" fmla="*/ 492202 h 825932"/>
              <a:gd name="connsiteX21" fmla="*/ 1763708 w 3472060"/>
              <a:gd name="connsiteY21" fmla="*/ 469161 h 825932"/>
              <a:gd name="connsiteX22" fmla="*/ 1875795 w 3472060"/>
              <a:gd name="connsiteY22" fmla="*/ 444641 h 825932"/>
              <a:gd name="connsiteX23" fmla="*/ 1989128 w 3472060"/>
              <a:gd name="connsiteY23" fmla="*/ 418995 h 825932"/>
              <a:gd name="connsiteX24" fmla="*/ 2102476 w 3472060"/>
              <a:gd name="connsiteY24" fmla="*/ 393438 h 825932"/>
              <a:gd name="connsiteX25" fmla="*/ 2215549 w 3472060"/>
              <a:gd name="connsiteY25" fmla="*/ 366291 h 825932"/>
              <a:gd name="connsiteX26" fmla="*/ 2330490 w 3472060"/>
              <a:gd name="connsiteY26" fmla="*/ 337455 h 825932"/>
              <a:gd name="connsiteX27" fmla="*/ 2443333 w 3472060"/>
              <a:gd name="connsiteY27" fmla="*/ 308983 h 825932"/>
              <a:gd name="connsiteX28" fmla="*/ 2558014 w 3472060"/>
              <a:gd name="connsiteY28" fmla="*/ 278646 h 825932"/>
              <a:gd name="connsiteX29" fmla="*/ 2673621 w 3472060"/>
              <a:gd name="connsiteY29" fmla="*/ 247421 h 825932"/>
              <a:gd name="connsiteX30" fmla="*/ 2787008 w 3472060"/>
              <a:gd name="connsiteY30" fmla="*/ 215853 h 825932"/>
              <a:gd name="connsiteX31" fmla="*/ 2901442 w 3472060"/>
              <a:gd name="connsiteY31" fmla="*/ 182011 h 825932"/>
              <a:gd name="connsiteX32" fmla="*/ 3015722 w 3472060"/>
              <a:gd name="connsiteY32" fmla="*/ 147286 h 825932"/>
              <a:gd name="connsiteX33" fmla="*/ 3130018 w 3472060"/>
              <a:gd name="connsiteY33" fmla="*/ 112649 h 825932"/>
              <a:gd name="connsiteX34" fmla="*/ 3243551 w 3472060"/>
              <a:gd name="connsiteY34" fmla="*/ 75688 h 825932"/>
              <a:gd name="connsiteX35" fmla="*/ 3356992 w 3472060"/>
              <a:gd name="connsiteY35" fmla="*/ 38197 h 825932"/>
              <a:gd name="connsiteX36" fmla="*/ 3470310 w 3472060"/>
              <a:gd name="connsiteY36" fmla="*/ 0 h 825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472060" h="825932">
                <a:moveTo>
                  <a:pt x="3470310" y="0"/>
                </a:moveTo>
                <a:lnTo>
                  <a:pt x="3472060" y="12850"/>
                </a:lnTo>
                <a:lnTo>
                  <a:pt x="3472060" y="480529"/>
                </a:lnTo>
                <a:lnTo>
                  <a:pt x="3363699" y="498471"/>
                </a:lnTo>
                <a:cubicBezTo>
                  <a:pt x="2435623" y="645518"/>
                  <a:pt x="603076" y="844866"/>
                  <a:pt x="42060" y="824486"/>
                </a:cubicBezTo>
                <a:cubicBezTo>
                  <a:pt x="28151" y="802425"/>
                  <a:pt x="13909" y="780513"/>
                  <a:pt x="0" y="758452"/>
                </a:cubicBezTo>
                <a:lnTo>
                  <a:pt x="188014" y="735602"/>
                </a:lnTo>
                <a:lnTo>
                  <a:pt x="284087" y="722590"/>
                </a:lnTo>
                <a:lnTo>
                  <a:pt x="382288" y="709392"/>
                </a:lnTo>
                <a:lnTo>
                  <a:pt x="481858" y="695774"/>
                </a:lnTo>
                <a:lnTo>
                  <a:pt x="581897" y="680711"/>
                </a:lnTo>
                <a:lnTo>
                  <a:pt x="683670" y="665256"/>
                </a:lnTo>
                <a:lnTo>
                  <a:pt x="787206" y="649587"/>
                </a:lnTo>
                <a:lnTo>
                  <a:pt x="892019" y="632968"/>
                </a:lnTo>
                <a:lnTo>
                  <a:pt x="997620" y="614667"/>
                </a:lnTo>
                <a:lnTo>
                  <a:pt x="1104727" y="596741"/>
                </a:lnTo>
                <a:lnTo>
                  <a:pt x="1212669" y="577397"/>
                </a:lnTo>
                <a:lnTo>
                  <a:pt x="1321506" y="556988"/>
                </a:lnTo>
                <a:lnTo>
                  <a:pt x="1430709" y="536607"/>
                </a:lnTo>
                <a:lnTo>
                  <a:pt x="1541050" y="514481"/>
                </a:lnTo>
                <a:lnTo>
                  <a:pt x="1652805" y="492202"/>
                </a:lnTo>
                <a:lnTo>
                  <a:pt x="1763708" y="469161"/>
                </a:lnTo>
                <a:lnTo>
                  <a:pt x="1875795" y="444641"/>
                </a:lnTo>
                <a:lnTo>
                  <a:pt x="1989128" y="418995"/>
                </a:lnTo>
                <a:lnTo>
                  <a:pt x="2102476" y="393438"/>
                </a:lnTo>
                <a:lnTo>
                  <a:pt x="2215549" y="366291"/>
                </a:lnTo>
                <a:lnTo>
                  <a:pt x="2330490" y="337455"/>
                </a:lnTo>
                <a:lnTo>
                  <a:pt x="2443333" y="308983"/>
                </a:lnTo>
                <a:lnTo>
                  <a:pt x="2558014" y="278646"/>
                </a:lnTo>
                <a:lnTo>
                  <a:pt x="2673621" y="247421"/>
                </a:lnTo>
                <a:lnTo>
                  <a:pt x="2787008" y="215853"/>
                </a:lnTo>
                <a:lnTo>
                  <a:pt x="2901442" y="182011"/>
                </a:lnTo>
                <a:lnTo>
                  <a:pt x="3015722" y="147286"/>
                </a:lnTo>
                <a:lnTo>
                  <a:pt x="3130018" y="112649"/>
                </a:lnTo>
                <a:lnTo>
                  <a:pt x="3243551" y="75688"/>
                </a:lnTo>
                <a:lnTo>
                  <a:pt x="3356992" y="38197"/>
                </a:lnTo>
                <a:lnTo>
                  <a:pt x="347031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DF6FB2B2-CE21-407F-B22E-302DADC2C3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055533"/>
            <a:ext cx="12192000" cy="2802467"/>
          </a:xfrm>
          <a:custGeom>
            <a:avLst/>
            <a:gdLst>
              <a:gd name="connsiteX0" fmla="*/ 1 w 12192000"/>
              <a:gd name="connsiteY0" fmla="*/ 0 h 2802467"/>
              <a:gd name="connsiteX1" fmla="*/ 71932 w 12192000"/>
              <a:gd name="connsiteY1" fmla="*/ 12261 h 2802467"/>
              <a:gd name="connsiteX2" fmla="*/ 282848 w 12192000"/>
              <a:gd name="connsiteY2" fmla="*/ 48342 h 2802467"/>
              <a:gd name="connsiteX3" fmla="*/ 436464 w 12192000"/>
              <a:gd name="connsiteY3" fmla="*/ 73565 h 2802467"/>
              <a:gd name="connsiteX4" fmla="*/ 619339 w 12192000"/>
              <a:gd name="connsiteY4" fmla="*/ 100188 h 2802467"/>
              <a:gd name="connsiteX5" fmla="*/ 836351 w 12192000"/>
              <a:gd name="connsiteY5" fmla="*/ 132066 h 2802467"/>
              <a:gd name="connsiteX6" fmla="*/ 1076528 w 12192000"/>
              <a:gd name="connsiteY6" fmla="*/ 165696 h 2802467"/>
              <a:gd name="connsiteX7" fmla="*/ 1347183 w 12192000"/>
              <a:gd name="connsiteY7" fmla="*/ 201077 h 2802467"/>
              <a:gd name="connsiteX8" fmla="*/ 1642223 w 12192000"/>
              <a:gd name="connsiteY8" fmla="*/ 238560 h 2802467"/>
              <a:gd name="connsiteX9" fmla="*/ 1962864 w 12192000"/>
              <a:gd name="connsiteY9" fmla="*/ 276043 h 2802467"/>
              <a:gd name="connsiteX10" fmla="*/ 2304232 w 12192000"/>
              <a:gd name="connsiteY10" fmla="*/ 314226 h 2802467"/>
              <a:gd name="connsiteX11" fmla="*/ 2672421 w 12192000"/>
              <a:gd name="connsiteY11" fmla="*/ 349608 h 2802467"/>
              <a:gd name="connsiteX12" fmla="*/ 3057678 w 12192000"/>
              <a:gd name="connsiteY12" fmla="*/ 383587 h 2802467"/>
              <a:gd name="connsiteX13" fmla="*/ 3464881 w 12192000"/>
              <a:gd name="connsiteY13" fmla="*/ 414415 h 2802467"/>
              <a:gd name="connsiteX14" fmla="*/ 3889152 w 12192000"/>
              <a:gd name="connsiteY14" fmla="*/ 443840 h 2802467"/>
              <a:gd name="connsiteX15" fmla="*/ 4331710 w 12192000"/>
              <a:gd name="connsiteY15" fmla="*/ 471515 h 2802467"/>
              <a:gd name="connsiteX16" fmla="*/ 4558476 w 12192000"/>
              <a:gd name="connsiteY16" fmla="*/ 481323 h 2802467"/>
              <a:gd name="connsiteX17" fmla="*/ 4790118 w 12192000"/>
              <a:gd name="connsiteY17" fmla="*/ 492183 h 2802467"/>
              <a:gd name="connsiteX18" fmla="*/ 5025418 w 12192000"/>
              <a:gd name="connsiteY18" fmla="*/ 502342 h 2802467"/>
              <a:gd name="connsiteX19" fmla="*/ 5261937 w 12192000"/>
              <a:gd name="connsiteY19" fmla="*/ 508998 h 2802467"/>
              <a:gd name="connsiteX20" fmla="*/ 5503332 w 12192000"/>
              <a:gd name="connsiteY20" fmla="*/ 514953 h 2802467"/>
              <a:gd name="connsiteX21" fmla="*/ 5747166 w 12192000"/>
              <a:gd name="connsiteY21" fmla="*/ 521259 h 2802467"/>
              <a:gd name="connsiteX22" fmla="*/ 5995877 w 12192000"/>
              <a:gd name="connsiteY22" fmla="*/ 525462 h 2802467"/>
              <a:gd name="connsiteX23" fmla="*/ 6247026 w 12192000"/>
              <a:gd name="connsiteY23" fmla="*/ 525462 h 2802467"/>
              <a:gd name="connsiteX24" fmla="*/ 6500613 w 12192000"/>
              <a:gd name="connsiteY24" fmla="*/ 527564 h 2802467"/>
              <a:gd name="connsiteX25" fmla="*/ 6756639 w 12192000"/>
              <a:gd name="connsiteY25" fmla="*/ 525462 h 2802467"/>
              <a:gd name="connsiteX26" fmla="*/ 7016322 w 12192000"/>
              <a:gd name="connsiteY26" fmla="*/ 521259 h 2802467"/>
              <a:gd name="connsiteX27" fmla="*/ 7276005 w 12192000"/>
              <a:gd name="connsiteY27" fmla="*/ 517405 h 2802467"/>
              <a:gd name="connsiteX28" fmla="*/ 7539345 w 12192000"/>
              <a:gd name="connsiteY28" fmla="*/ 508998 h 2802467"/>
              <a:gd name="connsiteX29" fmla="*/ 7805124 w 12192000"/>
              <a:gd name="connsiteY29" fmla="*/ 500240 h 2802467"/>
              <a:gd name="connsiteX30" fmla="*/ 8070903 w 12192000"/>
              <a:gd name="connsiteY30" fmla="*/ 490081 h 2802467"/>
              <a:gd name="connsiteX31" fmla="*/ 8339121 w 12192000"/>
              <a:gd name="connsiteY31" fmla="*/ 475719 h 2802467"/>
              <a:gd name="connsiteX32" fmla="*/ 8609776 w 12192000"/>
              <a:gd name="connsiteY32" fmla="*/ 458553 h 2802467"/>
              <a:gd name="connsiteX33" fmla="*/ 8881651 w 12192000"/>
              <a:gd name="connsiteY33" fmla="*/ 442089 h 2802467"/>
              <a:gd name="connsiteX34" fmla="*/ 9153526 w 12192000"/>
              <a:gd name="connsiteY34" fmla="*/ 421070 h 2802467"/>
              <a:gd name="connsiteX35" fmla="*/ 9429058 w 12192000"/>
              <a:gd name="connsiteY35" fmla="*/ 395848 h 2802467"/>
              <a:gd name="connsiteX36" fmla="*/ 9700933 w 12192000"/>
              <a:gd name="connsiteY36" fmla="*/ 370626 h 2802467"/>
              <a:gd name="connsiteX37" fmla="*/ 9977684 w 12192000"/>
              <a:gd name="connsiteY37" fmla="*/ 341550 h 2802467"/>
              <a:gd name="connsiteX38" fmla="*/ 10255655 w 12192000"/>
              <a:gd name="connsiteY38" fmla="*/ 309672 h 2802467"/>
              <a:gd name="connsiteX39" fmla="*/ 10529968 w 12192000"/>
              <a:gd name="connsiteY39" fmla="*/ 276043 h 2802467"/>
              <a:gd name="connsiteX40" fmla="*/ 10807939 w 12192000"/>
              <a:gd name="connsiteY40" fmla="*/ 236808 h 2802467"/>
              <a:gd name="connsiteX41" fmla="*/ 11084690 w 12192000"/>
              <a:gd name="connsiteY41" fmla="*/ 194771 h 2802467"/>
              <a:gd name="connsiteX42" fmla="*/ 11362661 w 12192000"/>
              <a:gd name="connsiteY42" fmla="*/ 153085 h 2802467"/>
              <a:gd name="connsiteX43" fmla="*/ 11639412 w 12192000"/>
              <a:gd name="connsiteY43" fmla="*/ 104392 h 2802467"/>
              <a:gd name="connsiteX44" fmla="*/ 11914945 w 12192000"/>
              <a:gd name="connsiteY44" fmla="*/ 54648 h 2802467"/>
              <a:gd name="connsiteX45" fmla="*/ 12191696 w 12192000"/>
              <a:gd name="connsiteY45" fmla="*/ 2452 h 2802467"/>
              <a:gd name="connsiteX46" fmla="*/ 12191696 w 12192000"/>
              <a:gd name="connsiteY46" fmla="*/ 2236410 h 2802467"/>
              <a:gd name="connsiteX47" fmla="*/ 12192000 w 12192000"/>
              <a:gd name="connsiteY47" fmla="*/ 2236410 h 2802467"/>
              <a:gd name="connsiteX48" fmla="*/ 12192000 w 12192000"/>
              <a:gd name="connsiteY48" fmla="*/ 2802467 h 2802467"/>
              <a:gd name="connsiteX49" fmla="*/ 12191696 w 12192000"/>
              <a:gd name="connsiteY49" fmla="*/ 2802467 h 2802467"/>
              <a:gd name="connsiteX50" fmla="*/ 0 w 12192000"/>
              <a:gd name="connsiteY50" fmla="*/ 2802467 h 2802467"/>
              <a:gd name="connsiteX51" fmla="*/ 0 w 12192000"/>
              <a:gd name="connsiteY51" fmla="*/ 2236410 h 2802467"/>
              <a:gd name="connsiteX52" fmla="*/ 1 w 12192000"/>
              <a:gd name="connsiteY52" fmla="*/ 2236410 h 2802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2192000" h="2802467">
                <a:moveTo>
                  <a:pt x="1" y="0"/>
                </a:moveTo>
                <a:lnTo>
                  <a:pt x="71932" y="12261"/>
                </a:lnTo>
                <a:lnTo>
                  <a:pt x="282848" y="48342"/>
                </a:lnTo>
                <a:lnTo>
                  <a:pt x="436464" y="73565"/>
                </a:lnTo>
                <a:lnTo>
                  <a:pt x="619339" y="100188"/>
                </a:lnTo>
                <a:lnTo>
                  <a:pt x="836351" y="132066"/>
                </a:lnTo>
                <a:lnTo>
                  <a:pt x="1076528" y="165696"/>
                </a:lnTo>
                <a:lnTo>
                  <a:pt x="1347183" y="201077"/>
                </a:lnTo>
                <a:lnTo>
                  <a:pt x="1642223" y="238560"/>
                </a:lnTo>
                <a:lnTo>
                  <a:pt x="1962864" y="276043"/>
                </a:lnTo>
                <a:lnTo>
                  <a:pt x="2304232" y="314226"/>
                </a:lnTo>
                <a:lnTo>
                  <a:pt x="2672421" y="349608"/>
                </a:lnTo>
                <a:lnTo>
                  <a:pt x="3057678" y="383587"/>
                </a:lnTo>
                <a:lnTo>
                  <a:pt x="3464881" y="414415"/>
                </a:lnTo>
                <a:lnTo>
                  <a:pt x="3889152" y="443840"/>
                </a:lnTo>
                <a:lnTo>
                  <a:pt x="4331710" y="471515"/>
                </a:lnTo>
                <a:lnTo>
                  <a:pt x="4558476" y="481323"/>
                </a:lnTo>
                <a:lnTo>
                  <a:pt x="4790118" y="492183"/>
                </a:lnTo>
                <a:lnTo>
                  <a:pt x="5025418" y="502342"/>
                </a:lnTo>
                <a:lnTo>
                  <a:pt x="5261937" y="508998"/>
                </a:lnTo>
                <a:lnTo>
                  <a:pt x="5503332" y="514953"/>
                </a:lnTo>
                <a:lnTo>
                  <a:pt x="5747166" y="521259"/>
                </a:lnTo>
                <a:lnTo>
                  <a:pt x="5995877" y="525462"/>
                </a:lnTo>
                <a:lnTo>
                  <a:pt x="6247026" y="525462"/>
                </a:lnTo>
                <a:lnTo>
                  <a:pt x="6500613" y="527564"/>
                </a:lnTo>
                <a:lnTo>
                  <a:pt x="6756639" y="525462"/>
                </a:lnTo>
                <a:lnTo>
                  <a:pt x="7016322" y="521259"/>
                </a:lnTo>
                <a:lnTo>
                  <a:pt x="7276005" y="517405"/>
                </a:lnTo>
                <a:lnTo>
                  <a:pt x="7539345" y="508998"/>
                </a:lnTo>
                <a:lnTo>
                  <a:pt x="7805124" y="500240"/>
                </a:lnTo>
                <a:lnTo>
                  <a:pt x="8070903" y="490081"/>
                </a:lnTo>
                <a:lnTo>
                  <a:pt x="8339121" y="475719"/>
                </a:lnTo>
                <a:lnTo>
                  <a:pt x="8609776" y="458553"/>
                </a:lnTo>
                <a:lnTo>
                  <a:pt x="8881651" y="442089"/>
                </a:lnTo>
                <a:lnTo>
                  <a:pt x="9153526" y="421070"/>
                </a:lnTo>
                <a:lnTo>
                  <a:pt x="9429058" y="395848"/>
                </a:lnTo>
                <a:lnTo>
                  <a:pt x="9700933" y="370626"/>
                </a:lnTo>
                <a:lnTo>
                  <a:pt x="9977684" y="341550"/>
                </a:lnTo>
                <a:lnTo>
                  <a:pt x="10255655" y="309672"/>
                </a:lnTo>
                <a:lnTo>
                  <a:pt x="10529968" y="276043"/>
                </a:lnTo>
                <a:lnTo>
                  <a:pt x="10807939" y="236808"/>
                </a:lnTo>
                <a:lnTo>
                  <a:pt x="11084690" y="194771"/>
                </a:lnTo>
                <a:lnTo>
                  <a:pt x="11362661" y="153085"/>
                </a:lnTo>
                <a:lnTo>
                  <a:pt x="11639412" y="104392"/>
                </a:lnTo>
                <a:lnTo>
                  <a:pt x="11914945" y="54648"/>
                </a:lnTo>
                <a:lnTo>
                  <a:pt x="12191696" y="2452"/>
                </a:lnTo>
                <a:lnTo>
                  <a:pt x="12191696" y="2236410"/>
                </a:lnTo>
                <a:lnTo>
                  <a:pt x="12192000" y="2236410"/>
                </a:lnTo>
                <a:lnTo>
                  <a:pt x="12192000" y="2802467"/>
                </a:lnTo>
                <a:lnTo>
                  <a:pt x="12191696" y="2802467"/>
                </a:lnTo>
                <a:lnTo>
                  <a:pt x="0" y="2802467"/>
                </a:lnTo>
                <a:lnTo>
                  <a:pt x="0" y="2236410"/>
                </a:lnTo>
                <a:lnTo>
                  <a:pt x="1" y="223641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65505" y="623571"/>
            <a:ext cx="10260990" cy="3523885"/>
          </a:xfrm>
        </p:spPr>
        <p:txBody>
          <a:bodyPr>
            <a:normAutofit/>
          </a:bodyPr>
          <a:lstStyle/>
          <a:p>
            <a:pPr algn="ctr"/>
            <a:r>
              <a:rPr lang="de-DE" sz="8000"/>
              <a:t>Les misconcepten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965505" y="4777380"/>
            <a:ext cx="10260990" cy="1209763"/>
          </a:xfrm>
        </p:spPr>
        <p:txBody>
          <a:bodyPr>
            <a:normAutofit/>
          </a:bodyPr>
          <a:lstStyle/>
          <a:p>
            <a:pPr algn="ctr"/>
            <a:r>
              <a:rPr lang="de-DE" sz="2400">
                <a:solidFill>
                  <a:schemeClr val="bg2"/>
                </a:solidFill>
              </a:rPr>
              <a:t>Diffusie en osmose</a:t>
            </a:r>
          </a:p>
        </p:txBody>
      </p:sp>
    </p:spTree>
    <p:extLst>
      <p:ext uri="{BB962C8B-B14F-4D97-AF65-F5344CB8AC3E}">
        <p14:creationId xmlns:p14="http://schemas.microsoft.com/office/powerpoint/2010/main" val="3351439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push dir="u"/>
      </p:transition>
    </mc:Choice>
    <mc:Fallback xmlns="">
      <p:transition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4E78424C-6FD0-41F8-9CAA-5DC19C4235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92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57F632-4C25-4F88-84B1-C98B421FE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855" y="1447800"/>
            <a:ext cx="3108626" cy="4572000"/>
          </a:xfrm>
        </p:spPr>
        <p:txBody>
          <a:bodyPr anchor="ctr">
            <a:normAutofit/>
          </a:bodyPr>
          <a:lstStyle/>
          <a:p>
            <a:r>
              <a:rPr lang="nl-NL" sz="5400" dirty="0">
                <a:solidFill>
                  <a:srgbClr val="F2F2F2"/>
                </a:solidFill>
              </a:rPr>
              <a:t>De les</a:t>
            </a: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DD136760-57DC-4301-8BEA-B71AD2D139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61310" y="0"/>
            <a:ext cx="8030690" cy="6858000"/>
          </a:xfrm>
          <a:custGeom>
            <a:avLst/>
            <a:gdLst>
              <a:gd name="connsiteX0" fmla="*/ 1176 w 8030690"/>
              <a:gd name="connsiteY0" fmla="*/ 0 h 6858000"/>
              <a:gd name="connsiteX1" fmla="*/ 1344715 w 8030690"/>
              <a:gd name="connsiteY1" fmla="*/ 0 h 6858000"/>
              <a:gd name="connsiteX2" fmla="*/ 1344715 w 8030690"/>
              <a:gd name="connsiteY2" fmla="*/ 0 h 6858000"/>
              <a:gd name="connsiteX3" fmla="*/ 8030690 w 8030690"/>
              <a:gd name="connsiteY3" fmla="*/ 0 h 6858000"/>
              <a:gd name="connsiteX4" fmla="*/ 8030690 w 8030690"/>
              <a:gd name="connsiteY4" fmla="*/ 6858000 h 6858000"/>
              <a:gd name="connsiteX5" fmla="*/ 477746 w 8030690"/>
              <a:gd name="connsiteY5" fmla="*/ 6858000 h 6858000"/>
              <a:gd name="connsiteX6" fmla="*/ 477746 w 8030690"/>
              <a:gd name="connsiteY6" fmla="*/ 6858000 h 6858000"/>
              <a:gd name="connsiteX7" fmla="*/ 0 w 8030690"/>
              <a:gd name="connsiteY7" fmla="*/ 6858000 h 6858000"/>
              <a:gd name="connsiteX8" fmla="*/ 5883 w 8030690"/>
              <a:gd name="connsiteY8" fmla="*/ 6817538 h 6858000"/>
              <a:gd name="connsiteX9" fmla="*/ 23196 w 8030690"/>
              <a:gd name="connsiteY9" fmla="*/ 6698894 h 6858000"/>
              <a:gd name="connsiteX10" fmla="*/ 35298 w 8030690"/>
              <a:gd name="connsiteY10" fmla="*/ 6612483 h 6858000"/>
              <a:gd name="connsiteX11" fmla="*/ 48073 w 8030690"/>
              <a:gd name="connsiteY11" fmla="*/ 6509613 h 6858000"/>
              <a:gd name="connsiteX12" fmla="*/ 63369 w 8030690"/>
              <a:gd name="connsiteY12" fmla="*/ 6387541 h 6858000"/>
              <a:gd name="connsiteX13" fmla="*/ 79506 w 8030690"/>
              <a:gd name="connsiteY13" fmla="*/ 6252438 h 6858000"/>
              <a:gd name="connsiteX14" fmla="*/ 96483 w 8030690"/>
              <a:gd name="connsiteY14" fmla="*/ 6100191 h 6858000"/>
              <a:gd name="connsiteX15" fmla="*/ 114468 w 8030690"/>
              <a:gd name="connsiteY15" fmla="*/ 5934227 h 6858000"/>
              <a:gd name="connsiteX16" fmla="*/ 132454 w 8030690"/>
              <a:gd name="connsiteY16" fmla="*/ 5753862 h 6858000"/>
              <a:gd name="connsiteX17" fmla="*/ 150775 w 8030690"/>
              <a:gd name="connsiteY17" fmla="*/ 5561838 h 6858000"/>
              <a:gd name="connsiteX18" fmla="*/ 167752 w 8030690"/>
              <a:gd name="connsiteY18" fmla="*/ 5354726 h 6858000"/>
              <a:gd name="connsiteX19" fmla="*/ 184057 w 8030690"/>
              <a:gd name="connsiteY19" fmla="*/ 5138013 h 6858000"/>
              <a:gd name="connsiteX20" fmla="*/ 198849 w 8030690"/>
              <a:gd name="connsiteY20" fmla="*/ 4908956 h 6858000"/>
              <a:gd name="connsiteX21" fmla="*/ 212968 w 8030690"/>
              <a:gd name="connsiteY21" fmla="*/ 4670298 h 6858000"/>
              <a:gd name="connsiteX22" fmla="*/ 226248 w 8030690"/>
              <a:gd name="connsiteY22" fmla="*/ 4421352 h 6858000"/>
              <a:gd name="connsiteX23" fmla="*/ 230954 w 8030690"/>
              <a:gd name="connsiteY23" fmla="*/ 4293793 h 6858000"/>
              <a:gd name="connsiteX24" fmla="*/ 236165 w 8030690"/>
              <a:gd name="connsiteY24" fmla="*/ 4163491 h 6858000"/>
              <a:gd name="connsiteX25" fmla="*/ 241039 w 8030690"/>
              <a:gd name="connsiteY25" fmla="*/ 4031132 h 6858000"/>
              <a:gd name="connsiteX26" fmla="*/ 244233 w 8030690"/>
              <a:gd name="connsiteY26" fmla="*/ 3898087 h 6858000"/>
              <a:gd name="connsiteX27" fmla="*/ 247091 w 8030690"/>
              <a:gd name="connsiteY27" fmla="*/ 3762298 h 6858000"/>
              <a:gd name="connsiteX28" fmla="*/ 250116 w 8030690"/>
              <a:gd name="connsiteY28" fmla="*/ 3625138 h 6858000"/>
              <a:gd name="connsiteX29" fmla="*/ 252133 w 8030690"/>
              <a:gd name="connsiteY29" fmla="*/ 3485235 h 6858000"/>
              <a:gd name="connsiteX30" fmla="*/ 252133 w 8030690"/>
              <a:gd name="connsiteY30" fmla="*/ 3343960 h 6858000"/>
              <a:gd name="connsiteX31" fmla="*/ 253142 w 8030690"/>
              <a:gd name="connsiteY31" fmla="*/ 3201314 h 6858000"/>
              <a:gd name="connsiteX32" fmla="*/ 252133 w 8030690"/>
              <a:gd name="connsiteY32" fmla="*/ 3057296 h 6858000"/>
              <a:gd name="connsiteX33" fmla="*/ 250116 w 8030690"/>
              <a:gd name="connsiteY33" fmla="*/ 2911221 h 6858000"/>
              <a:gd name="connsiteX34" fmla="*/ 248267 w 8030690"/>
              <a:gd name="connsiteY34" fmla="*/ 2765145 h 6858000"/>
              <a:gd name="connsiteX35" fmla="*/ 244233 w 8030690"/>
              <a:gd name="connsiteY35" fmla="*/ 2617013 h 6858000"/>
              <a:gd name="connsiteX36" fmla="*/ 240031 w 8030690"/>
              <a:gd name="connsiteY36" fmla="*/ 2467508 h 6858000"/>
              <a:gd name="connsiteX37" fmla="*/ 235156 w 8030690"/>
              <a:gd name="connsiteY37" fmla="*/ 2318004 h 6858000"/>
              <a:gd name="connsiteX38" fmla="*/ 228265 w 8030690"/>
              <a:gd name="connsiteY38" fmla="*/ 2167128 h 6858000"/>
              <a:gd name="connsiteX39" fmla="*/ 220028 w 8030690"/>
              <a:gd name="connsiteY39" fmla="*/ 2014880 h 6858000"/>
              <a:gd name="connsiteX40" fmla="*/ 212128 w 8030690"/>
              <a:gd name="connsiteY40" fmla="*/ 1861947 h 6858000"/>
              <a:gd name="connsiteX41" fmla="*/ 202043 w 8030690"/>
              <a:gd name="connsiteY41" fmla="*/ 1709013 h 6858000"/>
              <a:gd name="connsiteX42" fmla="*/ 189940 w 8030690"/>
              <a:gd name="connsiteY42" fmla="*/ 1554023 h 6858000"/>
              <a:gd name="connsiteX43" fmla="*/ 177838 w 8030690"/>
              <a:gd name="connsiteY43" fmla="*/ 1401089 h 6858000"/>
              <a:gd name="connsiteX44" fmla="*/ 163886 w 8030690"/>
              <a:gd name="connsiteY44" fmla="*/ 1245413 h 6858000"/>
              <a:gd name="connsiteX45" fmla="*/ 148590 w 8030690"/>
              <a:gd name="connsiteY45" fmla="*/ 1089050 h 6858000"/>
              <a:gd name="connsiteX46" fmla="*/ 132454 w 8030690"/>
              <a:gd name="connsiteY46" fmla="*/ 934745 h 6858000"/>
              <a:gd name="connsiteX47" fmla="*/ 113628 w 8030690"/>
              <a:gd name="connsiteY47" fmla="*/ 778383 h 6858000"/>
              <a:gd name="connsiteX48" fmla="*/ 93457 w 8030690"/>
              <a:gd name="connsiteY48" fmla="*/ 622706 h 6858000"/>
              <a:gd name="connsiteX49" fmla="*/ 73454 w 8030690"/>
              <a:gd name="connsiteY49" fmla="*/ 466344 h 6858000"/>
              <a:gd name="connsiteX50" fmla="*/ 50090 w 8030690"/>
              <a:gd name="connsiteY50" fmla="*/ 310667 h 6858000"/>
              <a:gd name="connsiteX51" fmla="*/ 26222 w 8030690"/>
              <a:gd name="connsiteY51" fmla="*/ 15567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8030690" h="6858000">
                <a:moveTo>
                  <a:pt x="1176" y="0"/>
                </a:moveTo>
                <a:lnTo>
                  <a:pt x="1344715" y="0"/>
                </a:lnTo>
                <a:lnTo>
                  <a:pt x="1344715" y="0"/>
                </a:lnTo>
                <a:lnTo>
                  <a:pt x="8030690" y="0"/>
                </a:lnTo>
                <a:lnTo>
                  <a:pt x="8030690" y="6858000"/>
                </a:lnTo>
                <a:lnTo>
                  <a:pt x="477746" y="6858000"/>
                </a:lnTo>
                <a:lnTo>
                  <a:pt x="477746" y="6858000"/>
                </a:lnTo>
                <a:lnTo>
                  <a:pt x="0" y="6858000"/>
                </a:lnTo>
                <a:lnTo>
                  <a:pt x="5883" y="6817538"/>
                </a:lnTo>
                <a:lnTo>
                  <a:pt x="23196" y="6698894"/>
                </a:lnTo>
                <a:lnTo>
                  <a:pt x="35298" y="6612483"/>
                </a:lnTo>
                <a:lnTo>
                  <a:pt x="48073" y="6509613"/>
                </a:lnTo>
                <a:lnTo>
                  <a:pt x="63369" y="6387541"/>
                </a:lnTo>
                <a:lnTo>
                  <a:pt x="79506" y="6252438"/>
                </a:lnTo>
                <a:lnTo>
                  <a:pt x="96483" y="6100191"/>
                </a:lnTo>
                <a:lnTo>
                  <a:pt x="114468" y="5934227"/>
                </a:lnTo>
                <a:lnTo>
                  <a:pt x="132454" y="5753862"/>
                </a:lnTo>
                <a:lnTo>
                  <a:pt x="150775" y="5561838"/>
                </a:lnTo>
                <a:lnTo>
                  <a:pt x="167752" y="5354726"/>
                </a:lnTo>
                <a:lnTo>
                  <a:pt x="184057" y="5138013"/>
                </a:lnTo>
                <a:lnTo>
                  <a:pt x="198849" y="4908956"/>
                </a:lnTo>
                <a:lnTo>
                  <a:pt x="212968" y="4670298"/>
                </a:lnTo>
                <a:lnTo>
                  <a:pt x="226248" y="4421352"/>
                </a:lnTo>
                <a:lnTo>
                  <a:pt x="230954" y="4293793"/>
                </a:lnTo>
                <a:lnTo>
                  <a:pt x="236165" y="4163491"/>
                </a:lnTo>
                <a:lnTo>
                  <a:pt x="241039" y="4031132"/>
                </a:lnTo>
                <a:lnTo>
                  <a:pt x="244233" y="3898087"/>
                </a:lnTo>
                <a:lnTo>
                  <a:pt x="247091" y="3762298"/>
                </a:lnTo>
                <a:lnTo>
                  <a:pt x="250116" y="3625138"/>
                </a:lnTo>
                <a:lnTo>
                  <a:pt x="252133" y="3485235"/>
                </a:lnTo>
                <a:lnTo>
                  <a:pt x="252133" y="3343960"/>
                </a:lnTo>
                <a:lnTo>
                  <a:pt x="253142" y="3201314"/>
                </a:lnTo>
                <a:lnTo>
                  <a:pt x="252133" y="3057296"/>
                </a:lnTo>
                <a:lnTo>
                  <a:pt x="250116" y="2911221"/>
                </a:lnTo>
                <a:lnTo>
                  <a:pt x="248267" y="2765145"/>
                </a:lnTo>
                <a:lnTo>
                  <a:pt x="244233" y="2617013"/>
                </a:lnTo>
                <a:lnTo>
                  <a:pt x="240031" y="2467508"/>
                </a:lnTo>
                <a:lnTo>
                  <a:pt x="235156" y="2318004"/>
                </a:lnTo>
                <a:lnTo>
                  <a:pt x="228265" y="2167128"/>
                </a:lnTo>
                <a:lnTo>
                  <a:pt x="220028" y="2014880"/>
                </a:lnTo>
                <a:lnTo>
                  <a:pt x="212128" y="1861947"/>
                </a:lnTo>
                <a:lnTo>
                  <a:pt x="202043" y="1709013"/>
                </a:lnTo>
                <a:lnTo>
                  <a:pt x="189940" y="1554023"/>
                </a:lnTo>
                <a:lnTo>
                  <a:pt x="177838" y="1401089"/>
                </a:lnTo>
                <a:lnTo>
                  <a:pt x="163886" y="1245413"/>
                </a:lnTo>
                <a:lnTo>
                  <a:pt x="148590" y="1089050"/>
                </a:lnTo>
                <a:lnTo>
                  <a:pt x="132454" y="934745"/>
                </a:lnTo>
                <a:lnTo>
                  <a:pt x="113628" y="778383"/>
                </a:lnTo>
                <a:lnTo>
                  <a:pt x="93457" y="622706"/>
                </a:lnTo>
                <a:lnTo>
                  <a:pt x="73454" y="466344"/>
                </a:lnTo>
                <a:lnTo>
                  <a:pt x="50090" y="310667"/>
                </a:lnTo>
                <a:lnTo>
                  <a:pt x="26222" y="1556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Freeform 11">
            <a:extLst>
              <a:ext uri="{FF2B5EF4-FFF2-40B4-BE49-F238E27FC236}">
                <a16:creationId xmlns:a16="http://schemas.microsoft.com/office/drawing/2014/main" id="{BDC58DEA-1307-4F44-AD47-E613D8B76A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48110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99B912D-1E4B-42AF-A2BE-CFEFEC916E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aphicFrame>
        <p:nvGraphicFramePr>
          <p:cNvPr id="18" name="Tijdelijke aanduiding voor inhoud 2">
            <a:extLst>
              <a:ext uri="{FF2B5EF4-FFF2-40B4-BE49-F238E27FC236}">
                <a16:creationId xmlns:a16="http://schemas.microsoft.com/office/drawing/2014/main" id="{2FA97EB5-52A8-415F-BC82-B7BB166E85D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97048191"/>
              </p:ext>
            </p:extLst>
          </p:nvPr>
        </p:nvGraphicFramePr>
        <p:xfrm>
          <a:off x="5048250" y="1447800"/>
          <a:ext cx="649605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2515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0D9B8FD4-CDEB-4EB4-B4DE-C89E119389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36">
            <a:extLst>
              <a:ext uri="{FF2B5EF4-FFF2-40B4-BE49-F238E27FC236}">
                <a16:creationId xmlns:a16="http://schemas.microsoft.com/office/drawing/2014/main" id="{5A2E3D1D-9E9F-4739-BA14-D4D7FA9FBD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644637" y="0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1FFB365B-E9DC-4859-B8AB-CB83EEBE4E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1"/>
            <a:ext cx="4990911" cy="6858001"/>
          </a:xfrm>
          <a:custGeom>
            <a:avLst/>
            <a:gdLst>
              <a:gd name="connsiteX0" fmla="*/ 3646196 w 4990911"/>
              <a:gd name="connsiteY0" fmla="*/ 0 h 6858001"/>
              <a:gd name="connsiteX1" fmla="*/ 4989734 w 4990911"/>
              <a:gd name="connsiteY1" fmla="*/ 0 h 6858001"/>
              <a:gd name="connsiteX2" fmla="*/ 4964689 w 4990911"/>
              <a:gd name="connsiteY2" fmla="*/ 155677 h 6858001"/>
              <a:gd name="connsiteX3" fmla="*/ 4940820 w 4990911"/>
              <a:gd name="connsiteY3" fmla="*/ 310668 h 6858001"/>
              <a:gd name="connsiteX4" fmla="*/ 4917456 w 4990911"/>
              <a:gd name="connsiteY4" fmla="*/ 466344 h 6858001"/>
              <a:gd name="connsiteX5" fmla="*/ 4897453 w 4990911"/>
              <a:gd name="connsiteY5" fmla="*/ 622707 h 6858001"/>
              <a:gd name="connsiteX6" fmla="*/ 4877282 w 4990911"/>
              <a:gd name="connsiteY6" fmla="*/ 778383 h 6858001"/>
              <a:gd name="connsiteX7" fmla="*/ 4858456 w 4990911"/>
              <a:gd name="connsiteY7" fmla="*/ 934746 h 6858001"/>
              <a:gd name="connsiteX8" fmla="*/ 4842320 w 4990911"/>
              <a:gd name="connsiteY8" fmla="*/ 1089051 h 6858001"/>
              <a:gd name="connsiteX9" fmla="*/ 4827024 w 4990911"/>
              <a:gd name="connsiteY9" fmla="*/ 1245413 h 6858001"/>
              <a:gd name="connsiteX10" fmla="*/ 4813072 w 4990911"/>
              <a:gd name="connsiteY10" fmla="*/ 1401090 h 6858001"/>
              <a:gd name="connsiteX11" fmla="*/ 4800970 w 4990911"/>
              <a:gd name="connsiteY11" fmla="*/ 1554023 h 6858001"/>
              <a:gd name="connsiteX12" fmla="*/ 4788867 w 4990911"/>
              <a:gd name="connsiteY12" fmla="*/ 1709014 h 6858001"/>
              <a:gd name="connsiteX13" fmla="*/ 4778782 w 4990911"/>
              <a:gd name="connsiteY13" fmla="*/ 1861947 h 6858001"/>
              <a:gd name="connsiteX14" fmla="*/ 4770882 w 4990911"/>
              <a:gd name="connsiteY14" fmla="*/ 2014881 h 6858001"/>
              <a:gd name="connsiteX15" fmla="*/ 4762645 w 4990911"/>
              <a:gd name="connsiteY15" fmla="*/ 2167128 h 6858001"/>
              <a:gd name="connsiteX16" fmla="*/ 4755754 w 4990911"/>
              <a:gd name="connsiteY16" fmla="*/ 2318004 h 6858001"/>
              <a:gd name="connsiteX17" fmla="*/ 4750879 w 4990911"/>
              <a:gd name="connsiteY17" fmla="*/ 2467509 h 6858001"/>
              <a:gd name="connsiteX18" fmla="*/ 4746677 w 4990911"/>
              <a:gd name="connsiteY18" fmla="*/ 2617013 h 6858001"/>
              <a:gd name="connsiteX19" fmla="*/ 4742643 w 4990911"/>
              <a:gd name="connsiteY19" fmla="*/ 2765146 h 6858001"/>
              <a:gd name="connsiteX20" fmla="*/ 4740794 w 4990911"/>
              <a:gd name="connsiteY20" fmla="*/ 2911221 h 6858001"/>
              <a:gd name="connsiteX21" fmla="*/ 4738777 w 4990911"/>
              <a:gd name="connsiteY21" fmla="*/ 3057297 h 6858001"/>
              <a:gd name="connsiteX22" fmla="*/ 4737768 w 4990911"/>
              <a:gd name="connsiteY22" fmla="*/ 3201315 h 6858001"/>
              <a:gd name="connsiteX23" fmla="*/ 4738777 w 4990911"/>
              <a:gd name="connsiteY23" fmla="*/ 3343961 h 6858001"/>
              <a:gd name="connsiteX24" fmla="*/ 4738777 w 4990911"/>
              <a:gd name="connsiteY24" fmla="*/ 3485236 h 6858001"/>
              <a:gd name="connsiteX25" fmla="*/ 4740794 w 4990911"/>
              <a:gd name="connsiteY25" fmla="*/ 3625139 h 6858001"/>
              <a:gd name="connsiteX26" fmla="*/ 4743819 w 4990911"/>
              <a:gd name="connsiteY26" fmla="*/ 3762299 h 6858001"/>
              <a:gd name="connsiteX27" fmla="*/ 4746677 w 4990911"/>
              <a:gd name="connsiteY27" fmla="*/ 3898087 h 6858001"/>
              <a:gd name="connsiteX28" fmla="*/ 4749871 w 4990911"/>
              <a:gd name="connsiteY28" fmla="*/ 4031133 h 6858001"/>
              <a:gd name="connsiteX29" fmla="*/ 4754745 w 4990911"/>
              <a:gd name="connsiteY29" fmla="*/ 4163492 h 6858001"/>
              <a:gd name="connsiteX30" fmla="*/ 4759956 w 4990911"/>
              <a:gd name="connsiteY30" fmla="*/ 4293793 h 6858001"/>
              <a:gd name="connsiteX31" fmla="*/ 4764662 w 4990911"/>
              <a:gd name="connsiteY31" fmla="*/ 4421352 h 6858001"/>
              <a:gd name="connsiteX32" fmla="*/ 4777942 w 4990911"/>
              <a:gd name="connsiteY32" fmla="*/ 4670298 h 6858001"/>
              <a:gd name="connsiteX33" fmla="*/ 4792061 w 4990911"/>
              <a:gd name="connsiteY33" fmla="*/ 4908956 h 6858001"/>
              <a:gd name="connsiteX34" fmla="*/ 4806853 w 4990911"/>
              <a:gd name="connsiteY34" fmla="*/ 5138013 h 6858001"/>
              <a:gd name="connsiteX35" fmla="*/ 4823158 w 4990911"/>
              <a:gd name="connsiteY35" fmla="*/ 5354726 h 6858001"/>
              <a:gd name="connsiteX36" fmla="*/ 4840135 w 4990911"/>
              <a:gd name="connsiteY36" fmla="*/ 5561838 h 6858001"/>
              <a:gd name="connsiteX37" fmla="*/ 4858456 w 4990911"/>
              <a:gd name="connsiteY37" fmla="*/ 5753862 h 6858001"/>
              <a:gd name="connsiteX38" fmla="*/ 4876442 w 4990911"/>
              <a:gd name="connsiteY38" fmla="*/ 5934227 h 6858001"/>
              <a:gd name="connsiteX39" fmla="*/ 4894427 w 4990911"/>
              <a:gd name="connsiteY39" fmla="*/ 6100191 h 6858001"/>
              <a:gd name="connsiteX40" fmla="*/ 4911404 w 4990911"/>
              <a:gd name="connsiteY40" fmla="*/ 6252438 h 6858001"/>
              <a:gd name="connsiteX41" fmla="*/ 4927541 w 4990911"/>
              <a:gd name="connsiteY41" fmla="*/ 6387541 h 6858001"/>
              <a:gd name="connsiteX42" fmla="*/ 4942837 w 4990911"/>
              <a:gd name="connsiteY42" fmla="*/ 6509613 h 6858001"/>
              <a:gd name="connsiteX43" fmla="*/ 4955612 w 4990911"/>
              <a:gd name="connsiteY43" fmla="*/ 6612483 h 6858001"/>
              <a:gd name="connsiteX44" fmla="*/ 4967714 w 4990911"/>
              <a:gd name="connsiteY44" fmla="*/ 6698894 h 6858001"/>
              <a:gd name="connsiteX45" fmla="*/ 4985028 w 4990911"/>
              <a:gd name="connsiteY45" fmla="*/ 6817538 h 6858001"/>
              <a:gd name="connsiteX46" fmla="*/ 4990911 w 4990911"/>
              <a:gd name="connsiteY46" fmla="*/ 6858000 h 6858001"/>
              <a:gd name="connsiteX47" fmla="*/ 4085557 w 4990911"/>
              <a:gd name="connsiteY47" fmla="*/ 6858000 h 6858001"/>
              <a:gd name="connsiteX48" fmla="*/ 4085557 w 4990911"/>
              <a:gd name="connsiteY48" fmla="*/ 6858001 h 6858001"/>
              <a:gd name="connsiteX49" fmla="*/ 0 w 4990911"/>
              <a:gd name="connsiteY49" fmla="*/ 6858001 h 6858001"/>
              <a:gd name="connsiteX50" fmla="*/ 0 w 4990911"/>
              <a:gd name="connsiteY50" fmla="*/ 1 h 6858001"/>
              <a:gd name="connsiteX51" fmla="*/ 3646196 w 4990911"/>
              <a:gd name="connsiteY51" fmla="*/ 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990911" h="6858001">
                <a:moveTo>
                  <a:pt x="3646196" y="0"/>
                </a:moveTo>
                <a:lnTo>
                  <a:pt x="4989734" y="0"/>
                </a:lnTo>
                <a:lnTo>
                  <a:pt x="4964689" y="155677"/>
                </a:lnTo>
                <a:lnTo>
                  <a:pt x="4940820" y="310668"/>
                </a:lnTo>
                <a:lnTo>
                  <a:pt x="4917456" y="466344"/>
                </a:lnTo>
                <a:lnTo>
                  <a:pt x="4897453" y="622707"/>
                </a:lnTo>
                <a:lnTo>
                  <a:pt x="4877282" y="778383"/>
                </a:lnTo>
                <a:lnTo>
                  <a:pt x="4858456" y="934746"/>
                </a:lnTo>
                <a:lnTo>
                  <a:pt x="4842320" y="1089051"/>
                </a:lnTo>
                <a:lnTo>
                  <a:pt x="4827024" y="1245413"/>
                </a:lnTo>
                <a:lnTo>
                  <a:pt x="4813072" y="1401090"/>
                </a:lnTo>
                <a:lnTo>
                  <a:pt x="4800970" y="1554023"/>
                </a:lnTo>
                <a:lnTo>
                  <a:pt x="4788867" y="1709014"/>
                </a:lnTo>
                <a:lnTo>
                  <a:pt x="4778782" y="1861947"/>
                </a:lnTo>
                <a:lnTo>
                  <a:pt x="4770882" y="2014881"/>
                </a:lnTo>
                <a:lnTo>
                  <a:pt x="4762645" y="2167128"/>
                </a:lnTo>
                <a:lnTo>
                  <a:pt x="4755754" y="2318004"/>
                </a:lnTo>
                <a:lnTo>
                  <a:pt x="4750879" y="2467509"/>
                </a:lnTo>
                <a:lnTo>
                  <a:pt x="4746677" y="2617013"/>
                </a:lnTo>
                <a:lnTo>
                  <a:pt x="4742643" y="2765146"/>
                </a:lnTo>
                <a:lnTo>
                  <a:pt x="4740794" y="2911221"/>
                </a:lnTo>
                <a:lnTo>
                  <a:pt x="4738777" y="3057297"/>
                </a:lnTo>
                <a:lnTo>
                  <a:pt x="4737768" y="3201315"/>
                </a:lnTo>
                <a:lnTo>
                  <a:pt x="4738777" y="3343961"/>
                </a:lnTo>
                <a:lnTo>
                  <a:pt x="4738777" y="3485236"/>
                </a:lnTo>
                <a:lnTo>
                  <a:pt x="4740794" y="3625139"/>
                </a:lnTo>
                <a:lnTo>
                  <a:pt x="4743819" y="3762299"/>
                </a:lnTo>
                <a:lnTo>
                  <a:pt x="4746677" y="3898087"/>
                </a:lnTo>
                <a:lnTo>
                  <a:pt x="4749871" y="4031133"/>
                </a:lnTo>
                <a:lnTo>
                  <a:pt x="4754745" y="4163492"/>
                </a:lnTo>
                <a:lnTo>
                  <a:pt x="4759956" y="4293793"/>
                </a:lnTo>
                <a:lnTo>
                  <a:pt x="4764662" y="4421352"/>
                </a:lnTo>
                <a:lnTo>
                  <a:pt x="4777942" y="4670298"/>
                </a:lnTo>
                <a:lnTo>
                  <a:pt x="4792061" y="4908956"/>
                </a:lnTo>
                <a:lnTo>
                  <a:pt x="4806853" y="5138013"/>
                </a:lnTo>
                <a:lnTo>
                  <a:pt x="4823158" y="5354726"/>
                </a:lnTo>
                <a:lnTo>
                  <a:pt x="4840135" y="5561838"/>
                </a:lnTo>
                <a:lnTo>
                  <a:pt x="4858456" y="5753862"/>
                </a:lnTo>
                <a:lnTo>
                  <a:pt x="4876442" y="5934227"/>
                </a:lnTo>
                <a:lnTo>
                  <a:pt x="4894427" y="6100191"/>
                </a:lnTo>
                <a:lnTo>
                  <a:pt x="4911404" y="6252438"/>
                </a:lnTo>
                <a:lnTo>
                  <a:pt x="4927541" y="6387541"/>
                </a:lnTo>
                <a:lnTo>
                  <a:pt x="4942837" y="6509613"/>
                </a:lnTo>
                <a:lnTo>
                  <a:pt x="4955612" y="6612483"/>
                </a:lnTo>
                <a:lnTo>
                  <a:pt x="4967714" y="6698894"/>
                </a:lnTo>
                <a:lnTo>
                  <a:pt x="4985028" y="6817538"/>
                </a:lnTo>
                <a:lnTo>
                  <a:pt x="4990911" y="6858000"/>
                </a:lnTo>
                <a:lnTo>
                  <a:pt x="4085557" y="6858000"/>
                </a:lnTo>
                <a:lnTo>
                  <a:pt x="4085557" y="6858001"/>
                </a:lnTo>
                <a:lnTo>
                  <a:pt x="0" y="6858001"/>
                </a:lnTo>
                <a:lnTo>
                  <a:pt x="0" y="1"/>
                </a:lnTo>
                <a:lnTo>
                  <a:pt x="3646196" y="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ADAB9C8-EB37-4914-A699-C716FC8FE4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D6296B3-27C8-4317-84C6-915647436F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3143" y="1645920"/>
            <a:ext cx="3522879" cy="4470821"/>
          </a:xfrm>
        </p:spPr>
        <p:txBody>
          <a:bodyPr>
            <a:normAutofit/>
          </a:bodyPr>
          <a:lstStyle/>
          <a:p>
            <a:pPr algn="r"/>
            <a:r>
              <a:rPr lang="nl-NL">
                <a:solidFill>
                  <a:schemeClr val="bg2"/>
                </a:solidFill>
              </a:rPr>
              <a:t>Het weg te vangen misconcept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0CF58B8-FA99-49BC-9A24-9E4B4FA45E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4109" y="1645920"/>
            <a:ext cx="6269434" cy="4470821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nl-NL" sz="2400" dirty="0">
                <a:ea typeface="+mj-lt"/>
                <a:cs typeface="+mj-lt"/>
              </a:rPr>
              <a:t>Misconcept:  ‘’Osmose stopt op het moment dat er een evenwicht is ontstaan tussen de concentraties aan de weerszijde van het </a:t>
            </a:r>
            <a:r>
              <a:rPr lang="nl-NL" sz="2400" dirty="0" err="1">
                <a:ea typeface="+mj-lt"/>
                <a:cs typeface="+mj-lt"/>
              </a:rPr>
              <a:t>semi-permeabele</a:t>
            </a:r>
            <a:r>
              <a:rPr lang="nl-NL" sz="2400" dirty="0">
                <a:ea typeface="+mj-lt"/>
                <a:cs typeface="+mj-lt"/>
              </a:rPr>
              <a:t> membraan </a:t>
            </a:r>
            <a:r>
              <a:rPr lang="nl-NL" sz="2400" i="1" dirty="0">
                <a:ea typeface="+mj-lt"/>
                <a:cs typeface="+mj-lt"/>
              </a:rPr>
              <a:t>(Moor, </a:t>
            </a:r>
            <a:r>
              <a:rPr lang="nl-NL" sz="2400" i="1" dirty="0" err="1">
                <a:ea typeface="+mj-lt"/>
                <a:cs typeface="+mj-lt"/>
              </a:rPr>
              <a:t>z.d.</a:t>
            </a:r>
            <a:r>
              <a:rPr lang="nl-NL" sz="2400" i="1" dirty="0">
                <a:ea typeface="+mj-lt"/>
                <a:cs typeface="+mj-lt"/>
              </a:rPr>
              <a:t>)</a:t>
            </a:r>
            <a:r>
              <a:rPr lang="nl-NL" sz="2400" dirty="0">
                <a:ea typeface="+mj-lt"/>
                <a:cs typeface="+mj-lt"/>
              </a:rPr>
              <a:t>.</a:t>
            </a:r>
          </a:p>
          <a:p>
            <a:endParaRPr lang="nl-NL" dirty="0">
              <a:ea typeface="+mj-lt"/>
              <a:cs typeface="+mj-lt"/>
            </a:endParaRPr>
          </a:p>
          <a:p>
            <a:endParaRPr lang="nl-NL" dirty="0">
              <a:ea typeface="+mj-lt"/>
              <a:cs typeface="+mj-lt"/>
            </a:endParaRPr>
          </a:p>
          <a:p>
            <a:endParaRPr lang="nl-NL" dirty="0">
              <a:ea typeface="+mj-lt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362084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>
            <a:extLst>
              <a:ext uri="{FF2B5EF4-FFF2-40B4-BE49-F238E27FC236}">
                <a16:creationId xmlns:a16="http://schemas.microsoft.com/office/drawing/2014/main" id="{4E78424C-6FD0-41F8-9CAA-5DC19C4235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92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43E6FFB-E54C-4609-972B-39EAAC39E8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855" y="1447800"/>
            <a:ext cx="3108626" cy="4572000"/>
          </a:xfrm>
        </p:spPr>
        <p:txBody>
          <a:bodyPr anchor="ctr">
            <a:normAutofit/>
          </a:bodyPr>
          <a:lstStyle/>
          <a:p>
            <a:r>
              <a:rPr lang="nl-NL" sz="3200" dirty="0">
                <a:solidFill>
                  <a:srgbClr val="F2F2F2"/>
                </a:solidFill>
              </a:rPr>
              <a:t>Oorzaken </a:t>
            </a:r>
            <a:br>
              <a:rPr lang="nl-NL" sz="3200" dirty="0">
                <a:solidFill>
                  <a:srgbClr val="F2F2F2"/>
                </a:solidFill>
              </a:rPr>
            </a:br>
            <a:r>
              <a:rPr lang="nl-NL" sz="3200" dirty="0">
                <a:solidFill>
                  <a:srgbClr val="F2F2F2"/>
                </a:solidFill>
              </a:rPr>
              <a:t>van dit misconcept</a:t>
            </a: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DD136760-57DC-4301-8BEA-B71AD2D139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61310" y="0"/>
            <a:ext cx="8030690" cy="6858000"/>
          </a:xfrm>
          <a:custGeom>
            <a:avLst/>
            <a:gdLst>
              <a:gd name="connsiteX0" fmla="*/ 1176 w 8030690"/>
              <a:gd name="connsiteY0" fmla="*/ 0 h 6858000"/>
              <a:gd name="connsiteX1" fmla="*/ 1344715 w 8030690"/>
              <a:gd name="connsiteY1" fmla="*/ 0 h 6858000"/>
              <a:gd name="connsiteX2" fmla="*/ 1344715 w 8030690"/>
              <a:gd name="connsiteY2" fmla="*/ 0 h 6858000"/>
              <a:gd name="connsiteX3" fmla="*/ 8030690 w 8030690"/>
              <a:gd name="connsiteY3" fmla="*/ 0 h 6858000"/>
              <a:gd name="connsiteX4" fmla="*/ 8030690 w 8030690"/>
              <a:gd name="connsiteY4" fmla="*/ 6858000 h 6858000"/>
              <a:gd name="connsiteX5" fmla="*/ 477746 w 8030690"/>
              <a:gd name="connsiteY5" fmla="*/ 6858000 h 6858000"/>
              <a:gd name="connsiteX6" fmla="*/ 477746 w 8030690"/>
              <a:gd name="connsiteY6" fmla="*/ 6858000 h 6858000"/>
              <a:gd name="connsiteX7" fmla="*/ 0 w 8030690"/>
              <a:gd name="connsiteY7" fmla="*/ 6858000 h 6858000"/>
              <a:gd name="connsiteX8" fmla="*/ 5883 w 8030690"/>
              <a:gd name="connsiteY8" fmla="*/ 6817538 h 6858000"/>
              <a:gd name="connsiteX9" fmla="*/ 23196 w 8030690"/>
              <a:gd name="connsiteY9" fmla="*/ 6698894 h 6858000"/>
              <a:gd name="connsiteX10" fmla="*/ 35298 w 8030690"/>
              <a:gd name="connsiteY10" fmla="*/ 6612483 h 6858000"/>
              <a:gd name="connsiteX11" fmla="*/ 48073 w 8030690"/>
              <a:gd name="connsiteY11" fmla="*/ 6509613 h 6858000"/>
              <a:gd name="connsiteX12" fmla="*/ 63369 w 8030690"/>
              <a:gd name="connsiteY12" fmla="*/ 6387541 h 6858000"/>
              <a:gd name="connsiteX13" fmla="*/ 79506 w 8030690"/>
              <a:gd name="connsiteY13" fmla="*/ 6252438 h 6858000"/>
              <a:gd name="connsiteX14" fmla="*/ 96483 w 8030690"/>
              <a:gd name="connsiteY14" fmla="*/ 6100191 h 6858000"/>
              <a:gd name="connsiteX15" fmla="*/ 114468 w 8030690"/>
              <a:gd name="connsiteY15" fmla="*/ 5934227 h 6858000"/>
              <a:gd name="connsiteX16" fmla="*/ 132454 w 8030690"/>
              <a:gd name="connsiteY16" fmla="*/ 5753862 h 6858000"/>
              <a:gd name="connsiteX17" fmla="*/ 150775 w 8030690"/>
              <a:gd name="connsiteY17" fmla="*/ 5561838 h 6858000"/>
              <a:gd name="connsiteX18" fmla="*/ 167752 w 8030690"/>
              <a:gd name="connsiteY18" fmla="*/ 5354726 h 6858000"/>
              <a:gd name="connsiteX19" fmla="*/ 184057 w 8030690"/>
              <a:gd name="connsiteY19" fmla="*/ 5138013 h 6858000"/>
              <a:gd name="connsiteX20" fmla="*/ 198849 w 8030690"/>
              <a:gd name="connsiteY20" fmla="*/ 4908956 h 6858000"/>
              <a:gd name="connsiteX21" fmla="*/ 212968 w 8030690"/>
              <a:gd name="connsiteY21" fmla="*/ 4670298 h 6858000"/>
              <a:gd name="connsiteX22" fmla="*/ 226248 w 8030690"/>
              <a:gd name="connsiteY22" fmla="*/ 4421352 h 6858000"/>
              <a:gd name="connsiteX23" fmla="*/ 230954 w 8030690"/>
              <a:gd name="connsiteY23" fmla="*/ 4293793 h 6858000"/>
              <a:gd name="connsiteX24" fmla="*/ 236165 w 8030690"/>
              <a:gd name="connsiteY24" fmla="*/ 4163491 h 6858000"/>
              <a:gd name="connsiteX25" fmla="*/ 241039 w 8030690"/>
              <a:gd name="connsiteY25" fmla="*/ 4031132 h 6858000"/>
              <a:gd name="connsiteX26" fmla="*/ 244233 w 8030690"/>
              <a:gd name="connsiteY26" fmla="*/ 3898087 h 6858000"/>
              <a:gd name="connsiteX27" fmla="*/ 247091 w 8030690"/>
              <a:gd name="connsiteY27" fmla="*/ 3762298 h 6858000"/>
              <a:gd name="connsiteX28" fmla="*/ 250116 w 8030690"/>
              <a:gd name="connsiteY28" fmla="*/ 3625138 h 6858000"/>
              <a:gd name="connsiteX29" fmla="*/ 252133 w 8030690"/>
              <a:gd name="connsiteY29" fmla="*/ 3485235 h 6858000"/>
              <a:gd name="connsiteX30" fmla="*/ 252133 w 8030690"/>
              <a:gd name="connsiteY30" fmla="*/ 3343960 h 6858000"/>
              <a:gd name="connsiteX31" fmla="*/ 253142 w 8030690"/>
              <a:gd name="connsiteY31" fmla="*/ 3201314 h 6858000"/>
              <a:gd name="connsiteX32" fmla="*/ 252133 w 8030690"/>
              <a:gd name="connsiteY32" fmla="*/ 3057296 h 6858000"/>
              <a:gd name="connsiteX33" fmla="*/ 250116 w 8030690"/>
              <a:gd name="connsiteY33" fmla="*/ 2911221 h 6858000"/>
              <a:gd name="connsiteX34" fmla="*/ 248267 w 8030690"/>
              <a:gd name="connsiteY34" fmla="*/ 2765145 h 6858000"/>
              <a:gd name="connsiteX35" fmla="*/ 244233 w 8030690"/>
              <a:gd name="connsiteY35" fmla="*/ 2617013 h 6858000"/>
              <a:gd name="connsiteX36" fmla="*/ 240031 w 8030690"/>
              <a:gd name="connsiteY36" fmla="*/ 2467508 h 6858000"/>
              <a:gd name="connsiteX37" fmla="*/ 235156 w 8030690"/>
              <a:gd name="connsiteY37" fmla="*/ 2318004 h 6858000"/>
              <a:gd name="connsiteX38" fmla="*/ 228265 w 8030690"/>
              <a:gd name="connsiteY38" fmla="*/ 2167128 h 6858000"/>
              <a:gd name="connsiteX39" fmla="*/ 220028 w 8030690"/>
              <a:gd name="connsiteY39" fmla="*/ 2014880 h 6858000"/>
              <a:gd name="connsiteX40" fmla="*/ 212128 w 8030690"/>
              <a:gd name="connsiteY40" fmla="*/ 1861947 h 6858000"/>
              <a:gd name="connsiteX41" fmla="*/ 202043 w 8030690"/>
              <a:gd name="connsiteY41" fmla="*/ 1709013 h 6858000"/>
              <a:gd name="connsiteX42" fmla="*/ 189940 w 8030690"/>
              <a:gd name="connsiteY42" fmla="*/ 1554023 h 6858000"/>
              <a:gd name="connsiteX43" fmla="*/ 177838 w 8030690"/>
              <a:gd name="connsiteY43" fmla="*/ 1401089 h 6858000"/>
              <a:gd name="connsiteX44" fmla="*/ 163886 w 8030690"/>
              <a:gd name="connsiteY44" fmla="*/ 1245413 h 6858000"/>
              <a:gd name="connsiteX45" fmla="*/ 148590 w 8030690"/>
              <a:gd name="connsiteY45" fmla="*/ 1089050 h 6858000"/>
              <a:gd name="connsiteX46" fmla="*/ 132454 w 8030690"/>
              <a:gd name="connsiteY46" fmla="*/ 934745 h 6858000"/>
              <a:gd name="connsiteX47" fmla="*/ 113628 w 8030690"/>
              <a:gd name="connsiteY47" fmla="*/ 778383 h 6858000"/>
              <a:gd name="connsiteX48" fmla="*/ 93457 w 8030690"/>
              <a:gd name="connsiteY48" fmla="*/ 622706 h 6858000"/>
              <a:gd name="connsiteX49" fmla="*/ 73454 w 8030690"/>
              <a:gd name="connsiteY49" fmla="*/ 466344 h 6858000"/>
              <a:gd name="connsiteX50" fmla="*/ 50090 w 8030690"/>
              <a:gd name="connsiteY50" fmla="*/ 310667 h 6858000"/>
              <a:gd name="connsiteX51" fmla="*/ 26222 w 8030690"/>
              <a:gd name="connsiteY51" fmla="*/ 15567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8030690" h="6858000">
                <a:moveTo>
                  <a:pt x="1176" y="0"/>
                </a:moveTo>
                <a:lnTo>
                  <a:pt x="1344715" y="0"/>
                </a:lnTo>
                <a:lnTo>
                  <a:pt x="1344715" y="0"/>
                </a:lnTo>
                <a:lnTo>
                  <a:pt x="8030690" y="0"/>
                </a:lnTo>
                <a:lnTo>
                  <a:pt x="8030690" y="6858000"/>
                </a:lnTo>
                <a:lnTo>
                  <a:pt x="477746" y="6858000"/>
                </a:lnTo>
                <a:lnTo>
                  <a:pt x="477746" y="6858000"/>
                </a:lnTo>
                <a:lnTo>
                  <a:pt x="0" y="6858000"/>
                </a:lnTo>
                <a:lnTo>
                  <a:pt x="5883" y="6817538"/>
                </a:lnTo>
                <a:lnTo>
                  <a:pt x="23196" y="6698894"/>
                </a:lnTo>
                <a:lnTo>
                  <a:pt x="35298" y="6612483"/>
                </a:lnTo>
                <a:lnTo>
                  <a:pt x="48073" y="6509613"/>
                </a:lnTo>
                <a:lnTo>
                  <a:pt x="63369" y="6387541"/>
                </a:lnTo>
                <a:lnTo>
                  <a:pt x="79506" y="6252438"/>
                </a:lnTo>
                <a:lnTo>
                  <a:pt x="96483" y="6100191"/>
                </a:lnTo>
                <a:lnTo>
                  <a:pt x="114468" y="5934227"/>
                </a:lnTo>
                <a:lnTo>
                  <a:pt x="132454" y="5753862"/>
                </a:lnTo>
                <a:lnTo>
                  <a:pt x="150775" y="5561838"/>
                </a:lnTo>
                <a:lnTo>
                  <a:pt x="167752" y="5354726"/>
                </a:lnTo>
                <a:lnTo>
                  <a:pt x="184057" y="5138013"/>
                </a:lnTo>
                <a:lnTo>
                  <a:pt x="198849" y="4908956"/>
                </a:lnTo>
                <a:lnTo>
                  <a:pt x="212968" y="4670298"/>
                </a:lnTo>
                <a:lnTo>
                  <a:pt x="226248" y="4421352"/>
                </a:lnTo>
                <a:lnTo>
                  <a:pt x="230954" y="4293793"/>
                </a:lnTo>
                <a:lnTo>
                  <a:pt x="236165" y="4163491"/>
                </a:lnTo>
                <a:lnTo>
                  <a:pt x="241039" y="4031132"/>
                </a:lnTo>
                <a:lnTo>
                  <a:pt x="244233" y="3898087"/>
                </a:lnTo>
                <a:lnTo>
                  <a:pt x="247091" y="3762298"/>
                </a:lnTo>
                <a:lnTo>
                  <a:pt x="250116" y="3625138"/>
                </a:lnTo>
                <a:lnTo>
                  <a:pt x="252133" y="3485235"/>
                </a:lnTo>
                <a:lnTo>
                  <a:pt x="252133" y="3343960"/>
                </a:lnTo>
                <a:lnTo>
                  <a:pt x="253142" y="3201314"/>
                </a:lnTo>
                <a:lnTo>
                  <a:pt x="252133" y="3057296"/>
                </a:lnTo>
                <a:lnTo>
                  <a:pt x="250116" y="2911221"/>
                </a:lnTo>
                <a:lnTo>
                  <a:pt x="248267" y="2765145"/>
                </a:lnTo>
                <a:lnTo>
                  <a:pt x="244233" y="2617013"/>
                </a:lnTo>
                <a:lnTo>
                  <a:pt x="240031" y="2467508"/>
                </a:lnTo>
                <a:lnTo>
                  <a:pt x="235156" y="2318004"/>
                </a:lnTo>
                <a:lnTo>
                  <a:pt x="228265" y="2167128"/>
                </a:lnTo>
                <a:lnTo>
                  <a:pt x="220028" y="2014880"/>
                </a:lnTo>
                <a:lnTo>
                  <a:pt x="212128" y="1861947"/>
                </a:lnTo>
                <a:lnTo>
                  <a:pt x="202043" y="1709013"/>
                </a:lnTo>
                <a:lnTo>
                  <a:pt x="189940" y="1554023"/>
                </a:lnTo>
                <a:lnTo>
                  <a:pt x="177838" y="1401089"/>
                </a:lnTo>
                <a:lnTo>
                  <a:pt x="163886" y="1245413"/>
                </a:lnTo>
                <a:lnTo>
                  <a:pt x="148590" y="1089050"/>
                </a:lnTo>
                <a:lnTo>
                  <a:pt x="132454" y="934745"/>
                </a:lnTo>
                <a:lnTo>
                  <a:pt x="113628" y="778383"/>
                </a:lnTo>
                <a:lnTo>
                  <a:pt x="93457" y="622706"/>
                </a:lnTo>
                <a:lnTo>
                  <a:pt x="73454" y="466344"/>
                </a:lnTo>
                <a:lnTo>
                  <a:pt x="50090" y="310667"/>
                </a:lnTo>
                <a:lnTo>
                  <a:pt x="26222" y="1556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6" name="Freeform 11">
            <a:extLst>
              <a:ext uri="{FF2B5EF4-FFF2-40B4-BE49-F238E27FC236}">
                <a16:creationId xmlns:a16="http://schemas.microsoft.com/office/drawing/2014/main" id="{BDC58DEA-1307-4F44-AD47-E613D8B76A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48110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C99B912D-1E4B-42AF-A2BE-CFEFEC916E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aphicFrame>
        <p:nvGraphicFramePr>
          <p:cNvPr id="5" name="Tijdelijke aanduiding voor inhoud 2">
            <a:extLst>
              <a:ext uri="{FF2B5EF4-FFF2-40B4-BE49-F238E27FC236}">
                <a16:creationId xmlns:a16="http://schemas.microsoft.com/office/drawing/2014/main" id="{675923FE-C8E7-46CF-9B2E-18F97FD5AF6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30326546"/>
              </p:ext>
            </p:extLst>
          </p:nvPr>
        </p:nvGraphicFramePr>
        <p:xfrm>
          <a:off x="4732940" y="1316421"/>
          <a:ext cx="7271187" cy="52551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071015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052BEFF1-896C-45B1-B02C-96A6A1BC38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36">
            <a:extLst>
              <a:ext uri="{FF2B5EF4-FFF2-40B4-BE49-F238E27FC236}">
                <a16:creationId xmlns:a16="http://schemas.microsoft.com/office/drawing/2014/main" id="{BB237A14-61B1-4C00-A670-5D8D68A866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644637" y="0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8598F259-6F54-47A3-8D13-1603D786A3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1"/>
            <a:ext cx="4990911" cy="6858001"/>
          </a:xfrm>
          <a:custGeom>
            <a:avLst/>
            <a:gdLst>
              <a:gd name="connsiteX0" fmla="*/ 3646196 w 4990911"/>
              <a:gd name="connsiteY0" fmla="*/ 0 h 6858001"/>
              <a:gd name="connsiteX1" fmla="*/ 4989734 w 4990911"/>
              <a:gd name="connsiteY1" fmla="*/ 0 h 6858001"/>
              <a:gd name="connsiteX2" fmla="*/ 4964689 w 4990911"/>
              <a:gd name="connsiteY2" fmla="*/ 155677 h 6858001"/>
              <a:gd name="connsiteX3" fmla="*/ 4940820 w 4990911"/>
              <a:gd name="connsiteY3" fmla="*/ 310668 h 6858001"/>
              <a:gd name="connsiteX4" fmla="*/ 4917456 w 4990911"/>
              <a:gd name="connsiteY4" fmla="*/ 466344 h 6858001"/>
              <a:gd name="connsiteX5" fmla="*/ 4897453 w 4990911"/>
              <a:gd name="connsiteY5" fmla="*/ 622707 h 6858001"/>
              <a:gd name="connsiteX6" fmla="*/ 4877282 w 4990911"/>
              <a:gd name="connsiteY6" fmla="*/ 778383 h 6858001"/>
              <a:gd name="connsiteX7" fmla="*/ 4858456 w 4990911"/>
              <a:gd name="connsiteY7" fmla="*/ 934746 h 6858001"/>
              <a:gd name="connsiteX8" fmla="*/ 4842320 w 4990911"/>
              <a:gd name="connsiteY8" fmla="*/ 1089051 h 6858001"/>
              <a:gd name="connsiteX9" fmla="*/ 4827024 w 4990911"/>
              <a:gd name="connsiteY9" fmla="*/ 1245413 h 6858001"/>
              <a:gd name="connsiteX10" fmla="*/ 4813072 w 4990911"/>
              <a:gd name="connsiteY10" fmla="*/ 1401090 h 6858001"/>
              <a:gd name="connsiteX11" fmla="*/ 4800970 w 4990911"/>
              <a:gd name="connsiteY11" fmla="*/ 1554023 h 6858001"/>
              <a:gd name="connsiteX12" fmla="*/ 4788867 w 4990911"/>
              <a:gd name="connsiteY12" fmla="*/ 1709014 h 6858001"/>
              <a:gd name="connsiteX13" fmla="*/ 4778782 w 4990911"/>
              <a:gd name="connsiteY13" fmla="*/ 1861947 h 6858001"/>
              <a:gd name="connsiteX14" fmla="*/ 4770882 w 4990911"/>
              <a:gd name="connsiteY14" fmla="*/ 2014881 h 6858001"/>
              <a:gd name="connsiteX15" fmla="*/ 4762645 w 4990911"/>
              <a:gd name="connsiteY15" fmla="*/ 2167128 h 6858001"/>
              <a:gd name="connsiteX16" fmla="*/ 4755754 w 4990911"/>
              <a:gd name="connsiteY16" fmla="*/ 2318004 h 6858001"/>
              <a:gd name="connsiteX17" fmla="*/ 4750879 w 4990911"/>
              <a:gd name="connsiteY17" fmla="*/ 2467509 h 6858001"/>
              <a:gd name="connsiteX18" fmla="*/ 4746677 w 4990911"/>
              <a:gd name="connsiteY18" fmla="*/ 2617013 h 6858001"/>
              <a:gd name="connsiteX19" fmla="*/ 4742643 w 4990911"/>
              <a:gd name="connsiteY19" fmla="*/ 2765146 h 6858001"/>
              <a:gd name="connsiteX20" fmla="*/ 4740794 w 4990911"/>
              <a:gd name="connsiteY20" fmla="*/ 2911221 h 6858001"/>
              <a:gd name="connsiteX21" fmla="*/ 4738777 w 4990911"/>
              <a:gd name="connsiteY21" fmla="*/ 3057297 h 6858001"/>
              <a:gd name="connsiteX22" fmla="*/ 4737768 w 4990911"/>
              <a:gd name="connsiteY22" fmla="*/ 3201315 h 6858001"/>
              <a:gd name="connsiteX23" fmla="*/ 4738777 w 4990911"/>
              <a:gd name="connsiteY23" fmla="*/ 3343961 h 6858001"/>
              <a:gd name="connsiteX24" fmla="*/ 4738777 w 4990911"/>
              <a:gd name="connsiteY24" fmla="*/ 3485236 h 6858001"/>
              <a:gd name="connsiteX25" fmla="*/ 4740794 w 4990911"/>
              <a:gd name="connsiteY25" fmla="*/ 3625139 h 6858001"/>
              <a:gd name="connsiteX26" fmla="*/ 4743819 w 4990911"/>
              <a:gd name="connsiteY26" fmla="*/ 3762299 h 6858001"/>
              <a:gd name="connsiteX27" fmla="*/ 4746677 w 4990911"/>
              <a:gd name="connsiteY27" fmla="*/ 3898087 h 6858001"/>
              <a:gd name="connsiteX28" fmla="*/ 4749871 w 4990911"/>
              <a:gd name="connsiteY28" fmla="*/ 4031133 h 6858001"/>
              <a:gd name="connsiteX29" fmla="*/ 4754745 w 4990911"/>
              <a:gd name="connsiteY29" fmla="*/ 4163492 h 6858001"/>
              <a:gd name="connsiteX30" fmla="*/ 4759956 w 4990911"/>
              <a:gd name="connsiteY30" fmla="*/ 4293793 h 6858001"/>
              <a:gd name="connsiteX31" fmla="*/ 4764662 w 4990911"/>
              <a:gd name="connsiteY31" fmla="*/ 4421352 h 6858001"/>
              <a:gd name="connsiteX32" fmla="*/ 4777942 w 4990911"/>
              <a:gd name="connsiteY32" fmla="*/ 4670298 h 6858001"/>
              <a:gd name="connsiteX33" fmla="*/ 4792061 w 4990911"/>
              <a:gd name="connsiteY33" fmla="*/ 4908956 h 6858001"/>
              <a:gd name="connsiteX34" fmla="*/ 4806853 w 4990911"/>
              <a:gd name="connsiteY34" fmla="*/ 5138013 h 6858001"/>
              <a:gd name="connsiteX35" fmla="*/ 4823158 w 4990911"/>
              <a:gd name="connsiteY35" fmla="*/ 5354726 h 6858001"/>
              <a:gd name="connsiteX36" fmla="*/ 4840135 w 4990911"/>
              <a:gd name="connsiteY36" fmla="*/ 5561838 h 6858001"/>
              <a:gd name="connsiteX37" fmla="*/ 4858456 w 4990911"/>
              <a:gd name="connsiteY37" fmla="*/ 5753862 h 6858001"/>
              <a:gd name="connsiteX38" fmla="*/ 4876442 w 4990911"/>
              <a:gd name="connsiteY38" fmla="*/ 5934227 h 6858001"/>
              <a:gd name="connsiteX39" fmla="*/ 4894427 w 4990911"/>
              <a:gd name="connsiteY39" fmla="*/ 6100191 h 6858001"/>
              <a:gd name="connsiteX40" fmla="*/ 4911404 w 4990911"/>
              <a:gd name="connsiteY40" fmla="*/ 6252438 h 6858001"/>
              <a:gd name="connsiteX41" fmla="*/ 4927541 w 4990911"/>
              <a:gd name="connsiteY41" fmla="*/ 6387541 h 6858001"/>
              <a:gd name="connsiteX42" fmla="*/ 4942837 w 4990911"/>
              <a:gd name="connsiteY42" fmla="*/ 6509613 h 6858001"/>
              <a:gd name="connsiteX43" fmla="*/ 4955612 w 4990911"/>
              <a:gd name="connsiteY43" fmla="*/ 6612483 h 6858001"/>
              <a:gd name="connsiteX44" fmla="*/ 4967714 w 4990911"/>
              <a:gd name="connsiteY44" fmla="*/ 6698894 h 6858001"/>
              <a:gd name="connsiteX45" fmla="*/ 4985028 w 4990911"/>
              <a:gd name="connsiteY45" fmla="*/ 6817538 h 6858001"/>
              <a:gd name="connsiteX46" fmla="*/ 4990911 w 4990911"/>
              <a:gd name="connsiteY46" fmla="*/ 6858000 h 6858001"/>
              <a:gd name="connsiteX47" fmla="*/ 4085557 w 4990911"/>
              <a:gd name="connsiteY47" fmla="*/ 6858000 h 6858001"/>
              <a:gd name="connsiteX48" fmla="*/ 4085557 w 4990911"/>
              <a:gd name="connsiteY48" fmla="*/ 6858001 h 6858001"/>
              <a:gd name="connsiteX49" fmla="*/ 0 w 4990911"/>
              <a:gd name="connsiteY49" fmla="*/ 6858001 h 6858001"/>
              <a:gd name="connsiteX50" fmla="*/ 0 w 4990911"/>
              <a:gd name="connsiteY50" fmla="*/ 1 h 6858001"/>
              <a:gd name="connsiteX51" fmla="*/ 3646196 w 4990911"/>
              <a:gd name="connsiteY51" fmla="*/ 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990911" h="6858001">
                <a:moveTo>
                  <a:pt x="3646196" y="0"/>
                </a:moveTo>
                <a:lnTo>
                  <a:pt x="4989734" y="0"/>
                </a:lnTo>
                <a:lnTo>
                  <a:pt x="4964689" y="155677"/>
                </a:lnTo>
                <a:lnTo>
                  <a:pt x="4940820" y="310668"/>
                </a:lnTo>
                <a:lnTo>
                  <a:pt x="4917456" y="466344"/>
                </a:lnTo>
                <a:lnTo>
                  <a:pt x="4897453" y="622707"/>
                </a:lnTo>
                <a:lnTo>
                  <a:pt x="4877282" y="778383"/>
                </a:lnTo>
                <a:lnTo>
                  <a:pt x="4858456" y="934746"/>
                </a:lnTo>
                <a:lnTo>
                  <a:pt x="4842320" y="1089051"/>
                </a:lnTo>
                <a:lnTo>
                  <a:pt x="4827024" y="1245413"/>
                </a:lnTo>
                <a:lnTo>
                  <a:pt x="4813072" y="1401090"/>
                </a:lnTo>
                <a:lnTo>
                  <a:pt x="4800970" y="1554023"/>
                </a:lnTo>
                <a:lnTo>
                  <a:pt x="4788867" y="1709014"/>
                </a:lnTo>
                <a:lnTo>
                  <a:pt x="4778782" y="1861947"/>
                </a:lnTo>
                <a:lnTo>
                  <a:pt x="4770882" y="2014881"/>
                </a:lnTo>
                <a:lnTo>
                  <a:pt x="4762645" y="2167128"/>
                </a:lnTo>
                <a:lnTo>
                  <a:pt x="4755754" y="2318004"/>
                </a:lnTo>
                <a:lnTo>
                  <a:pt x="4750879" y="2467509"/>
                </a:lnTo>
                <a:lnTo>
                  <a:pt x="4746677" y="2617013"/>
                </a:lnTo>
                <a:lnTo>
                  <a:pt x="4742643" y="2765146"/>
                </a:lnTo>
                <a:lnTo>
                  <a:pt x="4740794" y="2911221"/>
                </a:lnTo>
                <a:lnTo>
                  <a:pt x="4738777" y="3057297"/>
                </a:lnTo>
                <a:lnTo>
                  <a:pt x="4737768" y="3201315"/>
                </a:lnTo>
                <a:lnTo>
                  <a:pt x="4738777" y="3343961"/>
                </a:lnTo>
                <a:lnTo>
                  <a:pt x="4738777" y="3485236"/>
                </a:lnTo>
                <a:lnTo>
                  <a:pt x="4740794" y="3625139"/>
                </a:lnTo>
                <a:lnTo>
                  <a:pt x="4743819" y="3762299"/>
                </a:lnTo>
                <a:lnTo>
                  <a:pt x="4746677" y="3898087"/>
                </a:lnTo>
                <a:lnTo>
                  <a:pt x="4749871" y="4031133"/>
                </a:lnTo>
                <a:lnTo>
                  <a:pt x="4754745" y="4163492"/>
                </a:lnTo>
                <a:lnTo>
                  <a:pt x="4759956" y="4293793"/>
                </a:lnTo>
                <a:lnTo>
                  <a:pt x="4764662" y="4421352"/>
                </a:lnTo>
                <a:lnTo>
                  <a:pt x="4777942" y="4670298"/>
                </a:lnTo>
                <a:lnTo>
                  <a:pt x="4792061" y="4908956"/>
                </a:lnTo>
                <a:lnTo>
                  <a:pt x="4806853" y="5138013"/>
                </a:lnTo>
                <a:lnTo>
                  <a:pt x="4823158" y="5354726"/>
                </a:lnTo>
                <a:lnTo>
                  <a:pt x="4840135" y="5561838"/>
                </a:lnTo>
                <a:lnTo>
                  <a:pt x="4858456" y="5753862"/>
                </a:lnTo>
                <a:lnTo>
                  <a:pt x="4876442" y="5934227"/>
                </a:lnTo>
                <a:lnTo>
                  <a:pt x="4894427" y="6100191"/>
                </a:lnTo>
                <a:lnTo>
                  <a:pt x="4911404" y="6252438"/>
                </a:lnTo>
                <a:lnTo>
                  <a:pt x="4927541" y="6387541"/>
                </a:lnTo>
                <a:lnTo>
                  <a:pt x="4942837" y="6509613"/>
                </a:lnTo>
                <a:lnTo>
                  <a:pt x="4955612" y="6612483"/>
                </a:lnTo>
                <a:lnTo>
                  <a:pt x="4967714" y="6698894"/>
                </a:lnTo>
                <a:lnTo>
                  <a:pt x="4985028" y="6817538"/>
                </a:lnTo>
                <a:lnTo>
                  <a:pt x="4990911" y="6858000"/>
                </a:lnTo>
                <a:lnTo>
                  <a:pt x="4085557" y="6858000"/>
                </a:lnTo>
                <a:lnTo>
                  <a:pt x="4085557" y="6858001"/>
                </a:lnTo>
                <a:lnTo>
                  <a:pt x="0" y="6858001"/>
                </a:lnTo>
                <a:lnTo>
                  <a:pt x="0" y="1"/>
                </a:lnTo>
                <a:lnTo>
                  <a:pt x="3646196" y="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BA768A8-4FED-4ED8-9E46-6BE72188EC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88FAA96-CA82-42CD-8EFF-26988FDC18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3143" y="1645920"/>
            <a:ext cx="3522879" cy="4470821"/>
          </a:xfrm>
        </p:spPr>
        <p:txBody>
          <a:bodyPr>
            <a:normAutofit/>
          </a:bodyPr>
          <a:lstStyle/>
          <a:p>
            <a:pPr algn="r"/>
            <a:r>
              <a:rPr lang="nl-NL">
                <a:solidFill>
                  <a:srgbClr val="FFFFFF"/>
                </a:solidFill>
              </a:rPr>
              <a:t>Hoe vang je dit misconcept weg?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8E0C3A2-F022-47CE-91B3-7770D3F34C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4109" y="1159816"/>
            <a:ext cx="5919503" cy="4956925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90000"/>
              </a:lnSpc>
            </a:pPr>
            <a:r>
              <a:rPr lang="nl-NL" sz="1600" b="1" dirty="0">
                <a:ea typeface="+mj-lt"/>
                <a:cs typeface="+mj-lt"/>
              </a:rPr>
              <a:t>De leerling dient een juist concept te hebben van:</a:t>
            </a:r>
            <a:br>
              <a:rPr lang="nl-NL" sz="1600" dirty="0">
                <a:ea typeface="+mj-lt"/>
                <a:cs typeface="+mj-lt"/>
              </a:rPr>
            </a:br>
            <a:endParaRPr lang="nl-NL" sz="1600" dirty="0">
              <a:ea typeface="+mj-lt"/>
              <a:cs typeface="+mj-lt"/>
            </a:endParaRPr>
          </a:p>
          <a:p>
            <a:pPr>
              <a:lnSpc>
                <a:spcPct val="90000"/>
              </a:lnSpc>
            </a:pPr>
            <a:r>
              <a:rPr lang="nl-NL" sz="1800" dirty="0">
                <a:ea typeface="+mj-lt"/>
                <a:cs typeface="+mj-lt"/>
              </a:rPr>
              <a:t>Een oplossing als chemische samenstelling van water en andere moleculen in een bepaalde verhouding.</a:t>
            </a:r>
          </a:p>
          <a:p>
            <a:pPr>
              <a:lnSpc>
                <a:spcPct val="90000"/>
              </a:lnSpc>
            </a:pPr>
            <a:r>
              <a:rPr lang="nl-NL" sz="1800" dirty="0">
                <a:ea typeface="+mj-lt"/>
                <a:cs typeface="+mj-lt"/>
              </a:rPr>
              <a:t>De vrije beweging van moleculen in een oplossing of een gas en de </a:t>
            </a:r>
            <a:r>
              <a:rPr lang="nl-NL" sz="1800" dirty="0" err="1">
                <a:ea typeface="+mj-lt"/>
                <a:cs typeface="+mj-lt"/>
              </a:rPr>
              <a:t>temperatuursafhankelijkheid</a:t>
            </a:r>
            <a:r>
              <a:rPr lang="nl-NL" sz="1800" dirty="0">
                <a:ea typeface="+mj-lt"/>
                <a:cs typeface="+mj-lt"/>
              </a:rPr>
              <a:t> van deze beweging.</a:t>
            </a:r>
          </a:p>
          <a:p>
            <a:pPr>
              <a:lnSpc>
                <a:spcPct val="90000"/>
              </a:lnSpc>
            </a:pPr>
            <a:r>
              <a:rPr lang="nl-NL" sz="1800" dirty="0">
                <a:ea typeface="+mj-lt"/>
                <a:cs typeface="+mj-lt"/>
              </a:rPr>
              <a:t>Een </a:t>
            </a:r>
            <a:r>
              <a:rPr lang="nl-NL" sz="1800" dirty="0" err="1">
                <a:ea typeface="+mj-lt"/>
                <a:cs typeface="+mj-lt"/>
              </a:rPr>
              <a:t>semi-permeabel</a:t>
            </a:r>
            <a:r>
              <a:rPr lang="nl-NL" sz="1800" dirty="0">
                <a:ea typeface="+mj-lt"/>
                <a:cs typeface="+mj-lt"/>
              </a:rPr>
              <a:t> (of selectief permeabel) membraan en het effect van de semi-permeabiliteit op de verdeling van moleculen aan weerszijden van een dergelijk membraan.</a:t>
            </a:r>
          </a:p>
          <a:p>
            <a:pPr>
              <a:lnSpc>
                <a:spcPct val="90000"/>
              </a:lnSpc>
            </a:pPr>
            <a:r>
              <a:rPr lang="nl-NL" sz="1800" dirty="0">
                <a:ea typeface="+mj-lt"/>
                <a:cs typeface="+mj-lt"/>
              </a:rPr>
              <a:t> Diffusiebewegingen in een oplossing en door een </a:t>
            </a:r>
            <a:r>
              <a:rPr lang="nl-NL" sz="1800" dirty="0" err="1">
                <a:ea typeface="+mj-lt"/>
                <a:cs typeface="+mj-lt"/>
              </a:rPr>
              <a:t>semi-permeabel</a:t>
            </a:r>
            <a:r>
              <a:rPr lang="nl-NL" sz="1800" dirty="0">
                <a:ea typeface="+mj-lt"/>
                <a:cs typeface="+mj-lt"/>
              </a:rPr>
              <a:t> membraan heen.</a:t>
            </a:r>
            <a:br>
              <a:rPr lang="nl-NL" sz="1600" dirty="0">
                <a:ea typeface="+mj-lt"/>
                <a:cs typeface="+mj-lt"/>
              </a:rPr>
            </a:br>
            <a:endParaRPr lang="nl-NL" sz="1600" dirty="0">
              <a:ea typeface="+mj-lt"/>
              <a:cs typeface="+mj-lt"/>
            </a:endParaRPr>
          </a:p>
          <a:p>
            <a:pPr>
              <a:lnSpc>
                <a:spcPct val="90000"/>
              </a:lnSpc>
            </a:pPr>
            <a:endParaRPr lang="nl-NL" sz="1600" dirty="0"/>
          </a:p>
        </p:txBody>
      </p:sp>
    </p:spTree>
    <p:extLst>
      <p:ext uri="{BB962C8B-B14F-4D97-AF65-F5344CB8AC3E}">
        <p14:creationId xmlns:p14="http://schemas.microsoft.com/office/powerpoint/2010/main" val="38443154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>
            <a:extLst>
              <a:ext uri="{FF2B5EF4-FFF2-40B4-BE49-F238E27FC236}">
                <a16:creationId xmlns:a16="http://schemas.microsoft.com/office/drawing/2014/main" id="{41B68C77-138E-4BF7-A276-BD0C78A421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C268552-D473-46ED-B1B8-422042C4DE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46" name="Oval 45">
            <a:extLst>
              <a:ext uri="{FF2B5EF4-FFF2-40B4-BE49-F238E27FC236}">
                <a16:creationId xmlns:a16="http://schemas.microsoft.com/office/drawing/2014/main" id="{4AC0CD9D-7610-4620-93B4-798CCD9AB5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B9238B3E-24AA-439A-B527-6C5DF6D721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69F01145-BEA3-4CBF-AA21-10077B948C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52" name="Rectangle 51">
            <a:extLst>
              <a:ext uri="{FF2B5EF4-FFF2-40B4-BE49-F238E27FC236}">
                <a16:creationId xmlns:a16="http://schemas.microsoft.com/office/drawing/2014/main" id="{DE4D62F9-188E-4530-84C2-24BDEE4BEB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757B325C-3E35-45CF-9D07-3BCB281F3B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554158E-6202-444D-BB4C-7C61D92C30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1925" y="1325880"/>
            <a:ext cx="3352375" cy="3066507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5000" b="0" i="0" kern="120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Wat hebben wij gedaan? </a:t>
            </a:r>
          </a:p>
        </p:txBody>
      </p:sp>
      <p:sp>
        <p:nvSpPr>
          <p:cNvPr id="56" name="Freeform 36">
            <a:extLst>
              <a:ext uri="{FF2B5EF4-FFF2-40B4-BE49-F238E27FC236}">
                <a16:creationId xmlns:a16="http://schemas.microsoft.com/office/drawing/2014/main" id="{C24BEC42-AFF3-40D1-93A2-A27A42E1E2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463681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58" name="Freeform: Shape 57">
            <a:extLst>
              <a:ext uri="{FF2B5EF4-FFF2-40B4-BE49-F238E27FC236}">
                <a16:creationId xmlns:a16="http://schemas.microsoft.com/office/drawing/2014/main" id="{608F427C-1EC9-4280-9367-F2B3AA063E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809954" cy="6858000"/>
          </a:xfrm>
          <a:custGeom>
            <a:avLst/>
            <a:gdLst>
              <a:gd name="connsiteX0" fmla="*/ 6465239 w 7809954"/>
              <a:gd name="connsiteY0" fmla="*/ 0 h 6858000"/>
              <a:gd name="connsiteX1" fmla="*/ 7808777 w 7809954"/>
              <a:gd name="connsiteY1" fmla="*/ 0 h 6858000"/>
              <a:gd name="connsiteX2" fmla="*/ 7783732 w 7809954"/>
              <a:gd name="connsiteY2" fmla="*/ 155676 h 6858000"/>
              <a:gd name="connsiteX3" fmla="*/ 7759863 w 7809954"/>
              <a:gd name="connsiteY3" fmla="*/ 310667 h 6858000"/>
              <a:gd name="connsiteX4" fmla="*/ 7736499 w 7809954"/>
              <a:gd name="connsiteY4" fmla="*/ 466344 h 6858000"/>
              <a:gd name="connsiteX5" fmla="*/ 7716496 w 7809954"/>
              <a:gd name="connsiteY5" fmla="*/ 622706 h 6858000"/>
              <a:gd name="connsiteX6" fmla="*/ 7696325 w 7809954"/>
              <a:gd name="connsiteY6" fmla="*/ 778383 h 6858000"/>
              <a:gd name="connsiteX7" fmla="*/ 7677499 w 7809954"/>
              <a:gd name="connsiteY7" fmla="*/ 934745 h 6858000"/>
              <a:gd name="connsiteX8" fmla="*/ 7661363 w 7809954"/>
              <a:gd name="connsiteY8" fmla="*/ 1089050 h 6858000"/>
              <a:gd name="connsiteX9" fmla="*/ 7646067 w 7809954"/>
              <a:gd name="connsiteY9" fmla="*/ 1245413 h 6858000"/>
              <a:gd name="connsiteX10" fmla="*/ 7632115 w 7809954"/>
              <a:gd name="connsiteY10" fmla="*/ 1401089 h 6858000"/>
              <a:gd name="connsiteX11" fmla="*/ 7620013 w 7809954"/>
              <a:gd name="connsiteY11" fmla="*/ 1554023 h 6858000"/>
              <a:gd name="connsiteX12" fmla="*/ 7607910 w 7809954"/>
              <a:gd name="connsiteY12" fmla="*/ 1709013 h 6858000"/>
              <a:gd name="connsiteX13" fmla="*/ 7597825 w 7809954"/>
              <a:gd name="connsiteY13" fmla="*/ 1861947 h 6858000"/>
              <a:gd name="connsiteX14" fmla="*/ 7589925 w 7809954"/>
              <a:gd name="connsiteY14" fmla="*/ 2014880 h 6858000"/>
              <a:gd name="connsiteX15" fmla="*/ 7581688 w 7809954"/>
              <a:gd name="connsiteY15" fmla="*/ 2167128 h 6858000"/>
              <a:gd name="connsiteX16" fmla="*/ 7574797 w 7809954"/>
              <a:gd name="connsiteY16" fmla="*/ 2318004 h 6858000"/>
              <a:gd name="connsiteX17" fmla="*/ 7569922 w 7809954"/>
              <a:gd name="connsiteY17" fmla="*/ 2467508 h 6858000"/>
              <a:gd name="connsiteX18" fmla="*/ 7565720 w 7809954"/>
              <a:gd name="connsiteY18" fmla="*/ 2617013 h 6858000"/>
              <a:gd name="connsiteX19" fmla="*/ 7561686 w 7809954"/>
              <a:gd name="connsiteY19" fmla="*/ 2765145 h 6858000"/>
              <a:gd name="connsiteX20" fmla="*/ 7559837 w 7809954"/>
              <a:gd name="connsiteY20" fmla="*/ 2911221 h 6858000"/>
              <a:gd name="connsiteX21" fmla="*/ 7557820 w 7809954"/>
              <a:gd name="connsiteY21" fmla="*/ 3057296 h 6858000"/>
              <a:gd name="connsiteX22" fmla="*/ 7556811 w 7809954"/>
              <a:gd name="connsiteY22" fmla="*/ 3201314 h 6858000"/>
              <a:gd name="connsiteX23" fmla="*/ 7557820 w 7809954"/>
              <a:gd name="connsiteY23" fmla="*/ 3343960 h 6858000"/>
              <a:gd name="connsiteX24" fmla="*/ 7557820 w 7809954"/>
              <a:gd name="connsiteY24" fmla="*/ 3485235 h 6858000"/>
              <a:gd name="connsiteX25" fmla="*/ 7559837 w 7809954"/>
              <a:gd name="connsiteY25" fmla="*/ 3625138 h 6858000"/>
              <a:gd name="connsiteX26" fmla="*/ 7562862 w 7809954"/>
              <a:gd name="connsiteY26" fmla="*/ 3762298 h 6858000"/>
              <a:gd name="connsiteX27" fmla="*/ 7565720 w 7809954"/>
              <a:gd name="connsiteY27" fmla="*/ 3898087 h 6858000"/>
              <a:gd name="connsiteX28" fmla="*/ 7568914 w 7809954"/>
              <a:gd name="connsiteY28" fmla="*/ 4031132 h 6858000"/>
              <a:gd name="connsiteX29" fmla="*/ 7573788 w 7809954"/>
              <a:gd name="connsiteY29" fmla="*/ 4163491 h 6858000"/>
              <a:gd name="connsiteX30" fmla="*/ 7578999 w 7809954"/>
              <a:gd name="connsiteY30" fmla="*/ 4293793 h 6858000"/>
              <a:gd name="connsiteX31" fmla="*/ 7583705 w 7809954"/>
              <a:gd name="connsiteY31" fmla="*/ 4421352 h 6858000"/>
              <a:gd name="connsiteX32" fmla="*/ 7596985 w 7809954"/>
              <a:gd name="connsiteY32" fmla="*/ 4670298 h 6858000"/>
              <a:gd name="connsiteX33" fmla="*/ 7611104 w 7809954"/>
              <a:gd name="connsiteY33" fmla="*/ 4908956 h 6858000"/>
              <a:gd name="connsiteX34" fmla="*/ 7625896 w 7809954"/>
              <a:gd name="connsiteY34" fmla="*/ 5138013 h 6858000"/>
              <a:gd name="connsiteX35" fmla="*/ 7642201 w 7809954"/>
              <a:gd name="connsiteY35" fmla="*/ 5354726 h 6858000"/>
              <a:gd name="connsiteX36" fmla="*/ 7659178 w 7809954"/>
              <a:gd name="connsiteY36" fmla="*/ 5561838 h 6858000"/>
              <a:gd name="connsiteX37" fmla="*/ 7677499 w 7809954"/>
              <a:gd name="connsiteY37" fmla="*/ 5753862 h 6858000"/>
              <a:gd name="connsiteX38" fmla="*/ 7695485 w 7809954"/>
              <a:gd name="connsiteY38" fmla="*/ 5934227 h 6858000"/>
              <a:gd name="connsiteX39" fmla="*/ 7713470 w 7809954"/>
              <a:gd name="connsiteY39" fmla="*/ 6100191 h 6858000"/>
              <a:gd name="connsiteX40" fmla="*/ 7730447 w 7809954"/>
              <a:gd name="connsiteY40" fmla="*/ 6252438 h 6858000"/>
              <a:gd name="connsiteX41" fmla="*/ 7746584 w 7809954"/>
              <a:gd name="connsiteY41" fmla="*/ 6387541 h 6858000"/>
              <a:gd name="connsiteX42" fmla="*/ 7761880 w 7809954"/>
              <a:gd name="connsiteY42" fmla="*/ 6509613 h 6858000"/>
              <a:gd name="connsiteX43" fmla="*/ 7774655 w 7809954"/>
              <a:gd name="connsiteY43" fmla="*/ 6612483 h 6858000"/>
              <a:gd name="connsiteX44" fmla="*/ 7786757 w 7809954"/>
              <a:gd name="connsiteY44" fmla="*/ 6698894 h 6858000"/>
              <a:gd name="connsiteX45" fmla="*/ 7804071 w 7809954"/>
              <a:gd name="connsiteY45" fmla="*/ 6817538 h 6858000"/>
              <a:gd name="connsiteX46" fmla="*/ 7809954 w 7809954"/>
              <a:gd name="connsiteY46" fmla="*/ 6858000 h 6858000"/>
              <a:gd name="connsiteX47" fmla="*/ 7157124 w 7809954"/>
              <a:gd name="connsiteY47" fmla="*/ 6858000 h 6858000"/>
              <a:gd name="connsiteX48" fmla="*/ 7157124 w 7809954"/>
              <a:gd name="connsiteY48" fmla="*/ 6858000 h 6858000"/>
              <a:gd name="connsiteX49" fmla="*/ 0 w 7809954"/>
              <a:gd name="connsiteY49" fmla="*/ 6858000 h 6858000"/>
              <a:gd name="connsiteX50" fmla="*/ 0 w 7809954"/>
              <a:gd name="connsiteY50" fmla="*/ 0 h 6858000"/>
              <a:gd name="connsiteX51" fmla="*/ 6465239 w 7809954"/>
              <a:gd name="connsiteY5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7809954" h="6858000">
                <a:moveTo>
                  <a:pt x="6465239" y="0"/>
                </a:moveTo>
                <a:lnTo>
                  <a:pt x="7808777" y="0"/>
                </a:lnTo>
                <a:lnTo>
                  <a:pt x="7783732" y="155676"/>
                </a:lnTo>
                <a:lnTo>
                  <a:pt x="7759863" y="310667"/>
                </a:lnTo>
                <a:lnTo>
                  <a:pt x="7736499" y="466344"/>
                </a:lnTo>
                <a:lnTo>
                  <a:pt x="7716496" y="622706"/>
                </a:lnTo>
                <a:lnTo>
                  <a:pt x="7696325" y="778383"/>
                </a:lnTo>
                <a:lnTo>
                  <a:pt x="7677499" y="934745"/>
                </a:lnTo>
                <a:lnTo>
                  <a:pt x="7661363" y="1089050"/>
                </a:lnTo>
                <a:lnTo>
                  <a:pt x="7646067" y="1245413"/>
                </a:lnTo>
                <a:lnTo>
                  <a:pt x="7632115" y="1401089"/>
                </a:lnTo>
                <a:lnTo>
                  <a:pt x="7620013" y="1554023"/>
                </a:lnTo>
                <a:lnTo>
                  <a:pt x="7607910" y="1709013"/>
                </a:lnTo>
                <a:lnTo>
                  <a:pt x="7597825" y="1861947"/>
                </a:lnTo>
                <a:lnTo>
                  <a:pt x="7589925" y="2014880"/>
                </a:lnTo>
                <a:lnTo>
                  <a:pt x="7581688" y="2167128"/>
                </a:lnTo>
                <a:lnTo>
                  <a:pt x="7574797" y="2318004"/>
                </a:lnTo>
                <a:lnTo>
                  <a:pt x="7569922" y="2467508"/>
                </a:lnTo>
                <a:lnTo>
                  <a:pt x="7565720" y="2617013"/>
                </a:lnTo>
                <a:lnTo>
                  <a:pt x="7561686" y="2765145"/>
                </a:lnTo>
                <a:lnTo>
                  <a:pt x="7559837" y="2911221"/>
                </a:lnTo>
                <a:lnTo>
                  <a:pt x="7557820" y="3057296"/>
                </a:lnTo>
                <a:lnTo>
                  <a:pt x="7556811" y="3201314"/>
                </a:lnTo>
                <a:lnTo>
                  <a:pt x="7557820" y="3343960"/>
                </a:lnTo>
                <a:lnTo>
                  <a:pt x="7557820" y="3485235"/>
                </a:lnTo>
                <a:lnTo>
                  <a:pt x="7559837" y="3625138"/>
                </a:lnTo>
                <a:lnTo>
                  <a:pt x="7562862" y="3762298"/>
                </a:lnTo>
                <a:lnTo>
                  <a:pt x="7565720" y="3898087"/>
                </a:lnTo>
                <a:lnTo>
                  <a:pt x="7568914" y="4031132"/>
                </a:lnTo>
                <a:lnTo>
                  <a:pt x="7573788" y="4163491"/>
                </a:lnTo>
                <a:lnTo>
                  <a:pt x="7578999" y="4293793"/>
                </a:lnTo>
                <a:lnTo>
                  <a:pt x="7583705" y="4421352"/>
                </a:lnTo>
                <a:lnTo>
                  <a:pt x="7596985" y="4670298"/>
                </a:lnTo>
                <a:lnTo>
                  <a:pt x="7611104" y="4908956"/>
                </a:lnTo>
                <a:lnTo>
                  <a:pt x="7625896" y="5138013"/>
                </a:lnTo>
                <a:lnTo>
                  <a:pt x="7642201" y="5354726"/>
                </a:lnTo>
                <a:lnTo>
                  <a:pt x="7659178" y="5561838"/>
                </a:lnTo>
                <a:lnTo>
                  <a:pt x="7677499" y="5753862"/>
                </a:lnTo>
                <a:lnTo>
                  <a:pt x="7695485" y="5934227"/>
                </a:lnTo>
                <a:lnTo>
                  <a:pt x="7713470" y="6100191"/>
                </a:lnTo>
                <a:lnTo>
                  <a:pt x="7730447" y="6252438"/>
                </a:lnTo>
                <a:lnTo>
                  <a:pt x="7746584" y="6387541"/>
                </a:lnTo>
                <a:lnTo>
                  <a:pt x="7761880" y="6509613"/>
                </a:lnTo>
                <a:lnTo>
                  <a:pt x="7774655" y="6612483"/>
                </a:lnTo>
                <a:lnTo>
                  <a:pt x="7786757" y="6698894"/>
                </a:lnTo>
                <a:lnTo>
                  <a:pt x="7804071" y="6817538"/>
                </a:lnTo>
                <a:lnTo>
                  <a:pt x="7809954" y="6858000"/>
                </a:lnTo>
                <a:lnTo>
                  <a:pt x="7157124" y="6858000"/>
                </a:lnTo>
                <a:lnTo>
                  <a:pt x="7157124" y="6858000"/>
                </a:lnTo>
                <a:lnTo>
                  <a:pt x="0" y="6858000"/>
                </a:lnTo>
                <a:lnTo>
                  <a:pt x="0" y="0"/>
                </a:lnTo>
                <a:lnTo>
                  <a:pt x="6465239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F98810A7-E114-447A-A7D6-69B27CFB56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1" name="Afbeelding 12" descr="Afbeelding met tekst&#10;&#10;Automatisch gegenereerde beschrijving">
            <a:extLst>
              <a:ext uri="{FF2B5EF4-FFF2-40B4-BE49-F238E27FC236}">
                <a16:creationId xmlns:a16="http://schemas.microsoft.com/office/drawing/2014/main" id="{433DA8F2-34CD-4914-A7E0-75726D54947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101" y="699330"/>
            <a:ext cx="7637548" cy="539603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695363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0000">
        <p:push dir="u"/>
      </p:transition>
    </mc:Choice>
    <mc:Fallback xmlns="">
      <p:transition spd="slow"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D39DD8C-F4BA-49C9-85FD-8912F5C37EE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AD4A7F6B-7366-4B7C-A0CE-1DCC64FC73B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Afbeelding 14">
            <a:extLst>
              <a:ext uri="{FF2B5EF4-FFF2-40B4-BE49-F238E27FC236}">
                <a16:creationId xmlns:a16="http://schemas.microsoft.com/office/drawing/2014/main" id="{370198D1-AC86-48BD-93A8-A606A45144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2874" y="340739"/>
            <a:ext cx="9169139" cy="5893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5533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D087CC3-0EF7-4013-84AA-F070E573C2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Succes!</a:t>
            </a:r>
          </a:p>
        </p:txBody>
      </p:sp>
      <p:pic>
        <p:nvPicPr>
          <p:cNvPr id="4" name="Afbeelding 4" descr="Afbeelding met binnen, tafel, computer, person&#10;&#10;Automatisch gegenereerde beschrijving">
            <a:extLst>
              <a:ext uri="{FF2B5EF4-FFF2-40B4-BE49-F238E27FC236}">
                <a16:creationId xmlns:a16="http://schemas.microsoft.com/office/drawing/2014/main" id="{CC8A53BA-12F1-49BB-A22F-DFC25CA4F8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4450" y="1323971"/>
            <a:ext cx="7341224" cy="4588264"/>
          </a:xfrm>
        </p:spPr>
      </p:pic>
      <p:pic>
        <p:nvPicPr>
          <p:cNvPr id="5" name="Afbeelding 5" descr="Afbeelding met binnen, tafel, keuken, zitten&#10;&#10;Automatisch gegenereerde beschrijving">
            <a:extLst>
              <a:ext uri="{FF2B5EF4-FFF2-40B4-BE49-F238E27FC236}">
                <a16:creationId xmlns:a16="http://schemas.microsoft.com/office/drawing/2014/main" id="{9A33FC44-54FF-42EA-B955-7166D9C231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6352" y="3098229"/>
            <a:ext cx="5539818" cy="3466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29967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267</Words>
  <Application>Microsoft Macintosh PowerPoint</Application>
  <PresentationFormat>Breedbeeld</PresentationFormat>
  <Paragraphs>21</Paragraphs>
  <Slides>8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2" baseType="lpstr">
      <vt:lpstr>Arial</vt:lpstr>
      <vt:lpstr>Century Gothic</vt:lpstr>
      <vt:lpstr>Wingdings 3</vt:lpstr>
      <vt:lpstr>Ion</vt:lpstr>
      <vt:lpstr>Les misconcepten</vt:lpstr>
      <vt:lpstr>De les</vt:lpstr>
      <vt:lpstr>Het weg te vangen misconcept</vt:lpstr>
      <vt:lpstr>Oorzaken  van dit misconcept</vt:lpstr>
      <vt:lpstr>Hoe vang je dit misconcept weg?</vt:lpstr>
      <vt:lpstr>Wat hebben wij gedaan? </vt:lpstr>
      <vt:lpstr>PowerPoint-presentatie</vt:lpstr>
      <vt:lpstr>Succes!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/>
  <cp:lastModifiedBy>Rümeysa Uyar</cp:lastModifiedBy>
  <cp:revision>193</cp:revision>
  <dcterms:created xsi:type="dcterms:W3CDTF">2020-09-22T08:56:56Z</dcterms:created>
  <dcterms:modified xsi:type="dcterms:W3CDTF">2020-10-20T11:49:09Z</dcterms:modified>
</cp:coreProperties>
</file>