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03FFC-E6EC-4F3E-A464-596190F08A56}" type="datetimeFigureOut">
              <a:rPr lang="nl-NL" smtClean="0"/>
              <a:t>7-11-2020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B447-70DF-409A-BC2E-9F3143CB4A5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7712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/>
              <a:t>Tjeu</a:t>
            </a:r>
            <a:endParaRPr lang="nl-NL" dirty="0"/>
          </a:p>
          <a:p>
            <a:r>
              <a:rPr lang="nl-NL" dirty="0"/>
              <a:t>Thijs</a:t>
            </a:r>
          </a:p>
          <a:p>
            <a:r>
              <a:rPr lang="nl-NL" dirty="0"/>
              <a:t>Jantje</a:t>
            </a:r>
          </a:p>
          <a:p>
            <a:r>
              <a:rPr lang="nl-NL" dirty="0"/>
              <a:t>Bart</a:t>
            </a:r>
          </a:p>
          <a:p>
            <a:r>
              <a:rPr lang="nl-NL" dirty="0" err="1"/>
              <a:t>Henrie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9BB447-70DF-409A-BC2E-9F3143CB4A5A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65888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7-11-2020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8" y="0"/>
            <a:ext cx="9145828" cy="6858000"/>
          </a:xfrm>
          <a:prstGeom prst="rect">
            <a:avLst/>
          </a:prstGeom>
        </p:spPr>
      </p:pic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1115616" y="1556792"/>
            <a:ext cx="6645424" cy="648072"/>
          </a:xfrm>
        </p:spPr>
        <p:txBody>
          <a:bodyPr/>
          <a:lstStyle/>
          <a:p>
            <a:pPr algn="ctr"/>
            <a:r>
              <a:rPr lang="nl-NL" sz="4000" dirty="0"/>
              <a:t>Portfolio opdracht</a:t>
            </a:r>
            <a:br>
              <a:rPr lang="nl-NL" sz="4000" dirty="0"/>
            </a:br>
            <a:r>
              <a:rPr lang="nl-NL" sz="4000" dirty="0"/>
              <a:t>Grondbewerkingswerktuig</a:t>
            </a:r>
            <a:br>
              <a:rPr lang="nl-NL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Wat ga je doen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547664" y="1556792"/>
            <a:ext cx="6840760" cy="3721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Er wordt in tweetallen een film gemaakt van een door jezelf gekozen grondbewerkingswerktuig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bent instaat de volgende aspecten van de machine duidelijk te maken aan de medestudenten: de werking, onderdelen, de slijtdelen en het vervangen ervan</a:t>
            </a:r>
          </a:p>
          <a:p>
            <a:pPr marL="342900" indent="-3429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Dit alles wordt aan de hand van een film gepresenteerd</a:t>
            </a:r>
          </a:p>
        </p:txBody>
      </p:sp>
    </p:spTree>
    <p:extLst>
      <p:ext uri="{BB962C8B-B14F-4D97-AF65-F5344CB8AC3E}">
        <p14:creationId xmlns:p14="http://schemas.microsoft.com/office/powerpoint/2010/main" val="675005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835696" y="764704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In de film komen de volgende onderwerpen voor: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87624" y="1700808"/>
            <a:ext cx="6635080" cy="4929411"/>
          </a:xfrm>
        </p:spPr>
        <p:txBody>
          <a:bodyPr>
            <a:normAutofit fontScale="92500" lnSpcReduction="20000"/>
          </a:bodyPr>
          <a:lstStyle/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Jezelf voorstellen aan de groep en de taakverdeling 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gekozen werktuig </a:t>
            </a:r>
          </a:p>
          <a:p>
            <a:pPr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Werking van de machine en de toepassing(en)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onderhoud wordt duidelijk weergegeven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Slijtdelen analyse (het zichtbaar maken van de delen die slijten en benoemen)</a:t>
            </a:r>
          </a:p>
          <a:p>
            <a:pPr lvl="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Geef een instructie hoe het onderhoud en het vervangen van de slijtdelen gedaan moet worden</a:t>
            </a:r>
          </a:p>
          <a:p>
            <a:pPr marL="0" lvl="0" indent="0">
              <a:lnSpc>
                <a:spcPct val="115000"/>
              </a:lnSpc>
              <a:spcAft>
                <a:spcPts val="1000"/>
              </a:spcAft>
              <a:buNone/>
            </a:pP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41376" y="332656"/>
            <a:ext cx="6645424" cy="648072"/>
          </a:xfrm>
        </p:spPr>
        <p:txBody>
          <a:bodyPr/>
          <a:lstStyle/>
          <a:p>
            <a:pPr algn="ctr"/>
            <a:r>
              <a:rPr lang="nl-NL" dirty="0"/>
              <a:t>Eisen aan de presentatie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331640" y="1844824"/>
            <a:ext cx="7344816" cy="3321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 film duurt minimaal 10 minuten en maximaal 15 minuten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Alle genoemde aspecten komen aanbod</a:t>
            </a:r>
          </a:p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nl-NL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moet voor een buitenstander duidelijk zijn zodat hij of zij het onderhoud kan uitvoeren aan de hand van de film</a:t>
            </a:r>
            <a:endParaRPr lang="nl-NL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Beoordeling Film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1619672" y="1772816"/>
            <a:ext cx="662473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film aanleveren bij de docent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opdracht telt mee met de portfolio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opdracht wordt in </a:t>
            </a:r>
            <a:r>
              <a:rPr lang="nl-NL" sz="2400"/>
              <a:t>week 3 </a:t>
            </a:r>
            <a:r>
              <a:rPr lang="nl-NL" sz="2400" dirty="0"/>
              <a:t>ingeleverd </a:t>
            </a:r>
            <a:r>
              <a:rPr lang="nl-NL" sz="2400"/>
              <a:t>vóór 18 </a:t>
            </a:r>
            <a:r>
              <a:rPr lang="nl-NL" sz="2400" dirty="0"/>
              <a:t>januari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De film wordt daarna in de les gepresenteerd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Iedereen laat de film zien aan de klas!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>
                <a:solidFill>
                  <a:srgbClr val="FF0000"/>
                </a:solidFill>
              </a:rPr>
              <a:t>TIP, kies niet een te gemakkelijk werktuig!!</a:t>
            </a:r>
          </a:p>
          <a:p>
            <a:endParaRPr lang="nl-NL" sz="2400" dirty="0">
              <a:solidFill>
                <a:srgbClr val="FF0000"/>
              </a:solidFill>
            </a:endParaRPr>
          </a:p>
          <a:p>
            <a:r>
              <a:rPr lang="nl-NL" sz="2400" dirty="0"/>
              <a:t>      SUCCES!</a:t>
            </a:r>
          </a:p>
        </p:txBody>
      </p:sp>
    </p:spTree>
    <p:extLst>
      <p:ext uri="{BB962C8B-B14F-4D97-AF65-F5344CB8AC3E}">
        <p14:creationId xmlns:p14="http://schemas.microsoft.com/office/powerpoint/2010/main" val="58920971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1013</TotalTime>
  <Words>224</Words>
  <Application>Microsoft Office PowerPoint</Application>
  <PresentationFormat>Diavoorstelling (4:3)</PresentationFormat>
  <Paragraphs>32</Paragraphs>
  <Slides>5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Symbol</vt:lpstr>
      <vt:lpstr>Kantoorthema</vt:lpstr>
      <vt:lpstr>Portfolio opdracht Grondbewerkingswerktuig </vt:lpstr>
      <vt:lpstr>Wat ga je doen</vt:lpstr>
      <vt:lpstr>In de film komen de volgende onderwerpen voor: </vt:lpstr>
      <vt:lpstr>Eisen aan de presentatie</vt:lpstr>
      <vt:lpstr>Beoordeling Film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39</cp:revision>
  <dcterms:created xsi:type="dcterms:W3CDTF">2013-11-15T15:05:42Z</dcterms:created>
  <dcterms:modified xsi:type="dcterms:W3CDTF">2020-11-07T10:41:05Z</dcterms:modified>
</cp:coreProperties>
</file>