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85" r:id="rId4"/>
    <p:sldId id="274" r:id="rId5"/>
    <p:sldId id="273" r:id="rId6"/>
    <p:sldId id="291" r:id="rId7"/>
    <p:sldId id="290" r:id="rId8"/>
    <p:sldId id="293" r:id="rId9"/>
    <p:sldId id="294" r:id="rId10"/>
    <p:sldId id="295" r:id="rId11"/>
    <p:sldId id="28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22" autoAdjust="0"/>
    <p:restoredTop sz="94660"/>
  </p:normalViewPr>
  <p:slideViewPr>
    <p:cSldViewPr snapToGrid="0">
      <p:cViewPr varScale="1">
        <p:scale>
          <a:sx n="90" d="100"/>
          <a:sy n="90" d="100"/>
        </p:scale>
        <p:origin x="3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d.mensch@helicon.n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ffwN7Vm8U8?start=29&amp;feature=oembed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4aMQ-r--08?feature=oembed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t5.nl/artikelen/178378/olcay-glsen-helpt-werkloze-jongeren-aan-een-baan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umL4f7Xv54?feature=oembed" TargetMode="Externa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10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je nogmaals geoefend met de vaardigheid: lerende en open houding?</a:t>
            </a:r>
          </a:p>
          <a:p>
            <a:r>
              <a:rPr lang="nl-NL" dirty="0"/>
              <a:t>weet je hoe om te gaan met complimenten?</a:t>
            </a:r>
          </a:p>
          <a:p>
            <a:r>
              <a:rPr lang="nl-NL" dirty="0"/>
              <a:t>heb je geleerd hoe je feedback kunt geven en ontvangen? </a:t>
            </a:r>
          </a:p>
          <a:p>
            <a:r>
              <a:rPr lang="nl-NL" dirty="0"/>
              <a:t>kun je het verschil tussen intrinsieke en extrinsieke motivatie noemen?</a:t>
            </a:r>
          </a:p>
          <a:p>
            <a:r>
              <a:rPr lang="nl-NL" dirty="0"/>
              <a:t>leer je je standpunt innemen en onderbouwen?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621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33D-15D2-46E6-BB65-54CACD73D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85ECB-01DF-4CE6-B70D-EF0D42136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de volgende les geen extra huiswerkopdracht, gebruik te tijd om aan je </a:t>
            </a:r>
            <a:r>
              <a:rPr lang="nl-NL" dirty="0" err="1"/>
              <a:t>challenges</a:t>
            </a:r>
            <a:r>
              <a:rPr lang="nl-NL" dirty="0"/>
              <a:t> te werken!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LET OP: VOLGENDE WEEK EEN EXTRA WERKLES (LES 15). ZORG DAT JE VOORUIT KUNT MET JE CHALLENGES EN OPDRACHTEN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FC0966F-0174-474B-94A6-071A49BF4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72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je nogmaals geoefend met de vaardigheid: lerende en open houding</a:t>
            </a:r>
          </a:p>
          <a:p>
            <a:r>
              <a:rPr lang="nl-NL" dirty="0"/>
              <a:t>weet je hoe om te gaan met complimenten</a:t>
            </a:r>
          </a:p>
          <a:p>
            <a:r>
              <a:rPr lang="nl-NL" dirty="0"/>
              <a:t>heb je geleerd hoe je feedback kunt geven en ontvangen. Dit ga je straks in de </a:t>
            </a:r>
            <a:r>
              <a:rPr lang="nl-NL" dirty="0" err="1"/>
              <a:t>werkles</a:t>
            </a:r>
            <a:r>
              <a:rPr lang="nl-NL" dirty="0"/>
              <a:t> nogmaals oefenen aan de hand van de </a:t>
            </a:r>
            <a:r>
              <a:rPr lang="nl-NL" dirty="0" err="1"/>
              <a:t>challenges</a:t>
            </a:r>
            <a:r>
              <a:rPr lang="nl-NL" dirty="0"/>
              <a:t>.</a:t>
            </a:r>
          </a:p>
          <a:p>
            <a:r>
              <a:rPr lang="nl-NL" dirty="0"/>
              <a:t>kun je het verschil tussen intrinsieke en extrinsieke motivatie noemen</a:t>
            </a:r>
          </a:p>
          <a:p>
            <a:r>
              <a:rPr lang="nl-NL" dirty="0"/>
              <a:t>leer je je standpunt innemen en onderbouwen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94D15A-D8D8-452D-972A-B4449DF08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en 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92F4F-D828-4043-ABE0-598AEBB83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Zijn er vragen over </a:t>
            </a:r>
            <a:r>
              <a:rPr lang="nl-NL" dirty="0" err="1"/>
              <a:t>challenge</a:t>
            </a:r>
            <a:r>
              <a:rPr lang="nl-NL" dirty="0"/>
              <a:t> 3 en de wikiwijs?</a:t>
            </a:r>
          </a:p>
          <a:p>
            <a:r>
              <a:rPr lang="nl-NL" dirty="0"/>
              <a:t>Digitaal inleveren: Ideeën voor </a:t>
            </a:r>
            <a:r>
              <a:rPr lang="nl-NL" dirty="0" err="1"/>
              <a:t>challenge</a:t>
            </a:r>
            <a:r>
              <a:rPr lang="nl-NL" dirty="0"/>
              <a:t> 2 blz. 127 per mail: </a:t>
            </a:r>
            <a:r>
              <a:rPr lang="nl-NL" dirty="0">
                <a:hlinkClick r:id="rId2"/>
              </a:rPr>
              <a:t>d.mensch@helicon.nl</a:t>
            </a:r>
            <a:r>
              <a:rPr lang="nl-NL" dirty="0"/>
              <a:t> (formulier voorbereiding </a:t>
            </a:r>
            <a:r>
              <a:rPr lang="nl-NL" dirty="0" err="1"/>
              <a:t>challenge</a:t>
            </a:r>
            <a:r>
              <a:rPr lang="nl-NL" dirty="0"/>
              <a:t> 2) + formulier ondernemend gedrag (blz. 53)</a:t>
            </a:r>
          </a:p>
          <a:p>
            <a:pPr marL="0" indent="0">
              <a:buNone/>
            </a:pPr>
            <a:r>
              <a:rPr lang="nl-NL" dirty="0"/>
              <a:t>   Heeft iedereen dit inmiddels besproken/gepland voor uitvoering?</a:t>
            </a:r>
          </a:p>
          <a:p>
            <a:r>
              <a:rPr lang="nl-NL" dirty="0"/>
              <a:t>Vijf vinger oefening. Is de uitwerking gelukt?</a:t>
            </a:r>
          </a:p>
          <a:p>
            <a:r>
              <a:rPr lang="nl-NL" dirty="0"/>
              <a:t>Oefeningen in het werkboek gelukt? 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193496DE-12B9-4CF2-AD07-9BEC34B0D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06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de stand van zaken?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354458"/>
          </a:xfrm>
        </p:spPr>
        <p:txBody>
          <a:bodyPr>
            <a:normAutofit/>
          </a:bodyPr>
          <a:lstStyle/>
          <a:p>
            <a:r>
              <a:rPr lang="nl-NL" dirty="0"/>
              <a:t>Je zou aan het eind van deze week ongeveer klaar moeten zijn met </a:t>
            </a:r>
            <a:r>
              <a:rPr lang="nl-NL" dirty="0" err="1"/>
              <a:t>challenge</a:t>
            </a:r>
            <a:r>
              <a:rPr lang="nl-NL" dirty="0"/>
              <a:t> 1 en 2 voor een relaxte planning</a:t>
            </a:r>
          </a:p>
          <a:p>
            <a:r>
              <a:rPr lang="nl-NL" dirty="0"/>
              <a:t>Je voorbereiding voor </a:t>
            </a:r>
            <a:r>
              <a:rPr lang="nl-NL" dirty="0" err="1"/>
              <a:t>challenge</a:t>
            </a:r>
            <a:r>
              <a:rPr lang="nl-NL" dirty="0"/>
              <a:t> 3 zou nu klaar moeten zijn en besproken, je bent bezig met de uitvoering of hebt de uitvoering gepland.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HOE STAAT HET ERVOOR? WAAR HEB JE HULP/ONDERSTEUNING NODIG IN LES 12?</a:t>
            </a:r>
          </a:p>
          <a:p>
            <a:endParaRPr lang="nl-NL" dirty="0"/>
          </a:p>
        </p:txBody>
      </p:sp>
      <p:pic>
        <p:nvPicPr>
          <p:cNvPr id="9" name="Picture 2" descr="Helicon Opleidingen | vmbo, mbo en cursussen">
            <a:extLst>
              <a:ext uri="{FF2B5EF4-FFF2-40B4-BE49-F238E27FC236}">
                <a16:creationId xmlns:a16="http://schemas.microsoft.com/office/drawing/2014/main" id="{AFB2280D-577B-4A41-AFA6-9080D2FB0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Lerende &amp; open houding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Vragen stellen/hulp vragen </a:t>
            </a:r>
          </a:p>
          <a:p>
            <a:r>
              <a:rPr lang="nl-NL" dirty="0"/>
              <a:t>Interesse tonen</a:t>
            </a:r>
          </a:p>
          <a:p>
            <a:r>
              <a:rPr lang="nl-NL" dirty="0"/>
              <a:t>Initiatief nemen</a:t>
            </a:r>
          </a:p>
          <a:p>
            <a:r>
              <a:rPr lang="nl-NL" dirty="0"/>
              <a:t>Omgaan met kritiek/fouten maken</a:t>
            </a:r>
          </a:p>
          <a:p>
            <a:r>
              <a:rPr lang="nl-NL" dirty="0"/>
              <a:t>Kijken naar wat beter kan voor jouw ontwikkeling</a:t>
            </a:r>
            <a:br>
              <a:rPr lang="nl-NL" dirty="0"/>
            </a:br>
            <a:br>
              <a:rPr lang="nl-NL" dirty="0"/>
            </a:br>
            <a:r>
              <a:rPr lang="nl-NL" dirty="0"/>
              <a:t>HOE LEREND EN OPEN IS JOUW HOUDING? </a:t>
            </a:r>
            <a:br>
              <a:rPr lang="nl-NL" dirty="0"/>
            </a:br>
            <a:r>
              <a:rPr lang="nl-NL" dirty="0"/>
              <a:t>Werkboek blz. 38-42  opdracht 11, 12, 14 + terugkijken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02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2D62D5-A706-4E20-87FD-3C31A6A11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Complimenten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3C8BFD-1659-4E0A-A4AF-8686A5296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24, blz. 120+121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Onlinemedia 3" title="Streetlab - Hoeveel complimenten kan een mens verdragen?">
            <a:hlinkClick r:id="" action="ppaction://media"/>
            <a:extLst>
              <a:ext uri="{FF2B5EF4-FFF2-40B4-BE49-F238E27FC236}">
                <a16:creationId xmlns:a16="http://schemas.microsoft.com/office/drawing/2014/main" id="{CE981C20-E612-4765-B841-7890CFFF11B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2650165"/>
            <a:ext cx="6096000" cy="3429000"/>
          </a:xfrm>
          <a:prstGeom prst="rect">
            <a:avLst/>
          </a:prstGeom>
        </p:spPr>
      </p:pic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FBF011FF-1434-4670-9864-0F2D02FD3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70729-D813-486A-98C2-5E8FA7802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 geven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9DF7EC-912E-4360-8EB2-E82FB50F94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Laten weten wat je van een anders werk vindt, wat goed was en wat beter had gekund</a:t>
            </a:r>
          </a:p>
          <a:p>
            <a:r>
              <a:rPr lang="nl-NL" dirty="0"/>
              <a:t>De manier waarop je iets zegt, doet veel met het gevoel van de ander</a:t>
            </a:r>
          </a:p>
          <a:p>
            <a:r>
              <a:rPr lang="nl-NL" dirty="0" err="1"/>
              <a:t>Opdr</a:t>
            </a:r>
            <a:r>
              <a:rPr lang="nl-NL" dirty="0"/>
              <a:t>. 22 blz. 119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Onlinemedia 3" title="In gesprek met je werkgever: Conflicten bespreken">
            <a:hlinkClick r:id="" action="ppaction://media"/>
            <a:extLst>
              <a:ext uri="{FF2B5EF4-FFF2-40B4-BE49-F238E27FC236}">
                <a16:creationId xmlns:a16="http://schemas.microsoft.com/office/drawing/2014/main" id="{45B170DB-7AB4-40F0-8367-3749E7B98D5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97126" y="3681228"/>
            <a:ext cx="5489944" cy="3088094"/>
          </a:xfrm>
          <a:prstGeom prst="rect">
            <a:avLst/>
          </a:prstGeom>
        </p:spPr>
      </p:pic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B8835C88-6271-40CF-806E-5A16BBBB0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33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D72FF-6235-4FD1-A4E5-E0E58EDCC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Gemotiveerd zijn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5C7F2B-4EE5-4E53-AEC0-8CA1F8942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4956"/>
            <a:ext cx="10515600" cy="4811658"/>
          </a:xfrm>
        </p:spPr>
        <p:txBody>
          <a:bodyPr>
            <a:normAutofit/>
          </a:bodyPr>
          <a:lstStyle/>
          <a:p>
            <a:r>
              <a:rPr lang="nl-NL" dirty="0"/>
              <a:t>Opdracht 16 + 18 blz. 43+45 en terugkijken op de </a:t>
            </a:r>
            <a:r>
              <a:rPr lang="nl-NL" dirty="0" err="1"/>
              <a:t>skill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>
                <a:hlinkClick r:id="rId3"/>
              </a:rPr>
              <a:t>https://www.at5.nl/artikelen/178378/olcay-glsen-helpt-werkloze-jongeren-aan-een-baan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Onlinemedia 4" title="Happen naar Peijnenburg (zwemmen)">
            <a:hlinkClick r:id="" action="ppaction://media"/>
            <a:extLst>
              <a:ext uri="{FF2B5EF4-FFF2-40B4-BE49-F238E27FC236}">
                <a16:creationId xmlns:a16="http://schemas.microsoft.com/office/drawing/2014/main" id="{5C473AE1-CEAF-45C3-A1FF-18A686DC347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159697" y="2568355"/>
            <a:ext cx="4496824" cy="337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36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D7BFCD-1481-4FFD-A1FD-4B02E3664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Stellingen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F46D31-CB0F-4D60-92D0-28C9216CB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9 blz. 108</a:t>
            </a:r>
          </a:p>
        </p:txBody>
      </p:sp>
      <p:pic>
        <p:nvPicPr>
          <p:cNvPr id="1026" name="Picture 2" descr="Trekkaart: Versie 1: Na rekenoef: cijferen (+,-,:,X) wordt er uit de zak  een groen of een rood kaartje getrokken. Groen kaartje= W… | Kaarten,  Activiteiten, Kleuren">
            <a:extLst>
              <a:ext uri="{FF2B5EF4-FFF2-40B4-BE49-F238E27FC236}">
                <a16:creationId xmlns:a16="http://schemas.microsoft.com/office/drawing/2014/main" id="{A23646F0-0B1C-4BA2-8CDC-C1A8FCF8A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928813"/>
            <a:ext cx="57150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98165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453</Words>
  <Application>Microsoft Office PowerPoint</Application>
  <PresentationFormat>Breedbeeld</PresentationFormat>
  <Paragraphs>57</Paragraphs>
  <Slides>11</Slides>
  <Notes>0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Modern Love</vt:lpstr>
      <vt:lpstr>The Hand</vt:lpstr>
      <vt:lpstr>SketchyVTI</vt:lpstr>
      <vt:lpstr>Les 10</vt:lpstr>
      <vt:lpstr>Aan het einde van deze les…</vt:lpstr>
      <vt:lpstr>Vragen en huiswerk</vt:lpstr>
      <vt:lpstr>Wat is de stand van zaken?</vt:lpstr>
      <vt:lpstr>Lerende &amp; open houding</vt:lpstr>
      <vt:lpstr>Complimenten</vt:lpstr>
      <vt:lpstr>Feedback geven</vt:lpstr>
      <vt:lpstr>Gemotiveerd zijn</vt:lpstr>
      <vt:lpstr>Stellingen</vt:lpstr>
      <vt:lpstr>Aan het einde van deze les…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61</cp:revision>
  <dcterms:created xsi:type="dcterms:W3CDTF">2020-11-02T07:32:19Z</dcterms:created>
  <dcterms:modified xsi:type="dcterms:W3CDTF">2020-11-29T15:09:27Z</dcterms:modified>
</cp:coreProperties>
</file>