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71" r:id="rId3"/>
    <p:sldId id="293" r:id="rId4"/>
    <p:sldId id="294" r:id="rId5"/>
    <p:sldId id="295" r:id="rId6"/>
    <p:sldId id="273" r:id="rId7"/>
    <p:sldId id="296" r:id="rId8"/>
    <p:sldId id="288" r:id="rId9"/>
    <p:sldId id="297" r:id="rId10"/>
    <p:sldId id="298"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17" autoAdjust="0"/>
    <p:restoredTop sz="94660"/>
  </p:normalViewPr>
  <p:slideViewPr>
    <p:cSldViewPr snapToGrid="0">
      <p:cViewPr varScale="1">
        <p:scale>
          <a:sx n="86" d="100"/>
          <a:sy n="86" d="100"/>
        </p:scale>
        <p:origin x="7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descr="Tag=AccentColor&#10;Flavor=Light&#10;Target=FillAndLine">
            <a:extLst>
              <a:ext uri="{FF2B5EF4-FFF2-40B4-BE49-F238E27FC236}">
                <a16:creationId xmlns:a16="http://schemas.microsoft.com/office/drawing/2014/main" id="{DA381740-063A-41A4-836D-85D14980EEF0}"/>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4EF9DF8-704A-44AE-8850-307DDACC9387}"/>
              </a:ext>
            </a:extLst>
          </p:cNvPr>
          <p:cNvSpPr>
            <a:spLocks noGrp="1"/>
          </p:cNvSpPr>
          <p:nvPr>
            <p:ph type="ctrTitle"/>
          </p:nvPr>
        </p:nvSpPr>
        <p:spPr>
          <a:xfrm>
            <a:off x="841248" y="448056"/>
            <a:ext cx="10515600" cy="4069080"/>
          </a:xfrm>
        </p:spPr>
        <p:txBody>
          <a:bodyPr anchor="b">
            <a:noAutofit/>
          </a:bodyPr>
          <a:lstStyle>
            <a:lvl1pPr algn="l">
              <a:defRPr sz="9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CC72E09-06F3-48B9-9B95-DE15EC98017B}"/>
              </a:ext>
            </a:extLst>
          </p:cNvPr>
          <p:cNvSpPr>
            <a:spLocks noGrp="1"/>
          </p:cNvSpPr>
          <p:nvPr>
            <p:ph type="subTitle" idx="1"/>
          </p:nvPr>
        </p:nvSpPr>
        <p:spPr>
          <a:xfrm>
            <a:off x="841248" y="4983480"/>
            <a:ext cx="10515600" cy="1124712"/>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11CD474-E5E1-4D01-97F6-0C9FC09332C0}"/>
              </a:ext>
            </a:extLst>
          </p:cNvPr>
          <p:cNvSpPr>
            <a:spLocks noGrp="1"/>
          </p:cNvSpPr>
          <p:nvPr>
            <p:ph type="dt" sz="half" idx="10"/>
          </p:nvPr>
        </p:nvSpPr>
        <p:spPr/>
        <p:txBody>
          <a:bodyPr/>
          <a:lstStyle/>
          <a:p>
            <a:fld id="{72345051-2045-45DA-935E-2E3CA1A69ADC}" type="datetimeFigureOut">
              <a:rPr lang="en-US" smtClean="0"/>
              <a:t>11/29/2020</a:t>
            </a:fld>
            <a:endParaRPr lang="en-US" dirty="0"/>
          </a:p>
        </p:txBody>
      </p:sp>
      <p:sp>
        <p:nvSpPr>
          <p:cNvPr id="5" name="Footer Placeholder 4">
            <a:extLst>
              <a:ext uri="{FF2B5EF4-FFF2-40B4-BE49-F238E27FC236}">
                <a16:creationId xmlns:a16="http://schemas.microsoft.com/office/drawing/2014/main" id="{C636BBC7-EB9B-4B36-88E9-DBF65D270E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8786C7-DD8D-492F-9A9A-A7B3EBE27FE9}"/>
              </a:ext>
            </a:extLst>
          </p:cNvPr>
          <p:cNvSpPr>
            <a:spLocks noGrp="1"/>
          </p:cNvSpPr>
          <p:nvPr>
            <p:ph type="sldNum" sz="quarter" idx="12"/>
          </p:nvPr>
        </p:nvSpPr>
        <p:spPr/>
        <p:txBody>
          <a:bodyPr/>
          <a:lstStyle/>
          <a:p>
            <a:fld id="{A7CD31F4-64FA-4BA0-9498-67783267A8C8}" type="slidenum">
              <a:rPr lang="en-US" smtClean="0"/>
              <a:t>‹nr.›</a:t>
            </a:fld>
            <a:endParaRPr lang="en-US"/>
          </a:p>
        </p:txBody>
      </p:sp>
    </p:spTree>
    <p:extLst>
      <p:ext uri="{BB962C8B-B14F-4D97-AF65-F5344CB8AC3E}">
        <p14:creationId xmlns:p14="http://schemas.microsoft.com/office/powerpoint/2010/main" val="169092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7CF8D-FF51-4FD8-B968-A2C8507347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1A953-02EA-491B-A215-AF8420D74D3A}"/>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4084D1E-BC98-44E4-8D2C-89CCDC293331}"/>
              </a:ext>
            </a:extLst>
          </p:cNvPr>
          <p:cNvSpPr>
            <a:spLocks noGrp="1"/>
          </p:cNvSpPr>
          <p:nvPr>
            <p:ph type="dt" sz="half" idx="10"/>
          </p:nvPr>
        </p:nvSpPr>
        <p:spPr/>
        <p:txBody>
          <a:bodyPr/>
          <a:lstStyle/>
          <a:p>
            <a:fld id="{72345051-2045-45DA-935E-2E3CA1A69ADC}" type="datetimeFigureOut">
              <a:rPr lang="en-US" smtClean="0"/>
              <a:t>11/29/2020</a:t>
            </a:fld>
            <a:endParaRPr lang="en-US"/>
          </a:p>
        </p:txBody>
      </p:sp>
      <p:sp>
        <p:nvSpPr>
          <p:cNvPr id="5" name="Footer Placeholder 4">
            <a:extLst>
              <a:ext uri="{FF2B5EF4-FFF2-40B4-BE49-F238E27FC236}">
                <a16:creationId xmlns:a16="http://schemas.microsoft.com/office/drawing/2014/main" id="{513019EB-9C2B-4833-B72A-1476941597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F6E764-5688-45F5-94ED-A7357D2F5689}"/>
              </a:ext>
            </a:extLst>
          </p:cNvPr>
          <p:cNvSpPr>
            <a:spLocks noGrp="1"/>
          </p:cNvSpPr>
          <p:nvPr>
            <p:ph type="sldNum" sz="quarter" idx="12"/>
          </p:nvPr>
        </p:nvSpPr>
        <p:spPr/>
        <p:txBody>
          <a:bodyPr/>
          <a:lstStyle/>
          <a:p>
            <a:fld id="{A7CD31F4-64FA-4BA0-9498-67783267A8C8}" type="slidenum">
              <a:rPr lang="en-US" smtClean="0"/>
              <a:t>‹nr.›</a:t>
            </a:fld>
            <a:endParaRPr lang="en-US"/>
          </a:p>
        </p:txBody>
      </p:sp>
    </p:spTree>
    <p:extLst>
      <p:ext uri="{BB962C8B-B14F-4D97-AF65-F5344CB8AC3E}">
        <p14:creationId xmlns:p14="http://schemas.microsoft.com/office/powerpoint/2010/main" val="3959293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E3CB6-3025-40BF-A04B-A7B0CB4C01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DD5CB3-8B24-48C7-89D3-8DCAD36A453D}"/>
              </a:ext>
            </a:extLst>
          </p:cNvPr>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50BC931-E2BF-4C1D-91AA-89F82F8268B2}"/>
              </a:ext>
            </a:extLst>
          </p:cNvPr>
          <p:cNvSpPr>
            <a:spLocks noGrp="1"/>
          </p:cNvSpPr>
          <p:nvPr>
            <p:ph type="dt" sz="half" idx="10"/>
          </p:nvPr>
        </p:nvSpPr>
        <p:spPr/>
        <p:txBody>
          <a:bodyPr/>
          <a:lstStyle/>
          <a:p>
            <a:fld id="{72345051-2045-45DA-935E-2E3CA1A69ADC}" type="datetimeFigureOut">
              <a:rPr lang="en-US" smtClean="0"/>
              <a:t>11/29/2020</a:t>
            </a:fld>
            <a:endParaRPr lang="en-US"/>
          </a:p>
        </p:txBody>
      </p:sp>
      <p:sp>
        <p:nvSpPr>
          <p:cNvPr id="5" name="Footer Placeholder 4">
            <a:extLst>
              <a:ext uri="{FF2B5EF4-FFF2-40B4-BE49-F238E27FC236}">
                <a16:creationId xmlns:a16="http://schemas.microsoft.com/office/drawing/2014/main" id="{7548A135-AEE9-4483-957E-3D143318DD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DEFD4-A052-46B3-B2AE-F3091D8A2F7B}"/>
              </a:ext>
            </a:extLst>
          </p:cNvPr>
          <p:cNvSpPr>
            <a:spLocks noGrp="1"/>
          </p:cNvSpPr>
          <p:nvPr>
            <p:ph type="sldNum" sz="quarter" idx="12"/>
          </p:nvPr>
        </p:nvSpPr>
        <p:spPr/>
        <p:txBody>
          <a:bodyPr/>
          <a:lstStyle/>
          <a:p>
            <a:fld id="{A7CD31F4-64FA-4BA0-9498-67783267A8C8}" type="slidenum">
              <a:rPr lang="en-US" smtClean="0"/>
              <a:t>‹nr.›</a:t>
            </a:fld>
            <a:endParaRPr lang="en-US"/>
          </a:p>
        </p:txBody>
      </p:sp>
    </p:spTree>
    <p:extLst>
      <p:ext uri="{BB962C8B-B14F-4D97-AF65-F5344CB8AC3E}">
        <p14:creationId xmlns:p14="http://schemas.microsoft.com/office/powerpoint/2010/main" val="3236349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D02BC-5A24-47F7-A4DF-B93FBC0C51B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8E9219E-EE74-4093-94D6-F663E059C504}"/>
              </a:ext>
            </a:extLst>
          </p:cNvPr>
          <p:cNvSpPr>
            <a:spLocks noGrp="1"/>
          </p:cNvSpPr>
          <p:nvPr>
            <p:ph idx="1"/>
          </p:nvPr>
        </p:nvSpPr>
        <p:spPr>
          <a:xfrm>
            <a:off x="838200" y="1929384"/>
            <a:ext cx="10515600" cy="425196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2A61642-BFBA-48AE-A29C-C2AA7386AE95}"/>
              </a:ext>
            </a:extLst>
          </p:cNvPr>
          <p:cNvSpPr>
            <a:spLocks noGrp="1"/>
          </p:cNvSpPr>
          <p:nvPr>
            <p:ph type="dt" sz="half" idx="10"/>
          </p:nvPr>
        </p:nvSpPr>
        <p:spPr/>
        <p:txBody>
          <a:bodyPr/>
          <a:lstStyle/>
          <a:p>
            <a:fld id="{72345051-2045-45DA-935E-2E3CA1A69ADC}" type="datetimeFigureOut">
              <a:rPr lang="en-US" smtClean="0"/>
              <a:t>11/29/2020</a:t>
            </a:fld>
            <a:endParaRPr lang="en-US"/>
          </a:p>
        </p:txBody>
      </p:sp>
      <p:sp>
        <p:nvSpPr>
          <p:cNvPr id="5" name="Footer Placeholder 4">
            <a:extLst>
              <a:ext uri="{FF2B5EF4-FFF2-40B4-BE49-F238E27FC236}">
                <a16:creationId xmlns:a16="http://schemas.microsoft.com/office/drawing/2014/main" id="{2AD2029B-6646-4DBF-A302-76A513FC64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6D4DFD-766F-4E45-A00C-2B5E8CE9A908}"/>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8" name="Rectangle 7" descr="Tag=AccentColor&#10;Flavor=Light&#10;Target=FillAndLine">
            <a:extLst>
              <a:ext uri="{FF2B5EF4-FFF2-40B4-BE49-F238E27FC236}">
                <a16:creationId xmlns:a16="http://schemas.microsoft.com/office/drawing/2014/main" id="{EBDD1931-9E86-4402-9A68-33A2D9EFB198}"/>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03883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18C0-6540-400C-BB51-353D5FD5CB00}"/>
              </a:ext>
            </a:extLst>
          </p:cNvPr>
          <p:cNvSpPr>
            <a:spLocks noGrp="1"/>
          </p:cNvSpPr>
          <p:nvPr>
            <p:ph type="title"/>
          </p:nvPr>
        </p:nvSpPr>
        <p:spPr>
          <a:xfrm>
            <a:off x="841248" y="448056"/>
            <a:ext cx="10515600" cy="4069080"/>
          </a:xfrm>
        </p:spPr>
        <p:txBody>
          <a:bodyPr anchor="b">
            <a:normAutofit/>
          </a:bodyPr>
          <a:lstStyle>
            <a:lvl1pPr>
              <a:defRPr sz="8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A81CD69-43B3-4FF7-AA41-30C36C957E65}"/>
              </a:ext>
            </a:extLst>
          </p:cNvPr>
          <p:cNvSpPr>
            <a:spLocks noGrp="1"/>
          </p:cNvSpPr>
          <p:nvPr>
            <p:ph type="body" idx="1"/>
          </p:nvPr>
        </p:nvSpPr>
        <p:spPr>
          <a:xfrm>
            <a:off x="841248" y="4983480"/>
            <a:ext cx="10515600" cy="1124712"/>
          </a:xfrm>
        </p:spPr>
        <p:txBody>
          <a:bodyPr>
            <a:norm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BF300D-5CBE-47E9-A193-E23C8314D0EA}"/>
              </a:ext>
            </a:extLst>
          </p:cNvPr>
          <p:cNvSpPr>
            <a:spLocks noGrp="1"/>
          </p:cNvSpPr>
          <p:nvPr>
            <p:ph type="dt" sz="half" idx="10"/>
          </p:nvPr>
        </p:nvSpPr>
        <p:spPr/>
        <p:txBody>
          <a:bodyPr/>
          <a:lstStyle/>
          <a:p>
            <a:fld id="{72345051-2045-45DA-935E-2E3CA1A69ADC}" type="datetimeFigureOut">
              <a:rPr lang="en-US" smtClean="0"/>
              <a:t>11/29/2020</a:t>
            </a:fld>
            <a:endParaRPr lang="en-US"/>
          </a:p>
        </p:txBody>
      </p:sp>
      <p:sp>
        <p:nvSpPr>
          <p:cNvPr id="5" name="Footer Placeholder 4">
            <a:extLst>
              <a:ext uri="{FF2B5EF4-FFF2-40B4-BE49-F238E27FC236}">
                <a16:creationId xmlns:a16="http://schemas.microsoft.com/office/drawing/2014/main" id="{56E7DF3F-C51A-4DB1-9FCE-E3E0D8E925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269CF4-FAAB-44EF-A2A5-8352B4AA384F}"/>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7" name="Rectangle 6" descr="Tag=AccentColor&#10;Flavor=Light&#10;Target=FillAndLine">
            <a:extLst>
              <a:ext uri="{FF2B5EF4-FFF2-40B4-BE49-F238E27FC236}">
                <a16:creationId xmlns:a16="http://schemas.microsoft.com/office/drawing/2014/main" id="{417A8947-4521-4FE1-8E44-27363435CE1B}"/>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21199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DE264-531D-49C1-A8AF-2B4C1D218FA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4B9A1B8-2F1B-46AA-858A-CFFF5AF7CEB0}"/>
              </a:ext>
            </a:extLst>
          </p:cNvPr>
          <p:cNvSpPr>
            <a:spLocks noGrp="1"/>
          </p:cNvSpPr>
          <p:nvPr>
            <p:ph sz="half" idx="1"/>
          </p:nvPr>
        </p:nvSpPr>
        <p:spPr>
          <a:xfrm>
            <a:off x="838200" y="1929384"/>
            <a:ext cx="5181600" cy="42519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6E6B9631-18C0-43BD-8AF3-9137D6D4C234}"/>
              </a:ext>
            </a:extLst>
          </p:cNvPr>
          <p:cNvSpPr>
            <a:spLocks noGrp="1"/>
          </p:cNvSpPr>
          <p:nvPr>
            <p:ph sz="half" idx="2"/>
          </p:nvPr>
        </p:nvSpPr>
        <p:spPr>
          <a:xfrm>
            <a:off x="6172200" y="1929384"/>
            <a:ext cx="5181600" cy="425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9032FCA-14C6-4497-9C27-3F58062442CE}"/>
              </a:ext>
            </a:extLst>
          </p:cNvPr>
          <p:cNvSpPr>
            <a:spLocks noGrp="1"/>
          </p:cNvSpPr>
          <p:nvPr>
            <p:ph type="dt" sz="half" idx="10"/>
          </p:nvPr>
        </p:nvSpPr>
        <p:spPr/>
        <p:txBody>
          <a:bodyPr/>
          <a:lstStyle/>
          <a:p>
            <a:fld id="{72345051-2045-45DA-935E-2E3CA1A69ADC}" type="datetimeFigureOut">
              <a:rPr lang="en-US" smtClean="0"/>
              <a:t>11/29/2020</a:t>
            </a:fld>
            <a:endParaRPr lang="en-US"/>
          </a:p>
        </p:txBody>
      </p:sp>
      <p:sp>
        <p:nvSpPr>
          <p:cNvPr id="6" name="Footer Placeholder 5">
            <a:extLst>
              <a:ext uri="{FF2B5EF4-FFF2-40B4-BE49-F238E27FC236}">
                <a16:creationId xmlns:a16="http://schemas.microsoft.com/office/drawing/2014/main" id="{961E5057-693B-4E10-958E-0ABE79FEC7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0CECB1-0A35-4C10-9D3D-FE4404283011}"/>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9" name="Rectangle 8" descr="Tag=AccentColor&#10;Flavor=Light&#10;Target=FillAndLine">
            <a:extLst>
              <a:ext uri="{FF2B5EF4-FFF2-40B4-BE49-F238E27FC236}">
                <a16:creationId xmlns:a16="http://schemas.microsoft.com/office/drawing/2014/main" id="{2FAAC677-2D37-4F63-9C4B-711A2988EE0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96601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AE282-8875-4F49-AB21-E1C2BCAEA1F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712EA2-EF8C-4F18-BECF-AD121F72816A}"/>
              </a:ext>
            </a:extLst>
          </p:cNvPr>
          <p:cNvSpPr>
            <a:spLocks noGrp="1"/>
          </p:cNvSpPr>
          <p:nvPr>
            <p:ph type="body" idx="1"/>
          </p:nvPr>
        </p:nvSpPr>
        <p:spPr>
          <a:xfrm>
            <a:off x="839788" y="1938528"/>
            <a:ext cx="5157787"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7B59D4-E93F-40C1-A1A2-F1867830C678}"/>
              </a:ext>
            </a:extLst>
          </p:cNvPr>
          <p:cNvSpPr>
            <a:spLocks noGrp="1"/>
          </p:cNvSpPr>
          <p:nvPr>
            <p:ph sz="half" idx="2"/>
          </p:nvPr>
        </p:nvSpPr>
        <p:spPr>
          <a:xfrm>
            <a:off x="839788" y="2926080"/>
            <a:ext cx="5157787" cy="32644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E810616-1C77-42AE-8449-D0B64E2B8475}"/>
              </a:ext>
            </a:extLst>
          </p:cNvPr>
          <p:cNvSpPr>
            <a:spLocks noGrp="1"/>
          </p:cNvSpPr>
          <p:nvPr>
            <p:ph type="body" sz="quarter" idx="3"/>
          </p:nvPr>
        </p:nvSpPr>
        <p:spPr>
          <a:xfrm>
            <a:off x="6172200" y="1938528"/>
            <a:ext cx="5183188"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74E172-AFE8-48E4-BBB0-CA6D4EC1127C}"/>
              </a:ext>
            </a:extLst>
          </p:cNvPr>
          <p:cNvSpPr>
            <a:spLocks noGrp="1"/>
          </p:cNvSpPr>
          <p:nvPr>
            <p:ph sz="quarter" idx="4"/>
          </p:nvPr>
        </p:nvSpPr>
        <p:spPr>
          <a:xfrm>
            <a:off x="6172200" y="2926080"/>
            <a:ext cx="5183188"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C9407CC-270D-4C98-B95C-7AE67D2E1913}"/>
              </a:ext>
            </a:extLst>
          </p:cNvPr>
          <p:cNvSpPr>
            <a:spLocks noGrp="1"/>
          </p:cNvSpPr>
          <p:nvPr>
            <p:ph type="dt" sz="half" idx="10"/>
          </p:nvPr>
        </p:nvSpPr>
        <p:spPr/>
        <p:txBody>
          <a:bodyPr/>
          <a:lstStyle/>
          <a:p>
            <a:fld id="{72345051-2045-45DA-935E-2E3CA1A69ADC}" type="datetimeFigureOut">
              <a:rPr lang="en-US" smtClean="0"/>
              <a:t>11/29/2020</a:t>
            </a:fld>
            <a:endParaRPr lang="en-US"/>
          </a:p>
        </p:txBody>
      </p:sp>
      <p:sp>
        <p:nvSpPr>
          <p:cNvPr id="8" name="Footer Placeholder 7">
            <a:extLst>
              <a:ext uri="{FF2B5EF4-FFF2-40B4-BE49-F238E27FC236}">
                <a16:creationId xmlns:a16="http://schemas.microsoft.com/office/drawing/2014/main" id="{454070D5-9B7B-47FC-9F75-F6AD960745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28EAC17-33BE-4265-8C06-644C2D34FD3C}"/>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11" name="Rectangle 10" descr="Tag=AccentColor&#10;Flavor=Light&#10;Target=FillAndLine">
            <a:extLst>
              <a:ext uri="{FF2B5EF4-FFF2-40B4-BE49-F238E27FC236}">
                <a16:creationId xmlns:a16="http://schemas.microsoft.com/office/drawing/2014/main" id="{F634C457-AEBF-47D7-9200-BAD05D138B1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12382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E9AC0-40CD-4451-BF00-5E2FC7B7451B}"/>
              </a:ext>
            </a:extLst>
          </p:cNvPr>
          <p:cNvSpPr>
            <a:spLocks noGrp="1"/>
          </p:cNvSpPr>
          <p:nvPr>
            <p:ph type="title"/>
          </p:nvPr>
        </p:nvSpPr>
        <p:spPr>
          <a:xfrm>
            <a:off x="2203704" y="1728216"/>
            <a:ext cx="7781544" cy="3392424"/>
          </a:xfrm>
        </p:spPr>
        <p:txBody>
          <a:bodyPr>
            <a:normAutofit/>
          </a:bodyPr>
          <a:lstStyle>
            <a:lvl1pPr algn="ctr">
              <a:defRPr sz="7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C6FD9A32-9C83-452B-BC69-CC6E95D3C93C}"/>
              </a:ext>
            </a:extLst>
          </p:cNvPr>
          <p:cNvSpPr>
            <a:spLocks noGrp="1"/>
          </p:cNvSpPr>
          <p:nvPr>
            <p:ph type="dt" sz="half" idx="10"/>
          </p:nvPr>
        </p:nvSpPr>
        <p:spPr/>
        <p:txBody>
          <a:bodyPr/>
          <a:lstStyle/>
          <a:p>
            <a:fld id="{72345051-2045-45DA-935E-2E3CA1A69ADC}" type="datetimeFigureOut">
              <a:rPr lang="en-US" smtClean="0"/>
              <a:t>11/29/2020</a:t>
            </a:fld>
            <a:endParaRPr lang="en-US"/>
          </a:p>
        </p:txBody>
      </p:sp>
      <p:sp>
        <p:nvSpPr>
          <p:cNvPr id="4" name="Footer Placeholder 3">
            <a:extLst>
              <a:ext uri="{FF2B5EF4-FFF2-40B4-BE49-F238E27FC236}">
                <a16:creationId xmlns:a16="http://schemas.microsoft.com/office/drawing/2014/main" id="{6B87B83E-E23E-42DE-876D-F55908A97D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1C03A8-D428-4010-B413-13B1E9922628}"/>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6" name="Rectangle 6" descr="Tag=AccentColor&#10;Flavor=Light&#10;Target=FillAndLine">
            <a:extLst>
              <a:ext uri="{FF2B5EF4-FFF2-40B4-BE49-F238E27FC236}">
                <a16:creationId xmlns:a16="http://schemas.microsoft.com/office/drawing/2014/main" id="{17F03060-85EC-4182-8C18-C6EE0D373E4B}"/>
              </a:ext>
            </a:extLst>
          </p:cNvPr>
          <p:cNvSpPr/>
          <p:nvPr/>
        </p:nvSpPr>
        <p:spPr>
          <a:xfrm>
            <a:off x="3974206" y="5126892"/>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57684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2816A0-77C4-4A3F-87BD-A7321E3C84D2}"/>
              </a:ext>
            </a:extLst>
          </p:cNvPr>
          <p:cNvSpPr>
            <a:spLocks noGrp="1"/>
          </p:cNvSpPr>
          <p:nvPr>
            <p:ph type="dt" sz="half" idx="10"/>
          </p:nvPr>
        </p:nvSpPr>
        <p:spPr/>
        <p:txBody>
          <a:bodyPr/>
          <a:lstStyle/>
          <a:p>
            <a:fld id="{72345051-2045-45DA-935E-2E3CA1A69ADC}" type="datetimeFigureOut">
              <a:rPr lang="en-US" smtClean="0"/>
              <a:t>11/29/2020</a:t>
            </a:fld>
            <a:endParaRPr lang="en-US"/>
          </a:p>
        </p:txBody>
      </p:sp>
      <p:sp>
        <p:nvSpPr>
          <p:cNvPr id="3" name="Footer Placeholder 2">
            <a:extLst>
              <a:ext uri="{FF2B5EF4-FFF2-40B4-BE49-F238E27FC236}">
                <a16:creationId xmlns:a16="http://schemas.microsoft.com/office/drawing/2014/main" id="{A5FC3464-F026-4C77-9441-55ECA5054D5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7D9257-BADE-4D0B-AF0B-D09FE95FA078}"/>
              </a:ext>
            </a:extLst>
          </p:cNvPr>
          <p:cNvSpPr>
            <a:spLocks noGrp="1"/>
          </p:cNvSpPr>
          <p:nvPr>
            <p:ph type="sldNum" sz="quarter" idx="12"/>
          </p:nvPr>
        </p:nvSpPr>
        <p:spPr/>
        <p:txBody>
          <a:bodyPr/>
          <a:lstStyle/>
          <a:p>
            <a:fld id="{A7CD31F4-64FA-4BA0-9498-67783267A8C8}" type="slidenum">
              <a:rPr lang="en-US" smtClean="0"/>
              <a:t>‹nr.›</a:t>
            </a:fld>
            <a:endParaRPr lang="en-US"/>
          </a:p>
        </p:txBody>
      </p:sp>
    </p:spTree>
    <p:extLst>
      <p:ext uri="{BB962C8B-B14F-4D97-AF65-F5344CB8AC3E}">
        <p14:creationId xmlns:p14="http://schemas.microsoft.com/office/powerpoint/2010/main" val="367869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C48E-F751-45A2-9010-208B81EDBE69}"/>
              </a:ext>
            </a:extLst>
          </p:cNvPr>
          <p:cNvSpPr>
            <a:spLocks noGrp="1"/>
          </p:cNvSpPr>
          <p:nvPr>
            <p:ph type="title"/>
          </p:nvPr>
        </p:nvSpPr>
        <p:spPr>
          <a:xfrm>
            <a:off x="839788" y="457200"/>
            <a:ext cx="3932237" cy="3429000"/>
          </a:xfrm>
        </p:spPr>
        <p:txBody>
          <a:bodyPr anchor="b">
            <a:normAutofit/>
          </a:bodyPr>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D501F6-8430-4758-8636-74D68E990EC3}"/>
              </a:ext>
            </a:extLst>
          </p:cNvPr>
          <p:cNvSpPr>
            <a:spLocks noGrp="1"/>
          </p:cNvSpPr>
          <p:nvPr>
            <p:ph idx="1"/>
          </p:nvPr>
        </p:nvSpPr>
        <p:spPr>
          <a:xfrm>
            <a:off x="5303520" y="548640"/>
            <a:ext cx="6053328" cy="5431536"/>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E79DC39-A29C-494C-98B6-999746C5F38A}"/>
              </a:ext>
            </a:extLst>
          </p:cNvPr>
          <p:cNvSpPr>
            <a:spLocks noGrp="1"/>
          </p:cNvSpPr>
          <p:nvPr>
            <p:ph type="body" sz="half" idx="2"/>
          </p:nvPr>
        </p:nvSpPr>
        <p:spPr>
          <a:xfrm>
            <a:off x="839788" y="3977640"/>
            <a:ext cx="3932237"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2584C988-A6DB-469A-B8AA-31866F36E83D}"/>
              </a:ext>
            </a:extLst>
          </p:cNvPr>
          <p:cNvSpPr>
            <a:spLocks noGrp="1"/>
          </p:cNvSpPr>
          <p:nvPr>
            <p:ph type="dt" sz="half" idx="10"/>
          </p:nvPr>
        </p:nvSpPr>
        <p:spPr/>
        <p:txBody>
          <a:bodyPr/>
          <a:lstStyle/>
          <a:p>
            <a:fld id="{72345051-2045-45DA-935E-2E3CA1A69ADC}" type="datetimeFigureOut">
              <a:rPr lang="en-US" smtClean="0"/>
              <a:t>11/29/2020</a:t>
            </a:fld>
            <a:endParaRPr lang="en-US"/>
          </a:p>
        </p:txBody>
      </p:sp>
      <p:sp>
        <p:nvSpPr>
          <p:cNvPr id="6" name="Footer Placeholder 5">
            <a:extLst>
              <a:ext uri="{FF2B5EF4-FFF2-40B4-BE49-F238E27FC236}">
                <a16:creationId xmlns:a16="http://schemas.microsoft.com/office/drawing/2014/main" id="{02BC39C3-81EB-4828-9AD3-2F1FAC521E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59376C-9810-49A5-BC9A-4E6A02175273}"/>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8" name="Rectangle 6" descr="Tag=AccentColor&#10;Flavor=Light&#10;Target=FillAndLine">
            <a:extLst>
              <a:ext uri="{FF2B5EF4-FFF2-40B4-BE49-F238E27FC236}">
                <a16:creationId xmlns:a16="http://schemas.microsoft.com/office/drawing/2014/main" id="{B9F96F3A-E64D-4401-B02C-BCD5CAA97CFF}"/>
              </a:ext>
            </a:extLst>
          </p:cNvPr>
          <p:cNvSpPr/>
          <p:nvPr/>
        </p:nvSpPr>
        <p:spPr>
          <a:xfrm rot="5400000">
            <a:off x="2797492"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1317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37704-80BD-41B0-8395-41618EC3AFBC}"/>
              </a:ext>
            </a:extLst>
          </p:cNvPr>
          <p:cNvSpPr>
            <a:spLocks noGrp="1"/>
          </p:cNvSpPr>
          <p:nvPr>
            <p:ph type="title"/>
          </p:nvPr>
        </p:nvSpPr>
        <p:spPr>
          <a:xfrm>
            <a:off x="839788" y="457200"/>
            <a:ext cx="3931920" cy="3429000"/>
          </a:xfrm>
        </p:spPr>
        <p:txBody>
          <a:bodyPr anchor="b">
            <a:normAutofit/>
          </a:bodyPr>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14DA4032-EC66-4974-BD30-898B60E4B562}"/>
              </a:ext>
            </a:extLst>
          </p:cNvPr>
          <p:cNvSpPr>
            <a:spLocks noGrp="1"/>
          </p:cNvSpPr>
          <p:nvPr>
            <p:ph type="pic" idx="1"/>
          </p:nvPr>
        </p:nvSpPr>
        <p:spPr>
          <a:xfrm>
            <a:off x="5303520" y="548640"/>
            <a:ext cx="6053328" cy="5431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21802D0-5574-4631-BA49-92362F8E40DC}"/>
              </a:ext>
            </a:extLst>
          </p:cNvPr>
          <p:cNvSpPr>
            <a:spLocks noGrp="1"/>
          </p:cNvSpPr>
          <p:nvPr>
            <p:ph type="body" sz="half" idx="2"/>
          </p:nvPr>
        </p:nvSpPr>
        <p:spPr>
          <a:xfrm>
            <a:off x="839788" y="3977640"/>
            <a:ext cx="3931920"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62C2F5B-DDDD-4E64-94A9-99E46F4B06A0}"/>
              </a:ext>
            </a:extLst>
          </p:cNvPr>
          <p:cNvSpPr>
            <a:spLocks noGrp="1"/>
          </p:cNvSpPr>
          <p:nvPr>
            <p:ph type="dt" sz="half" idx="10"/>
          </p:nvPr>
        </p:nvSpPr>
        <p:spPr/>
        <p:txBody>
          <a:bodyPr/>
          <a:lstStyle/>
          <a:p>
            <a:fld id="{72345051-2045-45DA-935E-2E3CA1A69ADC}" type="datetimeFigureOut">
              <a:rPr lang="en-US" smtClean="0"/>
              <a:t>11/29/2020</a:t>
            </a:fld>
            <a:endParaRPr lang="en-US"/>
          </a:p>
        </p:txBody>
      </p:sp>
      <p:sp>
        <p:nvSpPr>
          <p:cNvPr id="6" name="Footer Placeholder 5">
            <a:extLst>
              <a:ext uri="{FF2B5EF4-FFF2-40B4-BE49-F238E27FC236}">
                <a16:creationId xmlns:a16="http://schemas.microsoft.com/office/drawing/2014/main" id="{D4FA8D36-8865-48E7-8249-ED729A5F7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0F98C3-0B62-4361-8408-A01F70807CDB}"/>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8" name="Rectangle 6" descr="Tag=AccentColor&#10;Flavor=Light&#10;Target=FillAndLine">
            <a:extLst>
              <a:ext uri="{FF2B5EF4-FFF2-40B4-BE49-F238E27FC236}">
                <a16:creationId xmlns:a16="http://schemas.microsoft.com/office/drawing/2014/main" id="{FE511AB6-FEAF-4549-BA88-0764BD10B63D}"/>
              </a:ext>
            </a:extLst>
          </p:cNvPr>
          <p:cNvSpPr/>
          <p:nvPr/>
        </p:nvSpPr>
        <p:spPr>
          <a:xfrm rot="5400000">
            <a:off x="2798064"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3218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72D13B-FFCB-4650-AD3C-CB5037352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0CA9470-DF15-46A1-BF0E-8A5367A4B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63047CB-E94D-482F-BACA-681E96C0E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72345051-2045-45DA-935E-2E3CA1A69ADC}" type="datetimeFigureOut">
              <a:rPr lang="en-US" smtClean="0"/>
              <a:t>11/29/2020</a:t>
            </a:fld>
            <a:endParaRPr lang="en-US" dirty="0"/>
          </a:p>
        </p:txBody>
      </p:sp>
      <p:sp>
        <p:nvSpPr>
          <p:cNvPr id="5" name="Footer Placeholder 4">
            <a:extLst>
              <a:ext uri="{FF2B5EF4-FFF2-40B4-BE49-F238E27FC236}">
                <a16:creationId xmlns:a16="http://schemas.microsoft.com/office/drawing/2014/main" id="{2CFDA4B5-E797-42FC-8B7A-2294DF24A3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78ED201-6D0E-422C-B4EC-566A3DC298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A7CD31F4-64FA-4BA0-9498-67783267A8C8}" type="slidenum">
              <a:rPr lang="en-US" smtClean="0"/>
              <a:t>‹nr.›</a:t>
            </a:fld>
            <a:endParaRPr lang="en-US" dirty="0"/>
          </a:p>
        </p:txBody>
      </p:sp>
    </p:spTree>
    <p:extLst>
      <p:ext uri="{BB962C8B-B14F-4D97-AF65-F5344CB8AC3E}">
        <p14:creationId xmlns:p14="http://schemas.microsoft.com/office/powerpoint/2010/main" val="4270586664"/>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797" r:id="rId6"/>
    <p:sldLayoutId id="2147483793" r:id="rId7"/>
    <p:sldLayoutId id="2147483794" r:id="rId8"/>
    <p:sldLayoutId id="2147483795" r:id="rId9"/>
    <p:sldLayoutId id="2147483796" r:id="rId10"/>
    <p:sldLayoutId id="2147483798" r:id="rId11"/>
  </p:sldLayoutIdLst>
  <p:txStyles>
    <p:titleStyle>
      <a:lvl1pPr algn="l" defTabSz="914400" rtl="0" eaLnBrk="1" latinLnBrk="0" hangingPunct="1">
        <a:lnSpc>
          <a:spcPct val="10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56641E2-BB90-49B4-A49B-E65699AC9C16}"/>
              </a:ext>
            </a:extLst>
          </p:cNvPr>
          <p:cNvSpPr>
            <a:spLocks noGrp="1"/>
          </p:cNvSpPr>
          <p:nvPr>
            <p:ph type="ctrTitle"/>
          </p:nvPr>
        </p:nvSpPr>
        <p:spPr>
          <a:xfrm>
            <a:off x="5297762" y="640080"/>
            <a:ext cx="6251110" cy="3566160"/>
          </a:xfrm>
        </p:spPr>
        <p:txBody>
          <a:bodyPr anchor="b">
            <a:normAutofit/>
          </a:bodyPr>
          <a:lstStyle/>
          <a:p>
            <a:r>
              <a:rPr lang="nl-NL" dirty="0"/>
              <a:t>Les 11</a:t>
            </a:r>
          </a:p>
        </p:txBody>
      </p:sp>
      <p:sp>
        <p:nvSpPr>
          <p:cNvPr id="3" name="Ondertitel 2">
            <a:extLst>
              <a:ext uri="{FF2B5EF4-FFF2-40B4-BE49-F238E27FC236}">
                <a16:creationId xmlns:a16="http://schemas.microsoft.com/office/drawing/2014/main" id="{62DDA1AD-D92B-47FF-BADE-32B893A7395A}"/>
              </a:ext>
            </a:extLst>
          </p:cNvPr>
          <p:cNvSpPr>
            <a:spLocks noGrp="1"/>
          </p:cNvSpPr>
          <p:nvPr>
            <p:ph type="subTitle" idx="1"/>
          </p:nvPr>
        </p:nvSpPr>
        <p:spPr>
          <a:xfrm>
            <a:off x="5297760" y="4636008"/>
            <a:ext cx="6251111" cy="1572768"/>
          </a:xfrm>
        </p:spPr>
        <p:txBody>
          <a:bodyPr>
            <a:normAutofit/>
          </a:bodyPr>
          <a:lstStyle/>
          <a:p>
            <a:r>
              <a:rPr lang="nl-NL" dirty="0"/>
              <a:t>Keuzedeel Ondernemend Gedrag</a:t>
            </a:r>
          </a:p>
          <a:p>
            <a:r>
              <a:rPr lang="nl-NL" dirty="0"/>
              <a:t>Mevrouw van Gorp-Mensch</a:t>
            </a:r>
          </a:p>
          <a:p>
            <a:endParaRPr lang="nl-NL" dirty="0"/>
          </a:p>
        </p:txBody>
      </p:sp>
      <p:sp>
        <p:nvSpPr>
          <p:cNvPr id="18" name="Rectangle 6">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2862" y="4409267"/>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rgbClr val="FEB33B"/>
          </a:solidFill>
          <a:ln w="38100" cap="rnd">
            <a:solidFill>
              <a:srgbClr val="FEB33B"/>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CC757C6D-F43C-4684-944A-90D7901112A4}"/>
              </a:ext>
            </a:extLst>
          </p:cNvPr>
          <p:cNvPicPr>
            <a:picLocks noChangeAspect="1"/>
          </p:cNvPicPr>
          <p:nvPr/>
        </p:nvPicPr>
        <p:blipFill rotWithShape="1">
          <a:blip r:embed="rId2"/>
          <a:srcRect l="21784" r="27283"/>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Tree>
    <p:extLst>
      <p:ext uri="{BB962C8B-B14F-4D97-AF65-F5344CB8AC3E}">
        <p14:creationId xmlns:p14="http://schemas.microsoft.com/office/powerpoint/2010/main" val="2723624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B921A4-C347-4976-97DC-92E14E2D7DC6}"/>
              </a:ext>
            </a:extLst>
          </p:cNvPr>
          <p:cNvSpPr>
            <a:spLocks noGrp="1"/>
          </p:cNvSpPr>
          <p:nvPr>
            <p:ph type="title"/>
          </p:nvPr>
        </p:nvSpPr>
        <p:spPr/>
        <p:txBody>
          <a:bodyPr/>
          <a:lstStyle/>
          <a:p>
            <a:r>
              <a:rPr lang="nl-NL" dirty="0"/>
              <a:t>Huiswerk</a:t>
            </a:r>
          </a:p>
        </p:txBody>
      </p:sp>
      <p:sp>
        <p:nvSpPr>
          <p:cNvPr id="3" name="Tijdelijke aanduiding voor inhoud 2">
            <a:extLst>
              <a:ext uri="{FF2B5EF4-FFF2-40B4-BE49-F238E27FC236}">
                <a16:creationId xmlns:a16="http://schemas.microsoft.com/office/drawing/2014/main" id="{5ECD3A02-C060-401F-A54F-7E14681C3DAA}"/>
              </a:ext>
            </a:extLst>
          </p:cNvPr>
          <p:cNvSpPr>
            <a:spLocks noGrp="1"/>
          </p:cNvSpPr>
          <p:nvPr>
            <p:ph idx="1"/>
          </p:nvPr>
        </p:nvSpPr>
        <p:spPr/>
        <p:txBody>
          <a:bodyPr/>
          <a:lstStyle/>
          <a:p>
            <a:r>
              <a:rPr lang="nl-NL" dirty="0"/>
              <a:t>Interview een expert of medestudent met hetzelfde doel</a:t>
            </a:r>
          </a:p>
          <a:p>
            <a:r>
              <a:rPr lang="nl-NL" dirty="0"/>
              <a:t>Stel open vragen</a:t>
            </a:r>
          </a:p>
          <a:p>
            <a:r>
              <a:rPr lang="nl-NL" dirty="0"/>
              <a:t>Gebruik dit verslag eventueel in je portfolio (</a:t>
            </a:r>
            <a:r>
              <a:rPr lang="nl-NL" dirty="0" err="1"/>
              <a:t>challenge</a:t>
            </a:r>
            <a:r>
              <a:rPr lang="nl-NL" dirty="0"/>
              <a:t> 3) en laat zien wat je ervan geleerd hebt in je verslag (inleverdatum: 14-12-2020)</a:t>
            </a:r>
          </a:p>
          <a:p>
            <a:pPr marL="0" indent="0">
              <a:buNone/>
            </a:pPr>
            <a:endParaRPr lang="nl-NL" dirty="0"/>
          </a:p>
        </p:txBody>
      </p:sp>
    </p:spTree>
    <p:extLst>
      <p:ext uri="{BB962C8B-B14F-4D97-AF65-F5344CB8AC3E}">
        <p14:creationId xmlns:p14="http://schemas.microsoft.com/office/powerpoint/2010/main" val="2290191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DCB714-2F02-415C-B701-AD5EF1CF40BC}"/>
              </a:ext>
            </a:extLst>
          </p:cNvPr>
          <p:cNvSpPr>
            <a:spLocks noGrp="1"/>
          </p:cNvSpPr>
          <p:nvPr>
            <p:ph type="title"/>
          </p:nvPr>
        </p:nvSpPr>
        <p:spPr/>
        <p:txBody>
          <a:bodyPr/>
          <a:lstStyle/>
          <a:p>
            <a:r>
              <a:rPr lang="nl-NL" dirty="0"/>
              <a:t>Aan het einde van deze les…</a:t>
            </a:r>
          </a:p>
        </p:txBody>
      </p:sp>
      <p:sp>
        <p:nvSpPr>
          <p:cNvPr id="3" name="Tijdelijke aanduiding voor inhoud 2">
            <a:extLst>
              <a:ext uri="{FF2B5EF4-FFF2-40B4-BE49-F238E27FC236}">
                <a16:creationId xmlns:a16="http://schemas.microsoft.com/office/drawing/2014/main" id="{F036741C-E2FD-419B-A768-2D04519876A0}"/>
              </a:ext>
            </a:extLst>
          </p:cNvPr>
          <p:cNvSpPr>
            <a:spLocks noGrp="1"/>
          </p:cNvSpPr>
          <p:nvPr>
            <p:ph idx="1"/>
          </p:nvPr>
        </p:nvSpPr>
        <p:spPr/>
        <p:txBody>
          <a:bodyPr/>
          <a:lstStyle/>
          <a:p>
            <a:r>
              <a:rPr lang="nl-NL" dirty="0"/>
              <a:t>weet je wat de vaardigheid creatief denken inhoudt. Deze vaardigheid komt bij alle </a:t>
            </a:r>
            <a:r>
              <a:rPr lang="nl-NL" dirty="0" err="1"/>
              <a:t>challenges</a:t>
            </a:r>
            <a:r>
              <a:rPr lang="nl-NL" dirty="0"/>
              <a:t> terug</a:t>
            </a:r>
          </a:p>
          <a:p>
            <a:r>
              <a:rPr lang="nl-NL" dirty="0"/>
              <a:t>kun je uitleggen wat creatief denken is</a:t>
            </a:r>
          </a:p>
          <a:p>
            <a:r>
              <a:rPr lang="nl-NL" dirty="0"/>
              <a:t>heb je creatief denken geoefend</a:t>
            </a:r>
          </a:p>
          <a:p>
            <a:r>
              <a:rPr lang="nl-NL" dirty="0"/>
              <a:t>heb je vragen bedacht voor een interview met een expert voor jouw doel in </a:t>
            </a:r>
            <a:r>
              <a:rPr lang="nl-NL" dirty="0" err="1"/>
              <a:t>challenge</a:t>
            </a:r>
            <a:r>
              <a:rPr lang="nl-NL" dirty="0"/>
              <a:t> 3. Tip: de uitvoering van dit interview kun je gebruiken voor jouw </a:t>
            </a:r>
            <a:r>
              <a:rPr lang="nl-NL" dirty="0" err="1"/>
              <a:t>challenge</a:t>
            </a:r>
            <a:r>
              <a:rPr lang="nl-NL" dirty="0"/>
              <a:t>.</a:t>
            </a:r>
          </a:p>
          <a:p>
            <a:endParaRPr lang="nl-NL" dirty="0"/>
          </a:p>
          <a:p>
            <a:endParaRPr lang="nl-NL" dirty="0"/>
          </a:p>
          <a:p>
            <a:endParaRPr lang="nl-NL" dirty="0"/>
          </a:p>
        </p:txBody>
      </p:sp>
      <p:pic>
        <p:nvPicPr>
          <p:cNvPr id="5" name="Picture 2" descr="Helicon Opleidingen | vmbo, mbo en cursussen">
            <a:extLst>
              <a:ext uri="{FF2B5EF4-FFF2-40B4-BE49-F238E27FC236}">
                <a16:creationId xmlns:a16="http://schemas.microsoft.com/office/drawing/2014/main" id="{00566AB4-5E84-446F-9570-BD6B77519A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5538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EEFCCE-2166-492C-A0F0-61C11B270F6B}"/>
              </a:ext>
            </a:extLst>
          </p:cNvPr>
          <p:cNvSpPr>
            <a:spLocks noGrp="1"/>
          </p:cNvSpPr>
          <p:nvPr>
            <p:ph type="title"/>
          </p:nvPr>
        </p:nvSpPr>
        <p:spPr/>
        <p:txBody>
          <a:bodyPr/>
          <a:lstStyle/>
          <a:p>
            <a:r>
              <a:rPr lang="nl-NL" dirty="0"/>
              <a:t>Creatief denken</a:t>
            </a:r>
          </a:p>
        </p:txBody>
      </p:sp>
      <p:sp>
        <p:nvSpPr>
          <p:cNvPr id="3" name="Tijdelijke aanduiding voor inhoud 2">
            <a:extLst>
              <a:ext uri="{FF2B5EF4-FFF2-40B4-BE49-F238E27FC236}">
                <a16:creationId xmlns:a16="http://schemas.microsoft.com/office/drawing/2014/main" id="{CF2EE988-C5C3-491C-9EF4-EA9D0575B522}"/>
              </a:ext>
            </a:extLst>
          </p:cNvPr>
          <p:cNvSpPr>
            <a:spLocks noGrp="1"/>
          </p:cNvSpPr>
          <p:nvPr>
            <p:ph idx="1"/>
          </p:nvPr>
        </p:nvSpPr>
        <p:spPr>
          <a:xfrm>
            <a:off x="838200" y="1809750"/>
            <a:ext cx="10515600" cy="4552950"/>
          </a:xfrm>
        </p:spPr>
        <p:txBody>
          <a:bodyPr>
            <a:normAutofit fontScale="92500" lnSpcReduction="10000"/>
          </a:bodyPr>
          <a:lstStyle/>
          <a:p>
            <a:r>
              <a:rPr lang="nl-NL" dirty="0"/>
              <a:t>Goed kijken en luisteren</a:t>
            </a:r>
          </a:p>
          <a:p>
            <a:r>
              <a:rPr lang="nl-NL" dirty="0"/>
              <a:t>Onlogisch denken (out of </a:t>
            </a:r>
            <a:r>
              <a:rPr lang="nl-NL" dirty="0" err="1"/>
              <a:t>the</a:t>
            </a:r>
            <a:r>
              <a:rPr lang="nl-NL" dirty="0"/>
              <a:t> box)</a:t>
            </a:r>
          </a:p>
          <a:p>
            <a:r>
              <a:rPr lang="nl-NL" dirty="0"/>
              <a:t>Verbeeldingskracht gebruiken</a:t>
            </a:r>
          </a:p>
          <a:p>
            <a:r>
              <a:rPr lang="nl-NL" dirty="0"/>
              <a:t>Een oordeel uitstellen</a:t>
            </a:r>
          </a:p>
          <a:p>
            <a:r>
              <a:rPr lang="nl-NL" dirty="0"/>
              <a:t>Denken in mogelijkheden en oplossingen in plaats van in problemen</a:t>
            </a:r>
          </a:p>
          <a:p>
            <a:pPr marL="0" indent="0">
              <a:buNone/>
            </a:pPr>
            <a:endParaRPr lang="nl-NL" dirty="0"/>
          </a:p>
          <a:p>
            <a:pPr marL="0" indent="0">
              <a:buNone/>
            </a:pPr>
            <a:r>
              <a:rPr lang="nl-NL" dirty="0"/>
              <a:t>HOE CREATIEF DENK JIJ?</a:t>
            </a:r>
            <a:br>
              <a:rPr lang="nl-NL" dirty="0"/>
            </a:br>
            <a:r>
              <a:rPr lang="nl-NL" dirty="0"/>
              <a:t>Werkboek blz. 67-71 </a:t>
            </a:r>
            <a:r>
              <a:rPr lang="nl-NL" dirty="0" err="1"/>
              <a:t>opdr</a:t>
            </a:r>
            <a:r>
              <a:rPr lang="nl-NL" dirty="0"/>
              <a:t>. 1 t/m 4. Opdracht 7 is extra.</a:t>
            </a:r>
            <a:br>
              <a:rPr lang="nl-NL" dirty="0"/>
            </a:br>
            <a:r>
              <a:rPr lang="nl-NL" dirty="0"/>
              <a:t>Vul daarna terugkijken op de </a:t>
            </a:r>
            <a:r>
              <a:rPr lang="nl-NL" dirty="0" err="1"/>
              <a:t>skill</a:t>
            </a:r>
            <a:r>
              <a:rPr lang="nl-NL" dirty="0"/>
              <a:t> in</a:t>
            </a:r>
          </a:p>
        </p:txBody>
      </p:sp>
      <p:pic>
        <p:nvPicPr>
          <p:cNvPr id="4" name="Picture 2" descr="Helicon Opleidingen | vmbo, mbo en cursussen">
            <a:extLst>
              <a:ext uri="{FF2B5EF4-FFF2-40B4-BE49-F238E27FC236}">
                <a16:creationId xmlns:a16="http://schemas.microsoft.com/office/drawing/2014/main" id="{F4A8C2BC-C7E3-4639-8A0E-1C701C4C8A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4442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8DB946-DE35-41EC-9F04-741038F13C20}"/>
              </a:ext>
            </a:extLst>
          </p:cNvPr>
          <p:cNvSpPr>
            <a:spLocks noGrp="1"/>
          </p:cNvSpPr>
          <p:nvPr>
            <p:ph type="title"/>
          </p:nvPr>
        </p:nvSpPr>
        <p:spPr/>
        <p:txBody>
          <a:bodyPr/>
          <a:lstStyle/>
          <a:p>
            <a:r>
              <a:rPr lang="nl-NL" dirty="0"/>
              <a:t>Omdenken</a:t>
            </a:r>
          </a:p>
        </p:txBody>
      </p:sp>
      <p:pic>
        <p:nvPicPr>
          <p:cNvPr id="2050" name="Picture 2" descr="Omdenken - zo doe je dat - Lean Consultancy Group">
            <a:extLst>
              <a:ext uri="{FF2B5EF4-FFF2-40B4-BE49-F238E27FC236}">
                <a16:creationId xmlns:a16="http://schemas.microsoft.com/office/drawing/2014/main" id="{F5E17A52-85BC-4297-B974-D253A9DA20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3485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165C12-9409-4646-B321-57E74AF0CE59}"/>
              </a:ext>
            </a:extLst>
          </p:cNvPr>
          <p:cNvSpPr>
            <a:spLocks noGrp="1"/>
          </p:cNvSpPr>
          <p:nvPr>
            <p:ph type="title"/>
          </p:nvPr>
        </p:nvSpPr>
        <p:spPr/>
        <p:txBody>
          <a:bodyPr/>
          <a:lstStyle/>
          <a:p>
            <a:r>
              <a:rPr lang="nl-NL" dirty="0"/>
              <a:t>Verbeeldingskracht</a:t>
            </a:r>
          </a:p>
        </p:txBody>
      </p:sp>
      <p:pic>
        <p:nvPicPr>
          <p:cNvPr id="3074" name="Picture 2" descr="Deel 2: de kubus - Het oude Egypte">
            <a:extLst>
              <a:ext uri="{FF2B5EF4-FFF2-40B4-BE49-F238E27FC236}">
                <a16:creationId xmlns:a16="http://schemas.microsoft.com/office/drawing/2014/main" id="{83FD6261-6D19-45A5-9A1D-DFE5BEA153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1929384"/>
            <a:ext cx="3190875" cy="425998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DE WERKELIJKHEID IS EEN ILLUSIE – OP REIS">
            <a:extLst>
              <a:ext uri="{FF2B5EF4-FFF2-40B4-BE49-F238E27FC236}">
                <a16:creationId xmlns:a16="http://schemas.microsoft.com/office/drawing/2014/main" id="{6908866C-CB5E-4781-96B5-E4D9C687BC5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733924" y="1929383"/>
            <a:ext cx="6542957" cy="425998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elicon Opleidingen | vmbo, mbo en cursussen">
            <a:extLst>
              <a:ext uri="{FF2B5EF4-FFF2-40B4-BE49-F238E27FC236}">
                <a16:creationId xmlns:a16="http://schemas.microsoft.com/office/drawing/2014/main" id="{5E6CF0E2-DB23-442D-81A7-77E60B606C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504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9F236F-9D24-4CD6-9288-31679AD85935}"/>
              </a:ext>
            </a:extLst>
          </p:cNvPr>
          <p:cNvSpPr>
            <a:spLocks noGrp="1"/>
          </p:cNvSpPr>
          <p:nvPr>
            <p:ph type="title"/>
          </p:nvPr>
        </p:nvSpPr>
        <p:spPr>
          <a:xfrm>
            <a:off x="838200" y="375758"/>
            <a:ext cx="10515600" cy="1325563"/>
          </a:xfrm>
        </p:spPr>
        <p:txBody>
          <a:bodyPr>
            <a:normAutofit/>
          </a:bodyPr>
          <a:lstStyle/>
          <a:p>
            <a:r>
              <a:rPr lang="nl-NL" dirty="0"/>
              <a:t>Jouw persoonlijk ontwikkelingsplan</a:t>
            </a:r>
          </a:p>
        </p:txBody>
      </p:sp>
      <p:sp>
        <p:nvSpPr>
          <p:cNvPr id="3" name="Tijdelijke aanduiding voor inhoud 2">
            <a:extLst>
              <a:ext uri="{FF2B5EF4-FFF2-40B4-BE49-F238E27FC236}">
                <a16:creationId xmlns:a16="http://schemas.microsoft.com/office/drawing/2014/main" id="{82529DE4-B61A-44C9-BE89-DACB00743578}"/>
              </a:ext>
            </a:extLst>
          </p:cNvPr>
          <p:cNvSpPr>
            <a:spLocks noGrp="1"/>
          </p:cNvSpPr>
          <p:nvPr>
            <p:ph idx="1"/>
          </p:nvPr>
        </p:nvSpPr>
        <p:spPr/>
        <p:txBody>
          <a:bodyPr>
            <a:normAutofit fontScale="85000" lnSpcReduction="20000"/>
          </a:bodyPr>
          <a:lstStyle/>
          <a:p>
            <a:r>
              <a:rPr lang="nl-NL" dirty="0"/>
              <a:t>POP-doel van vorige week voor </a:t>
            </a:r>
            <a:r>
              <a:rPr lang="nl-NL" dirty="0" err="1"/>
              <a:t>challenge</a:t>
            </a:r>
            <a:r>
              <a:rPr lang="nl-NL" dirty="0"/>
              <a:t> 3.</a:t>
            </a:r>
          </a:p>
          <a:p>
            <a:r>
              <a:rPr lang="nl-NL" dirty="0"/>
              <a:t>Maak een lijstje met vragen die je zou willen stellen aan iemand die goed is in het doel dat jij gesteld hebt of aan iemand die net als jij worstelt met het doel</a:t>
            </a:r>
          </a:p>
          <a:p>
            <a:r>
              <a:rPr lang="nl-NL" dirty="0"/>
              <a:t>Stel je vragen, deel wat je moeilijk vindt met voorbeelden en vraag de ander om tips. Hoe kun jij je verbeteren?</a:t>
            </a:r>
          </a:p>
          <a:p>
            <a:pPr marL="0" indent="0">
              <a:buNone/>
            </a:pPr>
            <a:r>
              <a:rPr lang="nl-NL" dirty="0"/>
              <a:t>Denk aan de volgende vragen:</a:t>
            </a:r>
          </a:p>
          <a:p>
            <a:pPr>
              <a:buFontTx/>
              <a:buChar char="-"/>
            </a:pPr>
            <a:r>
              <a:rPr lang="nl-NL" dirty="0"/>
              <a:t>Hoe ben jij zo goed geworden in dit doel?</a:t>
            </a:r>
          </a:p>
          <a:p>
            <a:pPr>
              <a:buFontTx/>
              <a:buChar char="-"/>
            </a:pPr>
            <a:r>
              <a:rPr lang="nl-NL" dirty="0"/>
              <a:t>Wat heb je daarvoor gedaan?</a:t>
            </a:r>
          </a:p>
          <a:p>
            <a:pPr>
              <a:buFontTx/>
              <a:buChar char="-"/>
            </a:pPr>
            <a:r>
              <a:rPr lang="nl-NL" dirty="0"/>
              <a:t>Wat moet je daarvoor heel goed kunnen?</a:t>
            </a:r>
          </a:p>
          <a:p>
            <a:pPr>
              <a:buFontTx/>
              <a:buChar char="-"/>
            </a:pPr>
            <a:r>
              <a:rPr lang="nl-NL" dirty="0"/>
              <a:t>Welke tips heb jij voor mij?</a:t>
            </a:r>
          </a:p>
          <a:p>
            <a:pPr>
              <a:buFontTx/>
              <a:buChar char="-"/>
            </a:pPr>
            <a:endParaRPr lang="nl-NL" dirty="0"/>
          </a:p>
          <a:p>
            <a:pPr marL="0" indent="0">
              <a:buNone/>
            </a:pPr>
            <a:endParaRPr lang="nl-NL" dirty="0"/>
          </a:p>
          <a:p>
            <a:endParaRPr lang="nl-NL" dirty="0"/>
          </a:p>
          <a:p>
            <a:pPr marL="0" indent="0">
              <a:buNone/>
            </a:pPr>
            <a:endParaRPr lang="nl-NL" dirty="0"/>
          </a:p>
          <a:p>
            <a:pPr marL="0" indent="0">
              <a:buNone/>
            </a:pPr>
            <a:endParaRPr lang="nl-NL" dirty="0"/>
          </a:p>
        </p:txBody>
      </p:sp>
      <p:pic>
        <p:nvPicPr>
          <p:cNvPr id="4" name="Picture 2" descr="Helicon Opleidingen | vmbo, mbo en cursussen">
            <a:extLst>
              <a:ext uri="{FF2B5EF4-FFF2-40B4-BE49-F238E27FC236}">
                <a16:creationId xmlns:a16="http://schemas.microsoft.com/office/drawing/2014/main" id="{A5E3CAC3-6361-4670-B0B4-E7637CEC85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0025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A1BE2D-B09A-440D-B468-B3564F9DFA2E}"/>
              </a:ext>
            </a:extLst>
          </p:cNvPr>
          <p:cNvSpPr>
            <a:spLocks noGrp="1"/>
          </p:cNvSpPr>
          <p:nvPr>
            <p:ph type="title"/>
          </p:nvPr>
        </p:nvSpPr>
        <p:spPr/>
        <p:txBody>
          <a:bodyPr>
            <a:normAutofit fontScale="90000"/>
          </a:bodyPr>
          <a:lstStyle/>
          <a:p>
            <a:r>
              <a:rPr lang="nl-NL" dirty="0"/>
              <a:t>Opdracht voor </a:t>
            </a:r>
            <a:r>
              <a:rPr lang="nl-NL" dirty="0" err="1"/>
              <a:t>challenge</a:t>
            </a:r>
            <a:r>
              <a:rPr lang="nl-NL" dirty="0"/>
              <a:t> 3: Van elkaar leren</a:t>
            </a:r>
          </a:p>
        </p:txBody>
      </p:sp>
      <p:sp>
        <p:nvSpPr>
          <p:cNvPr id="3" name="Tijdelijke aanduiding voor inhoud 2">
            <a:extLst>
              <a:ext uri="{FF2B5EF4-FFF2-40B4-BE49-F238E27FC236}">
                <a16:creationId xmlns:a16="http://schemas.microsoft.com/office/drawing/2014/main" id="{6ACF7443-F26F-4F77-9001-1F91DF0E99D7}"/>
              </a:ext>
            </a:extLst>
          </p:cNvPr>
          <p:cNvSpPr>
            <a:spLocks noGrp="1"/>
          </p:cNvSpPr>
          <p:nvPr>
            <p:ph idx="1"/>
          </p:nvPr>
        </p:nvSpPr>
        <p:spPr/>
        <p:txBody>
          <a:bodyPr/>
          <a:lstStyle/>
          <a:p>
            <a:r>
              <a:rPr lang="nl-NL" dirty="0"/>
              <a:t>Zoek een expert die je kunt interviewen. Dat mag een medestudent zijn, maar je kunt deze opdracht ook uitvoeren op stage of werk. Onderzoek hoe diegene beter geworden is in de vaardigheid die jij wil leren</a:t>
            </a:r>
          </a:p>
          <a:p>
            <a:r>
              <a:rPr lang="nl-NL" dirty="0"/>
              <a:t>Zoek iemand die hetzelfde doel heeft als jij. Onderzoek hoe diegene tot nu toe aan het doel gewerkt heeft en wissel ideeën uit/</a:t>
            </a:r>
          </a:p>
        </p:txBody>
      </p:sp>
      <p:pic>
        <p:nvPicPr>
          <p:cNvPr id="4" name="Picture 2" descr="Helicon Opleidingen | vmbo, mbo en cursussen">
            <a:extLst>
              <a:ext uri="{FF2B5EF4-FFF2-40B4-BE49-F238E27FC236}">
                <a16:creationId xmlns:a16="http://schemas.microsoft.com/office/drawing/2014/main" id="{74F47DB8-81FF-4AB2-879B-149FA0E8C6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4350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48433D-15D2-46E6-BB65-54CACD73D76D}"/>
              </a:ext>
            </a:extLst>
          </p:cNvPr>
          <p:cNvSpPr>
            <a:spLocks noGrp="1"/>
          </p:cNvSpPr>
          <p:nvPr>
            <p:ph type="title"/>
          </p:nvPr>
        </p:nvSpPr>
        <p:spPr/>
        <p:txBody>
          <a:bodyPr/>
          <a:lstStyle/>
          <a:p>
            <a:r>
              <a:rPr lang="nl-NL" dirty="0"/>
              <a:t>Hoe creatief denk jij?</a:t>
            </a:r>
          </a:p>
        </p:txBody>
      </p:sp>
      <p:sp>
        <p:nvSpPr>
          <p:cNvPr id="3" name="Tijdelijke aanduiding voor inhoud 2">
            <a:extLst>
              <a:ext uri="{FF2B5EF4-FFF2-40B4-BE49-F238E27FC236}">
                <a16:creationId xmlns:a16="http://schemas.microsoft.com/office/drawing/2014/main" id="{0A585ECB-01DF-4CE6-B70D-EF0D42136CD4}"/>
              </a:ext>
            </a:extLst>
          </p:cNvPr>
          <p:cNvSpPr>
            <a:spLocks noGrp="1"/>
          </p:cNvSpPr>
          <p:nvPr>
            <p:ph idx="1"/>
          </p:nvPr>
        </p:nvSpPr>
        <p:spPr/>
        <p:txBody>
          <a:bodyPr/>
          <a:lstStyle/>
          <a:p>
            <a:r>
              <a:rPr lang="nl-NL" dirty="0"/>
              <a:t>Bekijk jouw </a:t>
            </a:r>
            <a:r>
              <a:rPr lang="nl-NL" dirty="0" err="1"/>
              <a:t>challenges</a:t>
            </a:r>
            <a:r>
              <a:rPr lang="nl-NL" dirty="0"/>
              <a:t> tot nu toe en kijk kritisch naar je eigen werk. </a:t>
            </a:r>
            <a:br>
              <a:rPr lang="nl-NL" dirty="0"/>
            </a:br>
            <a:r>
              <a:rPr lang="nl-NL" dirty="0"/>
              <a:t>Heb jij op </a:t>
            </a:r>
            <a:r>
              <a:rPr lang="nl-NL" dirty="0" err="1"/>
              <a:t>verschilllende</a:t>
            </a:r>
            <a:r>
              <a:rPr lang="nl-NL" dirty="0"/>
              <a:t> en originele manieren jouw doelen bewezen?</a:t>
            </a:r>
            <a:br>
              <a:rPr lang="nl-NL" dirty="0"/>
            </a:br>
            <a:r>
              <a:rPr lang="nl-NL" dirty="0"/>
              <a:t>Waar kun jij nog wat creativiteit toevoegen? Ga hier de komende weken eens mee aan de slag.</a:t>
            </a:r>
          </a:p>
          <a:p>
            <a:endParaRPr lang="nl-NL" dirty="0"/>
          </a:p>
        </p:txBody>
      </p:sp>
      <p:pic>
        <p:nvPicPr>
          <p:cNvPr id="5" name="Picture 2" descr="Helicon Opleidingen | vmbo, mbo en cursussen">
            <a:extLst>
              <a:ext uri="{FF2B5EF4-FFF2-40B4-BE49-F238E27FC236}">
                <a16:creationId xmlns:a16="http://schemas.microsoft.com/office/drawing/2014/main" id="{4FC0966F-0174-474B-94A6-071A49BF4B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0726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DCB714-2F02-415C-B701-AD5EF1CF40BC}"/>
              </a:ext>
            </a:extLst>
          </p:cNvPr>
          <p:cNvSpPr>
            <a:spLocks noGrp="1"/>
          </p:cNvSpPr>
          <p:nvPr>
            <p:ph type="title"/>
          </p:nvPr>
        </p:nvSpPr>
        <p:spPr/>
        <p:txBody>
          <a:bodyPr/>
          <a:lstStyle/>
          <a:p>
            <a:r>
              <a:rPr lang="nl-NL" dirty="0"/>
              <a:t>Zijn je doelen bereikt?</a:t>
            </a:r>
          </a:p>
        </p:txBody>
      </p:sp>
      <p:sp>
        <p:nvSpPr>
          <p:cNvPr id="3" name="Tijdelijke aanduiding voor inhoud 2">
            <a:extLst>
              <a:ext uri="{FF2B5EF4-FFF2-40B4-BE49-F238E27FC236}">
                <a16:creationId xmlns:a16="http://schemas.microsoft.com/office/drawing/2014/main" id="{F036741C-E2FD-419B-A768-2D04519876A0}"/>
              </a:ext>
            </a:extLst>
          </p:cNvPr>
          <p:cNvSpPr>
            <a:spLocks noGrp="1"/>
          </p:cNvSpPr>
          <p:nvPr>
            <p:ph idx="1"/>
          </p:nvPr>
        </p:nvSpPr>
        <p:spPr/>
        <p:txBody>
          <a:bodyPr/>
          <a:lstStyle/>
          <a:p>
            <a:r>
              <a:rPr lang="nl-NL" dirty="0"/>
              <a:t>weet je wat de vaardigheid creatief denken inhoudt?</a:t>
            </a:r>
          </a:p>
          <a:p>
            <a:r>
              <a:rPr lang="nl-NL" dirty="0"/>
              <a:t>kun je uitleggen wat creatief denken is?</a:t>
            </a:r>
          </a:p>
          <a:p>
            <a:r>
              <a:rPr lang="nl-NL" dirty="0"/>
              <a:t>heb je creatief denken geoefend?</a:t>
            </a:r>
          </a:p>
          <a:p>
            <a:r>
              <a:rPr lang="nl-NL" dirty="0"/>
              <a:t>heb je vragen bedacht voor een interview met een expert voor jouw doel bij </a:t>
            </a:r>
            <a:r>
              <a:rPr lang="nl-NL" dirty="0" err="1"/>
              <a:t>challenge</a:t>
            </a:r>
            <a:r>
              <a:rPr lang="nl-NL" dirty="0"/>
              <a:t> 3 of iemand die aan hetzelfde werkt?</a:t>
            </a:r>
          </a:p>
          <a:p>
            <a:endParaRPr lang="nl-NL" dirty="0"/>
          </a:p>
          <a:p>
            <a:endParaRPr lang="nl-NL" dirty="0"/>
          </a:p>
          <a:p>
            <a:endParaRPr lang="nl-NL" dirty="0"/>
          </a:p>
        </p:txBody>
      </p:sp>
      <p:pic>
        <p:nvPicPr>
          <p:cNvPr id="5" name="Picture 2" descr="Helicon Opleidingen | vmbo, mbo en cursussen">
            <a:extLst>
              <a:ext uri="{FF2B5EF4-FFF2-40B4-BE49-F238E27FC236}">
                <a16:creationId xmlns:a16="http://schemas.microsoft.com/office/drawing/2014/main" id="{00566AB4-5E84-446F-9570-BD6B77519A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804816"/>
      </p:ext>
    </p:extLst>
  </p:cSld>
  <p:clrMapOvr>
    <a:masterClrMapping/>
  </p:clrMapOvr>
</p:sld>
</file>

<file path=ppt/theme/theme1.xml><?xml version="1.0" encoding="utf-8"?>
<a:theme xmlns:a="http://schemas.openxmlformats.org/drawingml/2006/main" name="SketchyVTI">
  <a:themeElements>
    <a:clrScheme name="SketchyVTI">
      <a:dk1>
        <a:sysClr val="windowText" lastClr="000000"/>
      </a:dk1>
      <a:lt1>
        <a:sysClr val="window" lastClr="FFFFFF"/>
      </a:lt1>
      <a:dk2>
        <a:srgbClr val="39302A"/>
      </a:dk2>
      <a:lt2>
        <a:srgbClr val="E5DEDB"/>
      </a:lt2>
      <a:accent1>
        <a:srgbClr val="E4650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Custom 2">
      <a:majorFont>
        <a:latin typeface="Modern Love"/>
        <a:ea typeface=""/>
        <a:cs typeface=""/>
      </a:majorFont>
      <a:minorFont>
        <a:latin typeface="The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yVTI" id="{A6D2C935-A6E4-4DD9-BCC5-5AE2504DB8EA}" vid="{F0754072-50B6-4C01-B911-67246C9F58D2}"/>
    </a:ext>
  </a:extLst>
</a:theme>
</file>

<file path=docProps/app.xml><?xml version="1.0" encoding="utf-8"?>
<Properties xmlns="http://schemas.openxmlformats.org/officeDocument/2006/extended-properties" xmlns:vt="http://schemas.openxmlformats.org/officeDocument/2006/docPropsVTypes">
  <TotalTime>737</TotalTime>
  <Words>454</Words>
  <Application>Microsoft Office PowerPoint</Application>
  <PresentationFormat>Breedbeeld</PresentationFormat>
  <Paragraphs>46</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Modern Love</vt:lpstr>
      <vt:lpstr>The Hand</vt:lpstr>
      <vt:lpstr>SketchyVTI</vt:lpstr>
      <vt:lpstr>Les 11</vt:lpstr>
      <vt:lpstr>Aan het einde van deze les…</vt:lpstr>
      <vt:lpstr>Creatief denken</vt:lpstr>
      <vt:lpstr>Omdenken</vt:lpstr>
      <vt:lpstr>Verbeeldingskracht</vt:lpstr>
      <vt:lpstr>Jouw persoonlijk ontwikkelingsplan</vt:lpstr>
      <vt:lpstr>Opdracht voor challenge 3: Van elkaar leren</vt:lpstr>
      <vt:lpstr>Hoe creatief denk jij?</vt:lpstr>
      <vt:lpstr>Zijn je doelen bereikt?</vt:lpstr>
      <vt:lpstr>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dc:title>
  <dc:creator>van Gorp</dc:creator>
  <cp:lastModifiedBy> </cp:lastModifiedBy>
  <cp:revision>59</cp:revision>
  <dcterms:created xsi:type="dcterms:W3CDTF">2020-11-02T07:32:19Z</dcterms:created>
  <dcterms:modified xsi:type="dcterms:W3CDTF">2020-11-29T15:25:41Z</dcterms:modified>
</cp:coreProperties>
</file>