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71" r:id="rId3"/>
    <p:sldId id="294" r:id="rId4"/>
    <p:sldId id="295" r:id="rId5"/>
    <p:sldId id="293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17" autoAdjust="0"/>
    <p:restoredTop sz="94660"/>
  </p:normalViewPr>
  <p:slideViewPr>
    <p:cSldViewPr snapToGrid="0">
      <p:cViewPr>
        <p:scale>
          <a:sx n="90" d="100"/>
          <a:sy n="90" d="100"/>
        </p:scale>
        <p:origin x="5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11/29/2020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2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93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4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88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9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601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82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8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9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1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1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11/29/2020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58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797" r:id="rId6"/>
    <p:sldLayoutId id="2147483793" r:id="rId7"/>
    <p:sldLayoutId id="2147483794" r:id="rId8"/>
    <p:sldLayoutId id="2147483795" r:id="rId9"/>
    <p:sldLayoutId id="2147483796" r:id="rId10"/>
    <p:sldLayoutId id="2147483798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56641E2-BB90-49B4-A49B-E65699AC9C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97762" y="640080"/>
            <a:ext cx="6251110" cy="3566160"/>
          </a:xfrm>
        </p:spPr>
        <p:txBody>
          <a:bodyPr anchor="b">
            <a:normAutofit/>
          </a:bodyPr>
          <a:lstStyle/>
          <a:p>
            <a:r>
              <a:rPr lang="nl-NL" dirty="0"/>
              <a:t>Les 12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DDA1AD-D92B-47FF-BADE-32B893A739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7760" y="4636008"/>
            <a:ext cx="6251111" cy="1572768"/>
          </a:xfrm>
        </p:spPr>
        <p:txBody>
          <a:bodyPr>
            <a:normAutofit/>
          </a:bodyPr>
          <a:lstStyle/>
          <a:p>
            <a:r>
              <a:rPr lang="nl-NL" dirty="0"/>
              <a:t>Keuzedeel Ondernemend Gedrag</a:t>
            </a:r>
          </a:p>
          <a:p>
            <a:r>
              <a:rPr lang="nl-NL" dirty="0"/>
              <a:t>Mevrouw van Gorp-Mensch</a:t>
            </a:r>
          </a:p>
          <a:p>
            <a:endParaRPr lang="nl-NL" dirty="0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FEB33B"/>
          </a:solidFill>
          <a:ln w="38100" cap="rnd">
            <a:solidFill>
              <a:srgbClr val="FEB33B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757C6D-F43C-4684-944A-90D7901112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84" r="27283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23624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het einde van deze les…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heb je meters gemaakt met de opdrachten en uitwerkingen van de je </a:t>
            </a:r>
            <a:r>
              <a:rPr lang="nl-NL" dirty="0" err="1"/>
              <a:t>challenges</a:t>
            </a:r>
            <a:r>
              <a:rPr lang="nl-NL" dirty="0"/>
              <a:t> </a:t>
            </a:r>
          </a:p>
          <a:p>
            <a:r>
              <a:rPr lang="nl-NL" dirty="0"/>
              <a:t>ga je minimaal 1 medestudent vragen op feedback op </a:t>
            </a:r>
            <a:r>
              <a:rPr lang="nl-NL" dirty="0" err="1"/>
              <a:t>challenge</a:t>
            </a:r>
            <a:r>
              <a:rPr lang="nl-NL" dirty="0"/>
              <a:t> 1. Deze feedback kun je gebruiken om jouw </a:t>
            </a:r>
            <a:r>
              <a:rPr lang="nl-NL" dirty="0" err="1"/>
              <a:t>challenge</a:t>
            </a:r>
            <a:r>
              <a:rPr lang="nl-NL" dirty="0"/>
              <a:t> te verbeteren. Vraag je medestudent om te kijken naar de beoordelingscriteria!</a:t>
            </a:r>
          </a:p>
          <a:p>
            <a:r>
              <a:rPr lang="nl-NL" dirty="0"/>
              <a:t>weet je of je op planning ligt met je </a:t>
            </a:r>
            <a:r>
              <a:rPr lang="nl-NL" dirty="0" err="1"/>
              <a:t>challenges</a:t>
            </a:r>
            <a:r>
              <a:rPr lang="nl-NL" dirty="0"/>
              <a:t> en wat je de komende weken gaat doen. Check voor een globale planning de stand van zaken sheet in PowerPoint van les 10.</a:t>
            </a:r>
          </a:p>
          <a:p>
            <a:r>
              <a:rPr lang="nl-NL" dirty="0"/>
              <a:t>werk je eventueel gemiste opdrachten bij in je werkboek zodat je alle skills die getoetst worden in het examen geoefend hebt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538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35F535-6550-479B-B193-B1E6D17D1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eerste </a:t>
            </a:r>
            <a:r>
              <a:rPr lang="nl-NL" dirty="0" err="1"/>
              <a:t>challenge</a:t>
            </a:r>
            <a:r>
              <a:rPr lang="nl-NL" dirty="0"/>
              <a:t> beoordelen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65E4CC-C902-4286-84D2-21545944B8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nl-NL" dirty="0"/>
              <a:t>Vul de zelfbeoordeling in over </a:t>
            </a:r>
            <a:r>
              <a:rPr lang="nl-NL" dirty="0" err="1"/>
              <a:t>challenge</a:t>
            </a:r>
            <a:r>
              <a:rPr lang="nl-NL" dirty="0"/>
              <a:t> 1 als je dat nog niet gedaan hebt</a:t>
            </a:r>
          </a:p>
          <a:p>
            <a:pPr marL="514350" indent="-514350">
              <a:buAutoNum type="arabicParenR"/>
            </a:pPr>
            <a:r>
              <a:rPr lang="nl-NL" dirty="0"/>
              <a:t>Vraag een medestudent om jouw uitgewerkte </a:t>
            </a:r>
            <a:r>
              <a:rPr lang="nl-NL" dirty="0" err="1"/>
              <a:t>challenge</a:t>
            </a:r>
            <a:r>
              <a:rPr lang="nl-NL" dirty="0"/>
              <a:t> te bekijken en laat hem/haar het beoordelingsformulier invullen</a:t>
            </a:r>
          </a:p>
          <a:p>
            <a:pPr marL="514350" indent="-514350">
              <a:buAutoNum type="arabicParenR"/>
            </a:pPr>
            <a:r>
              <a:rPr lang="nl-NL" dirty="0"/>
              <a:t>Bespreek met elkaar de tips/tops en noteer ze.</a:t>
            </a:r>
          </a:p>
        </p:txBody>
      </p:sp>
    </p:spTree>
    <p:extLst>
      <p:ext uri="{BB962C8B-B14F-4D97-AF65-F5344CB8AC3E}">
        <p14:creationId xmlns:p14="http://schemas.microsoft.com/office/powerpoint/2010/main" val="3193124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83FA61-A694-4A23-889D-8137B94F6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Wat kun je nog meer doen in deze les?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590F9F-94AC-4963-A885-9D75043825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werkboek bijwerken tot nu toe</a:t>
            </a:r>
          </a:p>
          <a:p>
            <a:r>
              <a:rPr lang="nl-NL" dirty="0"/>
              <a:t>Ideeën uitwisselen met medestudenten</a:t>
            </a:r>
          </a:p>
          <a:p>
            <a:r>
              <a:rPr lang="nl-NL" dirty="0"/>
              <a:t>De vijf vinger oefening laten beoordelen door medestudent/docent</a:t>
            </a:r>
          </a:p>
          <a:p>
            <a:r>
              <a:rPr lang="nl-NL" dirty="0"/>
              <a:t>Interviewvragen bedenken </a:t>
            </a:r>
          </a:p>
          <a:p>
            <a:r>
              <a:rPr lang="nl-NL" dirty="0"/>
              <a:t>Interview uitvoeren of plannen</a:t>
            </a:r>
          </a:p>
        </p:txBody>
      </p:sp>
    </p:spTree>
    <p:extLst>
      <p:ext uri="{BB962C8B-B14F-4D97-AF65-F5344CB8AC3E}">
        <p14:creationId xmlns:p14="http://schemas.microsoft.com/office/powerpoint/2010/main" val="2966175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EEFCCE-2166-492C-A0F0-61C11B270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2EE988-C5C3-491C-9EF4-EA9D0575B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9750"/>
            <a:ext cx="10515600" cy="4552950"/>
          </a:xfrm>
        </p:spPr>
        <p:txBody>
          <a:bodyPr>
            <a:normAutofit/>
          </a:bodyPr>
          <a:lstStyle/>
          <a:p>
            <a:r>
              <a:rPr lang="nl-NL" dirty="0"/>
              <a:t>Stel je vragen aan de docent en zorg dat je vooruit kunt in de komende weken.</a:t>
            </a:r>
          </a:p>
          <a:p>
            <a:r>
              <a:rPr lang="nl-NL" dirty="0"/>
              <a:t>Leerlingen die vastlopen met hun planning hebben in deze les tijd om een gezamenlijke planning te maken. Gebruik hiervoor een </a:t>
            </a:r>
            <a:r>
              <a:rPr lang="nl-NL" dirty="0" err="1"/>
              <a:t>planningformulier</a:t>
            </a:r>
            <a:r>
              <a:rPr lang="nl-NL" dirty="0"/>
              <a:t> (zie H2, </a:t>
            </a:r>
            <a:r>
              <a:rPr lang="nl-NL" dirty="0" err="1"/>
              <a:t>opdr</a:t>
            </a:r>
            <a:r>
              <a:rPr lang="nl-NL" dirty="0"/>
              <a:t>. 6) en de checklist: wat in je portfolio komt.</a:t>
            </a:r>
          </a:p>
        </p:txBody>
      </p:sp>
    </p:spTree>
    <p:extLst>
      <p:ext uri="{BB962C8B-B14F-4D97-AF65-F5344CB8AC3E}">
        <p14:creationId xmlns:p14="http://schemas.microsoft.com/office/powerpoint/2010/main" val="3794442010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</TotalTime>
  <Words>258</Words>
  <Application>Microsoft Office PowerPoint</Application>
  <PresentationFormat>Breedbeeld</PresentationFormat>
  <Paragraphs>23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Modern Love</vt:lpstr>
      <vt:lpstr>The Hand</vt:lpstr>
      <vt:lpstr>SketchyVTI</vt:lpstr>
      <vt:lpstr>Les 12</vt:lpstr>
      <vt:lpstr>Aan het einde van deze les…</vt:lpstr>
      <vt:lpstr>De eerste challenge beoordelen </vt:lpstr>
      <vt:lpstr>Wat kun je nog meer doen in deze les?</vt:lpstr>
      <vt:lpstr>Vragen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Welkom!</dc:title>
  <dc:creator>van Gorp</dc:creator>
  <cp:lastModifiedBy> </cp:lastModifiedBy>
  <cp:revision>62</cp:revision>
  <dcterms:created xsi:type="dcterms:W3CDTF">2020-11-02T07:32:19Z</dcterms:created>
  <dcterms:modified xsi:type="dcterms:W3CDTF">2020-11-29T15:21:05Z</dcterms:modified>
</cp:coreProperties>
</file>