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91" r:id="rId3"/>
    <p:sldId id="293" r:id="rId4"/>
    <p:sldId id="294" r:id="rId5"/>
    <p:sldId id="28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heb je meters gemaakt met de opdrachten en uitwerkingen van de je </a:t>
            </a:r>
            <a:r>
              <a:rPr lang="nl-NL" dirty="0" err="1"/>
              <a:t>challenges</a:t>
            </a:r>
            <a:r>
              <a:rPr lang="nl-NL" dirty="0"/>
              <a:t> </a:t>
            </a:r>
          </a:p>
          <a:p>
            <a:r>
              <a:rPr lang="nl-NL" dirty="0"/>
              <a:t>ga je minimaal 1 medestudent vragen op feedback op 1 van jouw </a:t>
            </a:r>
            <a:r>
              <a:rPr lang="nl-NL" dirty="0" err="1"/>
              <a:t>challenges</a:t>
            </a:r>
            <a:r>
              <a:rPr lang="nl-NL" dirty="0"/>
              <a:t>. Deze feedback kun je gebruiken om jouw </a:t>
            </a:r>
            <a:r>
              <a:rPr lang="nl-NL" dirty="0" err="1"/>
              <a:t>challenge</a:t>
            </a:r>
            <a:r>
              <a:rPr lang="nl-NL" dirty="0"/>
              <a:t> te verbeteren. Vraag je medestudent om te kijken naar de beoordelingscriteria (zie wikiwijs en de </a:t>
            </a:r>
            <a:r>
              <a:rPr lang="nl-NL" dirty="0" err="1"/>
              <a:t>PowerPoints</a:t>
            </a:r>
            <a:r>
              <a:rPr lang="nl-NL" dirty="0"/>
              <a:t> van les 2 (</a:t>
            </a:r>
            <a:r>
              <a:rPr lang="nl-NL" dirty="0" err="1"/>
              <a:t>challenge</a:t>
            </a:r>
            <a:r>
              <a:rPr lang="nl-NL" dirty="0"/>
              <a:t> 1), les 5 (</a:t>
            </a:r>
            <a:r>
              <a:rPr lang="nl-NL" dirty="0" err="1"/>
              <a:t>challenge</a:t>
            </a:r>
            <a:r>
              <a:rPr lang="nl-NL" dirty="0"/>
              <a:t> 2), les 9 (</a:t>
            </a:r>
            <a:r>
              <a:rPr lang="nl-NL" dirty="0" err="1"/>
              <a:t>challenge</a:t>
            </a:r>
            <a:r>
              <a:rPr lang="nl-NL" dirty="0"/>
              <a:t> 3) en les 14 (</a:t>
            </a:r>
            <a:r>
              <a:rPr lang="nl-NL" dirty="0" err="1"/>
              <a:t>challenge</a:t>
            </a:r>
            <a:r>
              <a:rPr lang="nl-NL" dirty="0"/>
              <a:t> 4).</a:t>
            </a:r>
          </a:p>
          <a:p>
            <a:r>
              <a:rPr lang="nl-NL" dirty="0"/>
              <a:t>weet je of je op planning ligt met je </a:t>
            </a:r>
            <a:r>
              <a:rPr lang="nl-NL" dirty="0" err="1"/>
              <a:t>challenges</a:t>
            </a:r>
            <a:r>
              <a:rPr lang="nl-NL" dirty="0"/>
              <a:t> en wat je de komende weken gaat doen. Check voor een globale planning de stand van zaken sheet in PowerPoint van les 16. </a:t>
            </a:r>
          </a:p>
          <a:p>
            <a:r>
              <a:rPr lang="nl-NL" dirty="0"/>
              <a:t>maak je indien nodig een planning voor de kerstvakantie en bespreek je die met de docent..</a:t>
            </a:r>
          </a:p>
          <a:p>
            <a:r>
              <a:rPr lang="nl-NL" dirty="0"/>
              <a:t>weet je hoe de lessen er na de vakantie uit zien.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24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EFCCE-2166-492C-A0F0-61C11B27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EE988-C5C3-491C-9EF4-EA9D0575B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9750"/>
            <a:ext cx="10515600" cy="4552950"/>
          </a:xfrm>
        </p:spPr>
        <p:txBody>
          <a:bodyPr>
            <a:normAutofit/>
          </a:bodyPr>
          <a:lstStyle/>
          <a:p>
            <a:r>
              <a:rPr lang="nl-NL" dirty="0"/>
              <a:t>Stel je vragen aan de docent en zorg dat je vooruit kunt in de komende weken.</a:t>
            </a:r>
          </a:p>
          <a:p>
            <a:r>
              <a:rPr lang="nl-NL" dirty="0"/>
              <a:t>Leerlingen die vastlopen met hun planning hebben in deze les tijd om een gezamenlijke planning te maken. Gebruik hiervoor een </a:t>
            </a:r>
            <a:r>
              <a:rPr lang="nl-NL" dirty="0" err="1"/>
              <a:t>planningformulier</a:t>
            </a:r>
            <a:r>
              <a:rPr lang="nl-NL" dirty="0"/>
              <a:t> (zie H2, </a:t>
            </a:r>
            <a:r>
              <a:rPr lang="nl-NL" dirty="0" err="1"/>
              <a:t>opdr</a:t>
            </a:r>
            <a:r>
              <a:rPr lang="nl-NL" dirty="0"/>
              <a:t>. 6) en de checklist: wat in je portfolio komt.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8519B5F5-C475-4002-BD06-9B1604B1E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44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EFCCE-2166-492C-A0F0-61C11B27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842"/>
            <a:ext cx="10515600" cy="1325563"/>
          </a:xfrm>
        </p:spPr>
        <p:txBody>
          <a:bodyPr/>
          <a:lstStyle/>
          <a:p>
            <a:r>
              <a:rPr lang="nl-NL" dirty="0"/>
              <a:t>De lessen na de vakantie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EE988-C5C3-491C-9EF4-EA9D0575B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913"/>
            <a:ext cx="10515600" cy="455295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Maandag 4 januari 2021</a:t>
            </a:r>
          </a:p>
          <a:p>
            <a:pPr marL="0" indent="0">
              <a:buNone/>
            </a:pPr>
            <a:r>
              <a:rPr lang="nl-NL" dirty="0"/>
              <a:t>	1</a:t>
            </a:r>
            <a:r>
              <a:rPr lang="nl-NL" baseline="30000" dirty="0"/>
              <a:t>e</a:t>
            </a:r>
            <a:r>
              <a:rPr lang="nl-NL" dirty="0"/>
              <a:t> lesuur: reflectie op werkproces 1 (werkboek), 2</a:t>
            </a:r>
            <a:r>
              <a:rPr lang="nl-NL" baseline="30000" dirty="0"/>
              <a:t>e</a:t>
            </a:r>
            <a:r>
              <a:rPr lang="nl-NL" dirty="0"/>
              <a:t> lesuur: reflectie op werkproces 2 (werkboek) &amp; 3</a:t>
            </a:r>
            <a:r>
              <a:rPr lang="nl-NL" baseline="30000" dirty="0"/>
              <a:t>e</a:t>
            </a:r>
            <a:r>
              <a:rPr lang="nl-NL" dirty="0"/>
              <a:t> lesuur:</a:t>
            </a:r>
            <a:br>
              <a:rPr lang="nl-NL" dirty="0"/>
            </a:br>
            <a:r>
              <a:rPr lang="nl-NL" dirty="0"/>
              <a:t>             reflectie op werkproces 3 (werkboek). Klaar: werken aan porfolio</a:t>
            </a:r>
          </a:p>
          <a:p>
            <a:r>
              <a:rPr lang="nl-NL" dirty="0"/>
              <a:t>Maandag 11 januari 2021</a:t>
            </a:r>
          </a:p>
          <a:p>
            <a:pPr marL="0" indent="0">
              <a:buNone/>
            </a:pPr>
            <a:r>
              <a:rPr lang="nl-NL" dirty="0"/>
              <a:t>            Eindscan invullen, vergelijken en kort verslagje maken. Wat is er veranderd? Wat heb je geleerd bij keuzevak?</a:t>
            </a:r>
          </a:p>
          <a:p>
            <a:r>
              <a:rPr lang="nl-NL" dirty="0"/>
              <a:t>Maandag 18 januari 2021</a:t>
            </a:r>
          </a:p>
          <a:p>
            <a:pPr marL="0" indent="0">
              <a:buNone/>
            </a:pPr>
            <a:r>
              <a:rPr lang="nl-NL" dirty="0"/>
              <a:t>	Concept portfolio inleveren, vragen stellen, checken op criteria en feedback toevoegen en afwerken</a:t>
            </a:r>
          </a:p>
          <a:p>
            <a:r>
              <a:rPr lang="nl-NL" dirty="0"/>
              <a:t>Maandag 25 januari 2021</a:t>
            </a:r>
          </a:p>
          <a:p>
            <a:pPr marL="0" indent="0">
              <a:buNone/>
            </a:pPr>
            <a:r>
              <a:rPr lang="nl-NL" dirty="0"/>
              <a:t>	Definitieve portfolio inleveren voor het examen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8519B5F5-C475-4002-BD06-9B1604B1E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466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dat je na de vakantie op zijn minst alle </a:t>
            </a:r>
            <a:r>
              <a:rPr lang="nl-NL" dirty="0" err="1"/>
              <a:t>challenges</a:t>
            </a:r>
            <a:r>
              <a:rPr lang="nl-NL" dirty="0"/>
              <a:t> hebt uitgevoerd en je opdrachten hebt bijgewerkt. Na de vakantie is het nog maar 3 maandagen tot het inlevermoment!</a:t>
            </a:r>
          </a:p>
          <a:p>
            <a:r>
              <a:rPr lang="nl-NL" dirty="0"/>
              <a:t>Check in de vakantie met de checklist van het portfolio wat je nog mist en maak voor jezelf een planning voor de laatste weken!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/>
              <a:t>FIJNE VAKANTIE </a:t>
            </a:r>
            <a:r>
              <a:rPr lang="nl-NL">
                <a:sym typeface="Wingdings" panose="05000000000000000000" pitchFamily="2" charset="2"/>
              </a:rPr>
              <a:t>!</a:t>
            </a: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383</Words>
  <Application>Microsoft Office PowerPoint</Application>
  <PresentationFormat>Breedbeeld</PresentationFormat>
  <Paragraphs>27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Modern Love</vt:lpstr>
      <vt:lpstr>The Hand</vt:lpstr>
      <vt:lpstr>SketchyVTI</vt:lpstr>
      <vt:lpstr>Les 18</vt:lpstr>
      <vt:lpstr>Aan het einde van deze les…</vt:lpstr>
      <vt:lpstr>Vragen</vt:lpstr>
      <vt:lpstr>De lessen na de vakantie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71</cp:revision>
  <dcterms:created xsi:type="dcterms:W3CDTF">2020-11-02T07:32:19Z</dcterms:created>
  <dcterms:modified xsi:type="dcterms:W3CDTF">2020-11-03T21:00:42Z</dcterms:modified>
</cp:coreProperties>
</file>