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71" r:id="rId3"/>
    <p:sldId id="285" r:id="rId4"/>
    <p:sldId id="274" r:id="rId5"/>
    <p:sldId id="264" r:id="rId6"/>
    <p:sldId id="275" r:id="rId7"/>
    <p:sldId id="278" r:id="rId8"/>
    <p:sldId id="293" r:id="rId9"/>
    <p:sldId id="294" r:id="rId10"/>
    <p:sldId id="295" r:id="rId11"/>
    <p:sldId id="28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46" autoAdjust="0"/>
    <p:restoredTop sz="94660"/>
  </p:normalViewPr>
  <p:slideViewPr>
    <p:cSldViewPr snapToGrid="0">
      <p:cViewPr>
        <p:scale>
          <a:sx n="110" d="100"/>
          <a:sy n="110" d="100"/>
        </p:scale>
        <p:origin x="78" y="-8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12/6/2020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2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293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49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883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199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601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382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68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69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17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21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12/6/2020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586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797" r:id="rId6"/>
    <p:sldLayoutId id="2147483793" r:id="rId7"/>
    <p:sldLayoutId id="2147483794" r:id="rId8"/>
    <p:sldLayoutId id="2147483795" r:id="rId9"/>
    <p:sldLayoutId id="2147483796" r:id="rId10"/>
    <p:sldLayoutId id="2147483798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56641E2-BB90-49B4-A49B-E65699AC9C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97762" y="640080"/>
            <a:ext cx="6251110" cy="3566160"/>
          </a:xfrm>
        </p:spPr>
        <p:txBody>
          <a:bodyPr anchor="b">
            <a:normAutofit/>
          </a:bodyPr>
          <a:lstStyle/>
          <a:p>
            <a:r>
              <a:rPr lang="nl-NL" dirty="0"/>
              <a:t>Les 14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2DDA1AD-D92B-47FF-BADE-32B893A739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97760" y="4636008"/>
            <a:ext cx="6251111" cy="1572768"/>
          </a:xfrm>
        </p:spPr>
        <p:txBody>
          <a:bodyPr>
            <a:normAutofit/>
          </a:bodyPr>
          <a:lstStyle/>
          <a:p>
            <a:r>
              <a:rPr lang="nl-NL" dirty="0"/>
              <a:t>Keuzedeel Ondernemend Gedrag</a:t>
            </a:r>
          </a:p>
          <a:p>
            <a:r>
              <a:rPr lang="nl-NL" dirty="0"/>
              <a:t>Mevrouw van Gorp-Mensch</a:t>
            </a:r>
          </a:p>
          <a:p>
            <a:endParaRPr lang="nl-NL" dirty="0"/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FEB33B"/>
          </a:solidFill>
          <a:ln w="38100" cap="rnd">
            <a:solidFill>
              <a:srgbClr val="FEB33B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757C6D-F43C-4684-944A-90D7901112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84" r="27283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23624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CB714-2F02-415C-B701-AD5EF1CF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Zijn de doelen bereikt?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36741C-E2FD-419B-A768-2D0451987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weet je wat er van je verwacht wordt bij </a:t>
            </a:r>
            <a:r>
              <a:rPr lang="nl-NL" dirty="0" err="1"/>
              <a:t>challenge</a:t>
            </a:r>
            <a:r>
              <a:rPr lang="nl-NL" dirty="0"/>
              <a:t> 4?</a:t>
            </a:r>
          </a:p>
          <a:p>
            <a:r>
              <a:rPr lang="nl-NL" dirty="0"/>
              <a:t>weet je hoe je deze vierde </a:t>
            </a:r>
            <a:r>
              <a:rPr lang="nl-NL" dirty="0" err="1"/>
              <a:t>challenge</a:t>
            </a:r>
            <a:r>
              <a:rPr lang="nl-NL" dirty="0"/>
              <a:t> kunt vormgeven in je portfolio?</a:t>
            </a:r>
          </a:p>
          <a:p>
            <a:r>
              <a:rPr lang="nl-NL" dirty="0"/>
              <a:t>heb je onderwerpen gekozen voor je magazine waarover je wilt schrijven?</a:t>
            </a:r>
          </a:p>
          <a:p>
            <a:r>
              <a:rPr lang="nl-NL" dirty="0"/>
              <a:t>heb je een titel voor je magazine gekozen?</a:t>
            </a:r>
          </a:p>
          <a:p>
            <a:r>
              <a:rPr lang="nl-NL" dirty="0"/>
              <a:t>heb je bepaald of je alleen of samen werkt aan de </a:t>
            </a:r>
            <a:r>
              <a:rPr lang="nl-NL" dirty="0" err="1"/>
              <a:t>challenge</a:t>
            </a:r>
            <a:r>
              <a:rPr lang="nl-NL" dirty="0"/>
              <a:t>?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00566AB4-5E84-446F-9570-BD6B77519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931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48433D-15D2-46E6-BB65-54CACD73D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585ECB-01DF-4CE6-B70D-EF0D42136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Zorg ervoor dat je de volgende les vast een planning gemaakt hebt en eventueel bespreekt met je docent..</a:t>
            </a:r>
          </a:p>
          <a:p>
            <a:r>
              <a:rPr lang="nl-NL" dirty="0"/>
              <a:t>Bestudeer de wikiwijs voor </a:t>
            </a:r>
            <a:r>
              <a:rPr lang="nl-NL" dirty="0" err="1"/>
              <a:t>challenge</a:t>
            </a:r>
            <a:r>
              <a:rPr lang="nl-NL" dirty="0"/>
              <a:t> 4 en noteer je vragen voor de </a:t>
            </a:r>
            <a:r>
              <a:rPr lang="nl-NL"/>
              <a:t>volgende les.</a:t>
            </a:r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4FC0966F-0174-474B-94A6-071A49BF4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0726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CB714-2F02-415C-B701-AD5EF1CF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het einde van deze les…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36741C-E2FD-419B-A768-2D0451987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weet je wat er van je verwacht wordt bij </a:t>
            </a:r>
            <a:r>
              <a:rPr lang="nl-NL" dirty="0" err="1"/>
              <a:t>challenge</a:t>
            </a:r>
            <a:r>
              <a:rPr lang="nl-NL" dirty="0"/>
              <a:t> 4</a:t>
            </a:r>
          </a:p>
          <a:p>
            <a:r>
              <a:rPr lang="nl-NL" dirty="0"/>
              <a:t>weet je hoe je deze vierde </a:t>
            </a:r>
            <a:r>
              <a:rPr lang="nl-NL" dirty="0" err="1"/>
              <a:t>challenge</a:t>
            </a:r>
            <a:r>
              <a:rPr lang="nl-NL" dirty="0"/>
              <a:t> kunt vormgeven in je portfolio</a:t>
            </a:r>
          </a:p>
          <a:p>
            <a:r>
              <a:rPr lang="nl-NL" dirty="0"/>
              <a:t>heb je onderwerpen gekozen voor je magazine waarover je wilt schrijven</a:t>
            </a:r>
          </a:p>
          <a:p>
            <a:r>
              <a:rPr lang="nl-NL" dirty="0"/>
              <a:t>heb je een titel bepaald voor je magazine</a:t>
            </a:r>
          </a:p>
          <a:p>
            <a:r>
              <a:rPr lang="nl-NL" dirty="0"/>
              <a:t>heb je bepaald of je alleen of samen werkt aan de </a:t>
            </a:r>
            <a:r>
              <a:rPr lang="nl-NL" dirty="0" err="1"/>
              <a:t>challenge</a:t>
            </a:r>
            <a:r>
              <a:rPr lang="nl-NL" dirty="0"/>
              <a:t> (wel beide je eigen verplichte artikel inleveren, een taakverdeling toevoegen en hierop evalueren in je reflectie)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00566AB4-5E84-446F-9570-BD6B77519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538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94D15A-D8D8-452D-972A-B4449DF08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Challenge 4: Maak een magazine voor medewerkers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092F4F-D828-4043-ABE0-598AEBB83A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Werkprocessen die je hiermee laat zien:</a:t>
            </a:r>
            <a:br>
              <a:rPr lang="nl-NL" dirty="0"/>
            </a:br>
            <a:r>
              <a:rPr lang="nl-NL" dirty="0"/>
              <a:t>DK1-K1-W2: Signaleert mogelijkheden voor verandering</a:t>
            </a:r>
            <a:br>
              <a:rPr lang="nl-NL" dirty="0"/>
            </a:br>
            <a:r>
              <a:rPr lang="nl-NL" dirty="0"/>
              <a:t>DK1-K1-W3: Neemt initiatieven in en voor zijn werk</a:t>
            </a:r>
          </a:p>
          <a:p>
            <a:r>
              <a:rPr lang="nl-NL" dirty="0"/>
              <a:t>Skills die je hiermee bewijst:</a:t>
            </a:r>
            <a:br>
              <a:rPr lang="nl-NL" dirty="0"/>
            </a:br>
            <a:r>
              <a:rPr lang="nl-NL" dirty="0"/>
              <a:t>Doelgericht zijn en plannen</a:t>
            </a:r>
            <a:br>
              <a:rPr lang="nl-NL" dirty="0"/>
            </a:br>
            <a:r>
              <a:rPr lang="nl-NL" dirty="0"/>
              <a:t>Als je kiest voor samenwerken: samenwerken en communiceren</a:t>
            </a:r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193496DE-12B9-4CF2-AD07-9BEC34B0D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068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7CF3D3-8204-4799-95EA-384483D16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Wat ga je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F16D49-DFB3-429B-B166-6B9B4247C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354458"/>
          </a:xfrm>
        </p:spPr>
        <p:txBody>
          <a:bodyPr>
            <a:normAutofit fontScale="92500" lnSpcReduction="20000"/>
          </a:bodyPr>
          <a:lstStyle/>
          <a:p>
            <a:r>
              <a:rPr lang="nl-NL" sz="2900" dirty="0"/>
              <a:t>Een magazine of krant maken voor medewerkers van jouw stagebedrijf, bijbaan of opleiding.</a:t>
            </a:r>
          </a:p>
          <a:p>
            <a:r>
              <a:rPr lang="nl-NL" sz="2900" dirty="0"/>
              <a:t>Een haalbare goede planning maken (tip: kijk nog eens terug naar H2 in het werkboek blz. 28-35 en gebruik de stappen van opdracht 6)</a:t>
            </a:r>
          </a:p>
          <a:p>
            <a:r>
              <a:rPr lang="nl-NL" sz="2900" dirty="0"/>
              <a:t>De gemaakte planning uitvoeren</a:t>
            </a:r>
          </a:p>
          <a:p>
            <a:r>
              <a:rPr lang="nl-NL" sz="2900" dirty="0"/>
              <a:t>Een inhoudsopgave maken </a:t>
            </a:r>
          </a:p>
          <a:p>
            <a:r>
              <a:rPr lang="nl-NL" sz="2900" dirty="0"/>
              <a:t>Een magazine maken en toevoegen aan je portfolio</a:t>
            </a:r>
          </a:p>
          <a:p>
            <a:r>
              <a:rPr lang="nl-NL" sz="2900" dirty="0"/>
              <a:t>Een evaluatie en zelfbeoordeling schrijven over deze </a:t>
            </a:r>
            <a:r>
              <a:rPr lang="nl-NL" sz="2900" dirty="0" err="1"/>
              <a:t>challenge</a:t>
            </a:r>
            <a:endParaRPr lang="nl-NL" sz="2900" dirty="0"/>
          </a:p>
          <a:p>
            <a:r>
              <a:rPr lang="nl-NL" sz="2900" dirty="0"/>
              <a:t>Feedback vragen op deze </a:t>
            </a:r>
            <a:r>
              <a:rPr lang="nl-NL" sz="2900" dirty="0" err="1"/>
              <a:t>challenge</a:t>
            </a:r>
            <a:r>
              <a:rPr lang="nl-NL" sz="2900" dirty="0"/>
              <a:t> van een medestudent</a:t>
            </a:r>
          </a:p>
          <a:p>
            <a:r>
              <a:rPr lang="nl-NL" sz="2900" dirty="0"/>
              <a:t>Je hoeft GEEN presentatie te doen, feedback op je magazine is voldoende.</a:t>
            </a:r>
          </a:p>
          <a:p>
            <a:endParaRPr lang="nl-NL" sz="2900" dirty="0"/>
          </a:p>
        </p:txBody>
      </p:sp>
      <p:pic>
        <p:nvPicPr>
          <p:cNvPr id="9" name="Picture 2" descr="Helicon Opleidingen | vmbo, mbo en cursussen">
            <a:extLst>
              <a:ext uri="{FF2B5EF4-FFF2-40B4-BE49-F238E27FC236}">
                <a16:creationId xmlns:a16="http://schemas.microsoft.com/office/drawing/2014/main" id="{AFB2280D-577B-4A41-AFA6-9080D2FB05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EA977999-0671-4AC6-A15F-D67D00BD40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859503">
            <a:off x="7650127" y="3152615"/>
            <a:ext cx="2133600" cy="2752725"/>
          </a:xfrm>
          <a:prstGeom prst="rect">
            <a:avLst/>
          </a:prstGeom>
        </p:spPr>
      </p:pic>
      <p:pic>
        <p:nvPicPr>
          <p:cNvPr id="1030" name="Picture 6" descr="Medewerkersmagazine VHizier | Van Hoecke">
            <a:extLst>
              <a:ext uri="{FF2B5EF4-FFF2-40B4-BE49-F238E27FC236}">
                <a16:creationId xmlns:a16="http://schemas.microsoft.com/office/drawing/2014/main" id="{CE39D5EF-616E-47BE-9C79-4EDBE855D2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4520" y="2956404"/>
            <a:ext cx="2133599" cy="3012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206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5B7D21-3AA4-4579-A2BC-EFD5792FC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9944"/>
            <a:ext cx="10515600" cy="1325563"/>
          </a:xfrm>
        </p:spPr>
        <p:txBody>
          <a:bodyPr/>
          <a:lstStyle/>
          <a:p>
            <a:r>
              <a:rPr lang="nl-NL" dirty="0"/>
              <a:t>Waarop word je beoordeeld?</a:t>
            </a:r>
          </a:p>
        </p:txBody>
      </p:sp>
      <p:graphicFrame>
        <p:nvGraphicFramePr>
          <p:cNvPr id="9" name="Tabel 9">
            <a:extLst>
              <a:ext uri="{FF2B5EF4-FFF2-40B4-BE49-F238E27FC236}">
                <a16:creationId xmlns:a16="http://schemas.microsoft.com/office/drawing/2014/main" id="{015D6C3F-007D-49DA-A558-CA3328E781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850480"/>
              </p:ext>
            </p:extLst>
          </p:nvPr>
        </p:nvGraphicFramePr>
        <p:xfrm>
          <a:off x="838200" y="1180214"/>
          <a:ext cx="10772554" cy="5377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72554">
                  <a:extLst>
                    <a:ext uri="{9D8B030D-6E8A-4147-A177-3AD203B41FA5}">
                      <a16:colId xmlns:a16="http://schemas.microsoft.com/office/drawing/2014/main" val="3532917579"/>
                    </a:ext>
                  </a:extLst>
                </a:gridCol>
              </a:tblGrid>
              <a:tr h="459754">
                <a:tc>
                  <a:txBody>
                    <a:bodyPr/>
                    <a:lstStyle/>
                    <a:p>
                      <a:r>
                        <a:rPr lang="nl-NL" dirty="0"/>
                        <a:t>BEOORDELINGSCRITERIA CHALLENGE 4 (HET RESULTAAT)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5222513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Het magazine heeft een voorpagina met de titel van het magazine. Op de kaft van het magazine is zichtbaar voor welk bedrijf dit magazine is gemaakt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6612845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Het magazine ziet er uitnodigend uit (kleurgebruik, lay-out e.d.)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107693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Het magazine is in totaal maximaal 8 pagina’s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1375239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Het magazine bevat een inhoudsopgave en paginanummers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5119875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Het magazine heeft veel beeldmateriaal (foto’s, strips, tekeningen)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3339647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Het magazine heeft minimaal 3 onderwerpen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337423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In het portfolio is een planning opgenomen voor deze </a:t>
                      </a:r>
                      <a:r>
                        <a:rPr lang="nl-NL" dirty="0" err="1"/>
                        <a:t>challenge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4721967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In het portfolio is een evaluatie toegevoegd volgens de methode van Korthagen of STARR (werkboek blz. 144)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6467927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In het portfolio zit minimaal 1 feedbackformulier van een medestudent of een stagebegeleider over </a:t>
                      </a:r>
                      <a:r>
                        <a:rPr lang="nl-NL" dirty="0" err="1"/>
                        <a:t>challenge</a:t>
                      </a:r>
                      <a:r>
                        <a:rPr lang="nl-NL" dirty="0"/>
                        <a:t> 4.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004392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In het portfolio zit een zelfbeoordeling van </a:t>
                      </a:r>
                      <a:r>
                        <a:rPr lang="nl-NL" dirty="0" err="1"/>
                        <a:t>challenge</a:t>
                      </a:r>
                      <a:r>
                        <a:rPr lang="nl-NL" dirty="0"/>
                        <a:t> 4 ingevuld door de student.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45147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7787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 9">
            <a:extLst>
              <a:ext uri="{FF2B5EF4-FFF2-40B4-BE49-F238E27FC236}">
                <a16:creationId xmlns:a16="http://schemas.microsoft.com/office/drawing/2014/main" id="{1BD8BFCD-3590-4E40-A001-3401E137DB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2593475"/>
              </p:ext>
            </p:extLst>
          </p:nvPr>
        </p:nvGraphicFramePr>
        <p:xfrm>
          <a:off x="709723" y="261619"/>
          <a:ext cx="10772554" cy="3410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72554">
                  <a:extLst>
                    <a:ext uri="{9D8B030D-6E8A-4147-A177-3AD203B41FA5}">
                      <a16:colId xmlns:a16="http://schemas.microsoft.com/office/drawing/2014/main" val="3532917579"/>
                    </a:ext>
                  </a:extLst>
                </a:gridCol>
              </a:tblGrid>
              <a:tr h="459754">
                <a:tc>
                  <a:txBody>
                    <a:bodyPr/>
                    <a:lstStyle/>
                    <a:p>
                      <a:r>
                        <a:rPr lang="nl-NL" dirty="0"/>
                        <a:t>BEOORDELINGSCRITERIA CHALLENGE 4 (DE AANPAK: Doelgericht zijn en plannen)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5222513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Je hebt een planning gemaakt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107693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Je hebt de planning uitgevoerd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8153473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Je hebt je gehouden aan je planning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5119875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Je hebt de planning aangepast indien nodig (eventueel in overleg met anderen)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337423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Je hebt het einddoel voor ogen tijdens de uitvoering van de planning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6467927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Je hebt een logische volgorde aangebracht in je activiteiten en werkzaamheden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004392"/>
                  </a:ext>
                </a:extLst>
              </a:tr>
            </a:tbl>
          </a:graphicData>
        </a:graphic>
      </p:graphicFrame>
      <p:pic>
        <p:nvPicPr>
          <p:cNvPr id="2" name="Picture 2" descr="Helicon Opleidingen | vmbo, mbo en cursussen">
            <a:extLst>
              <a:ext uri="{FF2B5EF4-FFF2-40B4-BE49-F238E27FC236}">
                <a16:creationId xmlns:a16="http://schemas.microsoft.com/office/drawing/2014/main" id="{BDBD6742-2190-42A4-BB89-25D7DD893C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el 9">
            <a:extLst>
              <a:ext uri="{FF2B5EF4-FFF2-40B4-BE49-F238E27FC236}">
                <a16:creationId xmlns:a16="http://schemas.microsoft.com/office/drawing/2014/main" id="{D89344C5-73AA-4770-BFAE-29912106AB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408109"/>
              </p:ext>
            </p:extLst>
          </p:nvPr>
        </p:nvGraphicFramePr>
        <p:xfrm>
          <a:off x="709723" y="3525269"/>
          <a:ext cx="10772554" cy="2426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72554">
                  <a:extLst>
                    <a:ext uri="{9D8B030D-6E8A-4147-A177-3AD203B41FA5}">
                      <a16:colId xmlns:a16="http://schemas.microsoft.com/office/drawing/2014/main" val="3532917579"/>
                    </a:ext>
                  </a:extLst>
                </a:gridCol>
              </a:tblGrid>
              <a:tr h="459754">
                <a:tc>
                  <a:txBody>
                    <a:bodyPr/>
                    <a:lstStyle/>
                    <a:p>
                      <a:r>
                        <a:rPr lang="nl-NL" dirty="0"/>
                        <a:t>EXTRA BEOORDELINGSCRITERIA CHALLENGE 4 BIJ SAMENWERKING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5222513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Je hebt een taakverdeling opgenomen in je planning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107693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Je hebt een eigen, unieke werkdag in beeld gebracht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8153473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Je hebt in je eigen reflectie teruggeblikt op jullie samenwerking en omschreven wat goed ging en beter kon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5119875"/>
                  </a:ext>
                </a:extLst>
              </a:tr>
              <a:tr h="491771">
                <a:tc>
                  <a:txBody>
                    <a:bodyPr/>
                    <a:lstStyle/>
                    <a:p>
                      <a:r>
                        <a:rPr lang="nl-NL" dirty="0"/>
                        <a:t>Jullie hebben 1 extra verplicht onderwerp of keuzeonderwerp toegevoegd waarover je een artikel geschreven hebt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3374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6475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D77E24-E33F-4DE4-91B9-D250A527E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uitvoering van </a:t>
            </a:r>
            <a:r>
              <a:rPr lang="nl-NL" dirty="0" err="1"/>
              <a:t>challenge</a:t>
            </a:r>
            <a:r>
              <a:rPr lang="nl-NL" dirty="0"/>
              <a:t> 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15F49A-EB75-4B45-B146-EBE4BCDAF8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1032"/>
            <a:ext cx="10515600" cy="4490656"/>
          </a:xfrm>
        </p:spPr>
        <p:txBody>
          <a:bodyPr>
            <a:normAutofit fontScale="25000" lnSpcReduction="20000"/>
          </a:bodyPr>
          <a:lstStyle/>
          <a:p>
            <a:r>
              <a:rPr lang="nl-NL" sz="11200" dirty="0"/>
              <a:t>Magazine voor medewerkers van je stageplek of bijbaan. Heb je die geen, dan maak je een magazine voor nieuwe studenten over jouw opleiding!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sz="11200" dirty="0"/>
              <a:t> Een voorblad met titel                      </a:t>
            </a:r>
            <a:r>
              <a:rPr lang="nl-NL" sz="11200" dirty="0">
                <a:sym typeface="Wingdings" panose="05000000000000000000" pitchFamily="2" charset="2"/>
              </a:rPr>
              <a:t> </a:t>
            </a:r>
            <a:r>
              <a:rPr lang="nl-NL" sz="11200" dirty="0"/>
              <a:t>Inhoudsopgave en paginanummers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sz="11200" dirty="0"/>
              <a:t> Minimaal 3 artikelen                        </a:t>
            </a:r>
            <a:r>
              <a:rPr lang="nl-NL" sz="11200" dirty="0">
                <a:sym typeface="Wingdings" panose="05000000000000000000" pitchFamily="2" charset="2"/>
              </a:rPr>
              <a:t> Maximaal 8 pagina’s</a:t>
            </a:r>
            <a:endParaRPr lang="nl-NL" sz="11200" dirty="0"/>
          </a:p>
          <a:p>
            <a:pPr marL="0" indent="0">
              <a:buNone/>
            </a:pPr>
            <a:r>
              <a:rPr lang="nl-NL" sz="11200" dirty="0"/>
              <a:t>	- Jouw werkdag in beeld</a:t>
            </a:r>
          </a:p>
          <a:p>
            <a:pPr marL="0" indent="0">
              <a:buNone/>
            </a:pPr>
            <a:r>
              <a:rPr lang="nl-NL" sz="11200" dirty="0"/>
              <a:t>	- 1 verplicht artikel (onderwerpen op de volgende sheet)</a:t>
            </a:r>
            <a:br>
              <a:rPr lang="nl-NL" sz="11200" dirty="0"/>
            </a:br>
            <a:r>
              <a:rPr lang="nl-NL" sz="11200" dirty="0"/>
              <a:t>	- minimaal 1 keuzeartikel (onderwerpen op de volgende sheet)</a:t>
            </a:r>
          </a:p>
          <a:p>
            <a:r>
              <a:rPr lang="nl-NL" sz="11200" dirty="0"/>
              <a:t>Je mag samen werken, maar brengt wel beide je eigen werkdag in beeld. In de planning moet dan ook een </a:t>
            </a:r>
            <a:r>
              <a:rPr lang="nl-NL" sz="11200" b="1" dirty="0"/>
              <a:t>taakverdeling</a:t>
            </a:r>
            <a:r>
              <a:rPr lang="nl-NL" sz="11200" dirty="0"/>
              <a:t> zitten en je reflecteert ook op de samenwerking in je evaluatie. Het feedbackformulier mag niet ingevuld worden door degene met wie je samen hebt gewerkt. Je kiest 1 extra verplicht of keuzeartikel</a:t>
            </a:r>
          </a:p>
          <a:p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D779A33C-F91E-4A7E-B7B7-89AEB97969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966563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63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A83F7B-59CD-403D-9BC4-9DFB762F2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Onderwerpen artikelen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AB60F6-6DBA-4208-A6DD-2303BBBA07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Naast het artikel ‘Jouw werkdag in beeld’ kies je 1 artikel van de verplichte onderwerpen (linkse kolom) en minimaal 1 van de keuzeonderwerpen.</a:t>
            </a:r>
          </a:p>
          <a:p>
            <a:pPr marL="0" indent="0">
              <a:buNone/>
            </a:pPr>
            <a:r>
              <a:rPr lang="nl-NL" dirty="0"/>
              <a:t>  </a:t>
            </a: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7B52A783-56FE-4A8E-8635-3F9B4B8257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0600504"/>
              </p:ext>
            </p:extLst>
          </p:nvPr>
        </p:nvGraphicFramePr>
        <p:xfrm>
          <a:off x="915581" y="3037564"/>
          <a:ext cx="8128000" cy="2966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08415034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6846121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Verplichte onderwerpen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Keuzeonderwerpen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6450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Duurzaamheid en milieu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Smoelenboek: stel een aantal collega’s voor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8386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Vrijwilligers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De klant aan het woord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63539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Werkdruk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Nieuws over het bedrijf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968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Nieuwe activiteiten in het bedrijf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Een feestelijke gebeurtenis op het werk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0168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Anders, namelijk….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Hoe overleef jij de organisatie?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4694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Gespot: Wat doen je collega’s als zij niet aan het werk zijn?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13798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Anders, namelijk….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9238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8006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A4C893-EAE9-426A-BF32-FB143B2C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Verplicht artikel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600BAFD-E947-407F-8EB3-8FD0A00528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Gaat over een serieus onderwerp </a:t>
            </a:r>
          </a:p>
          <a:p>
            <a:r>
              <a:rPr lang="nl-NL" dirty="0"/>
              <a:t>Iets waar aandacht voor nodig is binnen het bedrijf. Bijvoorbeeld iets wat beter kan of waar medewerkers beter op moeten letten</a:t>
            </a:r>
          </a:p>
          <a:p>
            <a:r>
              <a:rPr lang="nl-NL" dirty="0"/>
              <a:t>Kies je een eigen artikel? Bespreek dit dan eerst met je stagebegeleider/leidinggevende of je docent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KIES NU AAN DE HAND VAN DE CHALLENGE DIE JE OP PAPIER/DIGITAAL KRIJGT WELKE ARTIKELEN JIJ GAAT SCHRIJVEN EN BEDENK VAST EEN NAAM VOOR JOUW MEDEWERKERSMAGAZINE</a:t>
            </a:r>
          </a:p>
        </p:txBody>
      </p:sp>
    </p:spTree>
    <p:extLst>
      <p:ext uri="{BB962C8B-B14F-4D97-AF65-F5344CB8AC3E}">
        <p14:creationId xmlns:p14="http://schemas.microsoft.com/office/powerpoint/2010/main" val="3453450429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SketchyVTI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4650E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1138</TotalTime>
  <Words>908</Words>
  <Application>Microsoft Office PowerPoint</Application>
  <PresentationFormat>Breedbeeld</PresentationFormat>
  <Paragraphs>87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Modern Love</vt:lpstr>
      <vt:lpstr>The Hand</vt:lpstr>
      <vt:lpstr>Wingdings</vt:lpstr>
      <vt:lpstr>SketchyVTI</vt:lpstr>
      <vt:lpstr>Les 14</vt:lpstr>
      <vt:lpstr>Aan het einde van deze les…</vt:lpstr>
      <vt:lpstr>Challenge 4: Maak een magazine voor medewerkers</vt:lpstr>
      <vt:lpstr>Wat ga je doen?</vt:lpstr>
      <vt:lpstr>Waarop word je beoordeeld?</vt:lpstr>
      <vt:lpstr>PowerPoint-presentatie</vt:lpstr>
      <vt:lpstr>De uitvoering van challenge 4</vt:lpstr>
      <vt:lpstr>Onderwerpen artikelen</vt:lpstr>
      <vt:lpstr>Verplicht artikel </vt:lpstr>
      <vt:lpstr>Zijn de doelen bereikt?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Welkom!</dc:title>
  <dc:creator>van Gorp</dc:creator>
  <cp:lastModifiedBy> </cp:lastModifiedBy>
  <cp:revision>70</cp:revision>
  <dcterms:created xsi:type="dcterms:W3CDTF">2020-11-02T07:32:19Z</dcterms:created>
  <dcterms:modified xsi:type="dcterms:W3CDTF">2020-12-06T14:47:06Z</dcterms:modified>
</cp:coreProperties>
</file>