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73" r:id="rId6"/>
    <p:sldId id="28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6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stappen gemaakt voor </a:t>
            </a:r>
            <a:r>
              <a:rPr lang="nl-NL" dirty="0" err="1"/>
              <a:t>challenge</a:t>
            </a:r>
            <a:r>
              <a:rPr lang="nl-NL" dirty="0"/>
              <a:t> 1 en 2 </a:t>
            </a:r>
          </a:p>
          <a:p>
            <a:r>
              <a:rPr lang="nl-NL" dirty="0"/>
              <a:t>heb je de tijd in deze </a:t>
            </a:r>
            <a:r>
              <a:rPr lang="nl-NL" dirty="0" err="1"/>
              <a:t>werkles</a:t>
            </a:r>
            <a:r>
              <a:rPr lang="nl-NL" dirty="0"/>
              <a:t> benut om vragen te stellen aan de docent of medestudenten</a:t>
            </a:r>
          </a:p>
          <a:p>
            <a:r>
              <a:rPr lang="nl-NL" dirty="0"/>
              <a:t>heb je geoefend met jezelf verkopen in tweetallen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EDB404-FEC1-42F4-9A95-3D9E1373C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Startopdracht: oefening voor </a:t>
            </a:r>
            <a:r>
              <a:rPr lang="nl-NL" dirty="0" err="1"/>
              <a:t>challenge</a:t>
            </a:r>
            <a:r>
              <a:rPr lang="nl-NL" dirty="0"/>
              <a:t>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85F1CA-F3C5-46C5-A653-4D58D8973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Verkoop jezelf</a:t>
            </a:r>
          </a:p>
          <a:p>
            <a:r>
              <a:rPr lang="nl-NL" dirty="0"/>
              <a:t>Kijk terug naar jouw personal brand (blz. 24+25)</a:t>
            </a:r>
          </a:p>
          <a:p>
            <a:r>
              <a:rPr lang="nl-NL" dirty="0"/>
              <a:t>Maak opdracht 3 blz. 142 eerst zelfstandig. </a:t>
            </a:r>
          </a:p>
          <a:p>
            <a:r>
              <a:rPr lang="nl-NL" dirty="0"/>
              <a:t>Oefen vervolgens in tweetallen je pitch en geef elkaar feedback</a:t>
            </a:r>
          </a:p>
        </p:txBody>
      </p:sp>
    </p:spTree>
    <p:extLst>
      <p:ext uri="{BB962C8B-B14F-4D97-AF65-F5344CB8AC3E}">
        <p14:creationId xmlns:p14="http://schemas.microsoft.com/office/powerpoint/2010/main" val="147028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Challenge 1: Welke acties kun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Visitekaartje afmaken</a:t>
            </a:r>
          </a:p>
          <a:p>
            <a:r>
              <a:rPr lang="nl-NL" dirty="0"/>
              <a:t>Je pitch verder uitwerken, oefenen en anderen om tips/tops vragen. </a:t>
            </a:r>
          </a:p>
          <a:p>
            <a:r>
              <a:rPr lang="nl-NL" dirty="0"/>
              <a:t>Bekijk wat je tot nu toe hebt en welke beoordelingscriteria je nog moet verwerken. Vraag eventueel een medestudent om mee te kijken </a:t>
            </a:r>
          </a:p>
          <a:p>
            <a:r>
              <a:rPr lang="nl-NL" dirty="0"/>
              <a:t>Gebruik de wikiwijs!</a:t>
            </a:r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Challenge 2: Welke acties kun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Mail of bel je stagebegeleider voor een afspraak</a:t>
            </a:r>
          </a:p>
          <a:p>
            <a:r>
              <a:rPr lang="nl-NL" dirty="0"/>
              <a:t>Zorg dat je voorbereidingsformulieren zijn ingevuld en vraag eventueel een medestudent om feedback</a:t>
            </a:r>
          </a:p>
          <a:p>
            <a:r>
              <a:rPr lang="nl-NL" dirty="0"/>
              <a:t>Ga vast aan de slag met je </a:t>
            </a:r>
            <a:r>
              <a:rPr lang="nl-NL" dirty="0" err="1"/>
              <a:t>mindmap</a:t>
            </a:r>
            <a:endParaRPr lang="nl-NL" dirty="0"/>
          </a:p>
          <a:p>
            <a:r>
              <a:rPr lang="nl-NL" dirty="0"/>
              <a:t>Jouw ideeën (blz. 127) beschrijven voor ‘Kom in actie!’</a:t>
            </a:r>
          </a:p>
          <a:p>
            <a:r>
              <a:rPr lang="nl-NL" dirty="0"/>
              <a:t>Gebruik de wikiwijs!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3ADD59-F39E-460B-82BA-6CEC51F7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pic>
        <p:nvPicPr>
          <p:cNvPr id="7170" name="Picture 2" descr="Buurtwarmte Paddepoel? Antwoord op veelgestelde vragen | Paddepoel energiek">
            <a:extLst>
              <a:ext uri="{FF2B5EF4-FFF2-40B4-BE49-F238E27FC236}">
                <a16:creationId xmlns:a16="http://schemas.microsoft.com/office/drawing/2014/main" id="{3A3DC1CC-D9C1-45E2-825D-5972AB02C4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70" y="2337445"/>
            <a:ext cx="6330859" cy="328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F3503A65-9D38-4730-8365-24F42D082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27499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196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Modern Love</vt:lpstr>
      <vt:lpstr>The Hand</vt:lpstr>
      <vt:lpstr>SketchyVTI</vt:lpstr>
      <vt:lpstr>Les 6</vt:lpstr>
      <vt:lpstr>Aan het einde van deze les…</vt:lpstr>
      <vt:lpstr>Startopdracht: oefening voor challenge 1</vt:lpstr>
      <vt:lpstr>Challenge 1: Welke acties kun je doen?</vt:lpstr>
      <vt:lpstr>Challenge 2: Welke acties kun je doen?</vt:lpstr>
      <vt:lpstr>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42</cp:revision>
  <dcterms:created xsi:type="dcterms:W3CDTF">2020-11-02T07:32:19Z</dcterms:created>
  <dcterms:modified xsi:type="dcterms:W3CDTF">2020-11-02T17:41:07Z</dcterms:modified>
</cp:coreProperties>
</file>