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85" r:id="rId4"/>
    <p:sldId id="274" r:id="rId5"/>
    <p:sldId id="273" r:id="rId6"/>
    <p:sldId id="294" r:id="rId7"/>
    <p:sldId id="293" r:id="rId8"/>
    <p:sldId id="295" r:id="rId9"/>
    <p:sldId id="296" r:id="rId10"/>
    <p:sldId id="297" r:id="rId11"/>
    <p:sldId id="28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UWUuzWjfwc?start=4&amp;feature=oembed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13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er bedoeld wordt met openstaan voor jouw omgeving en kun je dit aan een ander uitleggen?</a:t>
            </a:r>
          </a:p>
          <a:p>
            <a:r>
              <a:rPr lang="nl-NL" dirty="0"/>
              <a:t>heb je geoefend met de vaardigheid: openstaan voor je omgeving?</a:t>
            </a:r>
          </a:p>
          <a:p>
            <a:r>
              <a:rPr lang="nl-NL" dirty="0"/>
              <a:t>weet je hoe je deze vaardigheid kunt toepassen in je </a:t>
            </a:r>
            <a:r>
              <a:rPr lang="nl-NL" dirty="0" err="1"/>
              <a:t>challenges</a:t>
            </a:r>
            <a:r>
              <a:rPr lang="nl-NL" dirty="0"/>
              <a:t>?</a:t>
            </a:r>
          </a:p>
          <a:p>
            <a:r>
              <a:rPr lang="nl-NL" dirty="0"/>
              <a:t>ben jij een doorzetter en zo nee, wat heb je nodig om dat wel te zijn?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90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8433D-15D2-46E6-BB65-54CACD73D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85ECB-01DF-4CE6-B70D-EF0D42136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de volgende les geen extra huiswerkopdracht, gebruik te tijd om aan je </a:t>
            </a:r>
            <a:r>
              <a:rPr lang="nl-NL" dirty="0" err="1"/>
              <a:t>challenges</a:t>
            </a:r>
            <a:r>
              <a:rPr lang="nl-NL" dirty="0"/>
              <a:t> te werken!</a:t>
            </a:r>
          </a:p>
          <a:p>
            <a:r>
              <a:rPr lang="nl-NL" dirty="0"/>
              <a:t>Zorg dat je werkboek up-to-date is en alle opdrachten gemaakt zijn. Check de lesplanning op de wikiwijs voor de lessen die jij gemist hebt.</a:t>
            </a:r>
          </a:p>
          <a:p>
            <a:r>
              <a:rPr lang="nl-NL" dirty="0"/>
              <a:t>LET OP: volgende week moet je je interview voor je POP inleveren. Heb je die nog niet </a:t>
            </a:r>
            <a:r>
              <a:rPr lang="nl-NL"/>
              <a:t>af? Werk </a:t>
            </a:r>
            <a:r>
              <a:rPr lang="nl-NL" dirty="0"/>
              <a:t>hier dan aan.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FC0966F-0174-474B-94A6-071A49BF4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er bedoeld wordt met openstaan voor jouw omgeving en kun je dit aan een ander uitleggen</a:t>
            </a:r>
          </a:p>
          <a:p>
            <a:r>
              <a:rPr lang="nl-NL" dirty="0"/>
              <a:t>heb je geoefend met de vaardigheid: openstaan voor je omgeving</a:t>
            </a:r>
          </a:p>
          <a:p>
            <a:r>
              <a:rPr lang="nl-NL" dirty="0"/>
              <a:t>weet je hoe je deze vaardigheid kunt toepassen in je </a:t>
            </a:r>
            <a:r>
              <a:rPr lang="nl-NL" dirty="0" err="1"/>
              <a:t>challenges</a:t>
            </a:r>
            <a:endParaRPr lang="nl-NL" dirty="0"/>
          </a:p>
          <a:p>
            <a:r>
              <a:rPr lang="nl-NL" dirty="0"/>
              <a:t>heb je bepaald of het jou gelukt is om door te zetten met een opdracht waarover je een afspraak gemaakt hebt.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4D15A-D8D8-452D-972A-B4449DF0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en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2F4F-D828-4043-ABE0-598AEBB8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Kijk terug naar opdracht 20 op blz. 47: Heb je de opdracht inmiddels uitgevoerd?</a:t>
            </a:r>
          </a:p>
          <a:p>
            <a:pPr marL="0" indent="0">
              <a:buNone/>
            </a:pPr>
            <a:r>
              <a:rPr lang="nl-NL" dirty="0"/>
              <a:t>   Waarom wel/niet? Wat zegt dit over jouw ondernemend gedrag? Welke verbeteringen kun je ten aanzien hiervan doen en </a:t>
            </a:r>
            <a:br>
              <a:rPr lang="nl-NL" dirty="0"/>
            </a:br>
            <a:r>
              <a:rPr lang="nl-NL" dirty="0"/>
              <a:t>   kun je eventueel meenemen in </a:t>
            </a:r>
            <a:r>
              <a:rPr lang="nl-NL" dirty="0" err="1"/>
              <a:t>challenge</a:t>
            </a:r>
            <a:r>
              <a:rPr lang="nl-NL" dirty="0"/>
              <a:t> 3?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193496DE-12B9-4CF2-AD07-9BEC34B0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de stand van zaken?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 fontScale="70000" lnSpcReduction="20000"/>
          </a:bodyPr>
          <a:lstStyle/>
          <a:p>
            <a:r>
              <a:rPr lang="nl-NL" sz="4500" dirty="0"/>
              <a:t>Je zou aan het eind van deze week ongeveer klaar moeten zijn met </a:t>
            </a:r>
            <a:r>
              <a:rPr lang="nl-NL" sz="4500" dirty="0" err="1"/>
              <a:t>challenge</a:t>
            </a:r>
            <a:r>
              <a:rPr lang="nl-NL" sz="4500" dirty="0"/>
              <a:t> 1 en 2 voor een relaxte planning</a:t>
            </a:r>
          </a:p>
          <a:p>
            <a:r>
              <a:rPr lang="nl-NL" sz="4500" dirty="0"/>
              <a:t>Je hebt de voorbereiding voor </a:t>
            </a:r>
            <a:r>
              <a:rPr lang="nl-NL" sz="4500" dirty="0" err="1"/>
              <a:t>challenge</a:t>
            </a:r>
            <a:r>
              <a:rPr lang="nl-NL" sz="4500" dirty="0"/>
              <a:t> 3 besproken en een paraaf van je (stage)begeleider of leidinggevende. Je hebt de uitvoering gepland of bent al met de uitvoering bezig.</a:t>
            </a:r>
          </a:p>
          <a:p>
            <a:r>
              <a:rPr lang="nl-NL" sz="4500" dirty="0"/>
              <a:t>De afgeronde </a:t>
            </a:r>
            <a:r>
              <a:rPr lang="nl-NL" sz="4500" dirty="0" err="1"/>
              <a:t>challenges</a:t>
            </a:r>
            <a:r>
              <a:rPr lang="nl-NL" sz="4500" dirty="0"/>
              <a:t> zitten in je portfolio en je hebt ze gecheckt op de beoordelingscriteria.</a:t>
            </a:r>
          </a:p>
          <a:p>
            <a:r>
              <a:rPr lang="nl-NL" sz="4500" dirty="0"/>
              <a:t>Op 1 afgeronde </a:t>
            </a:r>
            <a:r>
              <a:rPr lang="nl-NL" sz="4500" dirty="0" err="1"/>
              <a:t>challenge</a:t>
            </a:r>
            <a:r>
              <a:rPr lang="nl-NL" sz="4500" dirty="0"/>
              <a:t> heb je feedback van een medestudent. Dit zit ook in je portfolio.</a:t>
            </a:r>
          </a:p>
          <a:p>
            <a:pPr marL="0" indent="0">
              <a:buNone/>
            </a:pPr>
            <a:br>
              <a:rPr lang="nl-NL" sz="4500" dirty="0"/>
            </a:br>
            <a:r>
              <a:rPr lang="nl-NL" sz="4000" dirty="0"/>
              <a:t>HOE STAAT HET ERVOOR? WAAR HEB JE HULP/ONDERSTEUNING NODIG?</a:t>
            </a:r>
            <a:br>
              <a:rPr lang="nl-NL" sz="4000" dirty="0"/>
            </a:br>
            <a:r>
              <a:rPr lang="nl-NL" sz="4000" dirty="0"/>
              <a:t>VOOR DE LEERLINGEN DIE IN LES 12 EEN PLANNING HEBBEN GEMAAKT: LOPEN JULLIE OP SCHEMA?</a:t>
            </a:r>
            <a:endParaRPr lang="nl-NL" sz="2900" dirty="0"/>
          </a:p>
        </p:txBody>
      </p:sp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AFB2280D-577B-4A41-AFA6-9080D2FB0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Openstaan voor je omgeving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nl-NL" sz="11200" dirty="0"/>
              <a:t>Zien van kansen </a:t>
            </a:r>
          </a:p>
          <a:p>
            <a:r>
              <a:rPr lang="nl-NL" sz="11200" dirty="0"/>
              <a:t>Niet afwachten, maar doen</a:t>
            </a:r>
          </a:p>
          <a:p>
            <a:r>
              <a:rPr lang="nl-NL" sz="11200" dirty="0"/>
              <a:t>Aandacht voor de wereld om je heen</a:t>
            </a:r>
          </a:p>
          <a:p>
            <a:r>
              <a:rPr lang="nl-NL" sz="11200" dirty="0"/>
              <a:t>Leren van de wereld om je heen </a:t>
            </a:r>
          </a:p>
          <a:p>
            <a:r>
              <a:rPr lang="nl-NL" sz="11200" dirty="0"/>
              <a:t>Nieuwsgierig zijn</a:t>
            </a:r>
          </a:p>
          <a:p>
            <a:r>
              <a:rPr lang="nl-NL" sz="11200" dirty="0"/>
              <a:t>Willen leren, verkennen en onderzoeken</a:t>
            </a:r>
            <a:br>
              <a:rPr lang="nl-NL" sz="11200" dirty="0"/>
            </a:br>
            <a:endParaRPr lang="nl-NL" sz="11200" dirty="0"/>
          </a:p>
          <a:p>
            <a:pPr marL="0" indent="0">
              <a:buNone/>
            </a:pPr>
            <a:r>
              <a:rPr lang="nl-NL" sz="11200" dirty="0"/>
              <a:t>    HOE LEREND EN OPEN IS JOUW HOUDING? </a:t>
            </a:r>
            <a:br>
              <a:rPr lang="nl-NL" sz="11200" dirty="0"/>
            </a:br>
            <a:r>
              <a:rPr lang="nl-NL" sz="11200" dirty="0"/>
              <a:t>    Werkboek blz. 36-42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70729-D813-486A-98C2-5E8FA7802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Opdracht 10: Contactloos betalen</a:t>
            </a:r>
          </a:p>
        </p:txBody>
      </p:sp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B8835C88-6271-40CF-806E-5A16BBBB0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nlinemedia 6" title="‘Betalen met je telefoon’">
            <a:hlinkClick r:id="" action="ppaction://media"/>
            <a:extLst>
              <a:ext uri="{FF2B5EF4-FFF2-40B4-BE49-F238E27FC236}">
                <a16:creationId xmlns:a16="http://schemas.microsoft.com/office/drawing/2014/main" id="{272C4E1D-89C8-493E-9E50-69D90701968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38200" y="1907548"/>
            <a:ext cx="7561262" cy="425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2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D21A08-FE79-4A83-B352-F013A275D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 8: Hoe nieuwsgierig ben jij?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CFBAF2-E85A-4393-AA6B-1BC1ED214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Doe de test!</a:t>
            </a:r>
          </a:p>
        </p:txBody>
      </p:sp>
      <p:pic>
        <p:nvPicPr>
          <p:cNvPr id="1026" name="Picture 2" descr="Spion Nieuwsgierige Hond Gluren Door Gat In Krant, Papier Of Tijdschrift,  Geïsoleerd Op Een Witte Achtergrond Royalty-Vrije Foto, Plaatjes, Beelden  En Stock Fotografie. Image 89049558.">
            <a:extLst>
              <a:ext uri="{FF2B5EF4-FFF2-40B4-BE49-F238E27FC236}">
                <a16:creationId xmlns:a16="http://schemas.microsoft.com/office/drawing/2014/main" id="{533138A4-05CF-45EE-8D09-636F0DB1B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59746"/>
            <a:ext cx="4208647" cy="242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9733716C-0DCB-4AC7-8732-6513490C8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4E04734-BD67-48A7-98A1-4FA392E58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44687"/>
            <a:ext cx="3715415" cy="362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41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0644AB-B2F5-444D-A7B3-C78838277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9: Een gat in de markt</a:t>
            </a:r>
          </a:p>
        </p:txBody>
      </p:sp>
      <p:pic>
        <p:nvPicPr>
          <p:cNvPr id="6" name="Picture 2" descr="Helicon Opleidingen | vmbo, mbo en cursussen">
            <a:extLst>
              <a:ext uri="{FF2B5EF4-FFF2-40B4-BE49-F238E27FC236}">
                <a16:creationId xmlns:a16="http://schemas.microsoft.com/office/drawing/2014/main" id="{59EC4598-6C0A-4A76-9F77-99FECB637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197012A-4124-4DEF-9BFA-4B2531228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" y="1940885"/>
            <a:ext cx="12106275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0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2844E-2E69-4152-8E5D-24DFE5F73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11: Journalist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7CDE3C-B009-4C7D-B27B-171A85656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1410" y="1929384"/>
            <a:ext cx="4242390" cy="425196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Klaar met de opdrachten?</a:t>
            </a:r>
            <a:br>
              <a:rPr lang="nl-NL" dirty="0"/>
            </a:br>
            <a:r>
              <a:rPr lang="nl-NL" dirty="0"/>
              <a:t>Vul dan de ‘terugkijken op de </a:t>
            </a:r>
            <a:r>
              <a:rPr lang="nl-NL" dirty="0" err="1"/>
              <a:t>skill</a:t>
            </a:r>
            <a:r>
              <a:rPr lang="nl-NL" dirty="0"/>
              <a:t>’ van bladzijde 75 in.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18B80BA-6F18-4107-BC16-E082801845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27" t="11782" r="19244" b="11163"/>
          <a:stretch/>
        </p:blipFill>
        <p:spPr>
          <a:xfrm>
            <a:off x="838200" y="1929384"/>
            <a:ext cx="6273210" cy="4348376"/>
          </a:xfrm>
          <a:prstGeom prst="rect">
            <a:avLst/>
          </a:prstGeom>
        </p:spPr>
      </p:pic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9F18DC6D-00EC-40B0-B7D8-17BDCB870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85780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495</Words>
  <Application>Microsoft Office PowerPoint</Application>
  <PresentationFormat>Breedbeeld</PresentationFormat>
  <Paragraphs>42</Paragraphs>
  <Slides>11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Modern Love</vt:lpstr>
      <vt:lpstr>The Hand</vt:lpstr>
      <vt:lpstr>SketchyVTI</vt:lpstr>
      <vt:lpstr>Les 13</vt:lpstr>
      <vt:lpstr>Aan het einde van deze les…</vt:lpstr>
      <vt:lpstr>Vragen en huiswerk</vt:lpstr>
      <vt:lpstr>Wat is de stand van zaken?</vt:lpstr>
      <vt:lpstr>Openstaan voor je omgeving</vt:lpstr>
      <vt:lpstr>Opdracht 10: Contactloos betalen</vt:lpstr>
      <vt:lpstr>Opdracht 8: Hoe nieuwsgierig ben jij?</vt:lpstr>
      <vt:lpstr>Opdracht 9: Een gat in de markt</vt:lpstr>
      <vt:lpstr>Opdracht 11: Journalist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61</cp:revision>
  <dcterms:created xsi:type="dcterms:W3CDTF">2020-11-02T07:32:19Z</dcterms:created>
  <dcterms:modified xsi:type="dcterms:W3CDTF">2020-11-03T13:44:44Z</dcterms:modified>
</cp:coreProperties>
</file>