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4"/>
    <p:sldMasterId id="2147483786" r:id="rId5"/>
  </p:sldMasterIdLst>
  <p:sldIdLst>
    <p:sldId id="257" r:id="rId6"/>
    <p:sldId id="258" r:id="rId7"/>
    <p:sldId id="279" r:id="rId8"/>
    <p:sldId id="301" r:id="rId9"/>
    <p:sldId id="302" r:id="rId10"/>
    <p:sldId id="303" r:id="rId11"/>
    <p:sldId id="308" r:id="rId12"/>
    <p:sldId id="307" r:id="rId13"/>
    <p:sldId id="263" r:id="rId14"/>
    <p:sldId id="299" r:id="rId15"/>
    <p:sldId id="261" r:id="rId16"/>
    <p:sldId id="264" r:id="rId17"/>
    <p:sldId id="260" r:id="rId18"/>
    <p:sldId id="292" r:id="rId19"/>
    <p:sldId id="305" r:id="rId20"/>
    <p:sldId id="293" r:id="rId21"/>
    <p:sldId id="295" r:id="rId22"/>
    <p:sldId id="296" r:id="rId23"/>
    <p:sldId id="304" r:id="rId24"/>
    <p:sldId id="30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F10B7A-B79F-4E60-8AB8-826711B6D576}" v="36" dt="2020-06-02T11:45:53.0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DBA055-5874-4199-AFDB-1758AC3475D1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4C65E8-DC34-4E68-8B19-BD1AD3A5F118}">
      <dgm:prSet/>
      <dgm:spPr/>
      <dgm:t>
        <a:bodyPr/>
        <a:lstStyle/>
        <a:p>
          <a:r>
            <a:rPr lang="nl-NL"/>
            <a:t>Terugblik en planning</a:t>
          </a:r>
          <a:endParaRPr lang="en-US"/>
        </a:p>
      </dgm:t>
    </dgm:pt>
    <dgm:pt modelId="{42A5DC3A-F079-4B1F-9151-D26042927060}" type="parTrans" cxnId="{C0A96610-DE9B-4FC0-AF95-C02A7774E0F4}">
      <dgm:prSet/>
      <dgm:spPr/>
      <dgm:t>
        <a:bodyPr/>
        <a:lstStyle/>
        <a:p>
          <a:endParaRPr lang="en-US"/>
        </a:p>
      </dgm:t>
    </dgm:pt>
    <dgm:pt modelId="{7ECF81BE-04DD-43EB-A8C9-8792AD5DFB8F}" type="sibTrans" cxnId="{C0A96610-DE9B-4FC0-AF95-C02A7774E0F4}">
      <dgm:prSet/>
      <dgm:spPr/>
      <dgm:t>
        <a:bodyPr/>
        <a:lstStyle/>
        <a:p>
          <a:endParaRPr lang="en-US"/>
        </a:p>
      </dgm:t>
    </dgm:pt>
    <dgm:pt modelId="{DA64DBC9-3B09-42AB-AED5-3064AEC9A9AC}">
      <dgm:prSet/>
      <dgm:spPr/>
      <dgm:t>
        <a:bodyPr/>
        <a:lstStyle/>
        <a:p>
          <a:r>
            <a:rPr lang="nl-NL"/>
            <a:t>Mensen met een meervoudige beperking</a:t>
          </a:r>
          <a:endParaRPr lang="en-US"/>
        </a:p>
      </dgm:t>
    </dgm:pt>
    <dgm:pt modelId="{CC70BEE6-B1C9-469A-8B08-2863F29D6890}" type="parTrans" cxnId="{3F41CBDB-1FA6-48F1-94A7-7D3EE2FA791C}">
      <dgm:prSet/>
      <dgm:spPr/>
      <dgm:t>
        <a:bodyPr/>
        <a:lstStyle/>
        <a:p>
          <a:endParaRPr lang="en-US"/>
        </a:p>
      </dgm:t>
    </dgm:pt>
    <dgm:pt modelId="{D5B4A64A-91FB-4425-A873-C23928F4CFFE}" type="sibTrans" cxnId="{3F41CBDB-1FA6-48F1-94A7-7D3EE2FA791C}">
      <dgm:prSet/>
      <dgm:spPr/>
      <dgm:t>
        <a:bodyPr/>
        <a:lstStyle/>
        <a:p>
          <a:endParaRPr lang="en-US"/>
        </a:p>
      </dgm:t>
    </dgm:pt>
    <dgm:pt modelId="{A4FA6A07-296D-401F-B90C-EF43E8C5FF28}">
      <dgm:prSet/>
      <dgm:spPr/>
      <dgm:t>
        <a:bodyPr/>
        <a:lstStyle/>
        <a:p>
          <a:r>
            <a:rPr lang="nl-NL"/>
            <a:t>Kenmerken meervoudige beperking</a:t>
          </a:r>
          <a:endParaRPr lang="en-US"/>
        </a:p>
      </dgm:t>
    </dgm:pt>
    <dgm:pt modelId="{ACDECDD6-1263-4F4C-A9E3-9D741E52BA71}" type="parTrans" cxnId="{2EE4E6B2-A9F5-46E9-AF44-FBF6B9FCF87A}">
      <dgm:prSet/>
      <dgm:spPr/>
      <dgm:t>
        <a:bodyPr/>
        <a:lstStyle/>
        <a:p>
          <a:endParaRPr lang="en-US"/>
        </a:p>
      </dgm:t>
    </dgm:pt>
    <dgm:pt modelId="{B75332AC-EC5D-4C4A-A4CB-E8179B9152DF}" type="sibTrans" cxnId="{2EE4E6B2-A9F5-46E9-AF44-FBF6B9FCF87A}">
      <dgm:prSet/>
      <dgm:spPr/>
      <dgm:t>
        <a:bodyPr/>
        <a:lstStyle/>
        <a:p>
          <a:endParaRPr lang="en-US"/>
        </a:p>
      </dgm:t>
    </dgm:pt>
    <dgm:pt modelId="{EF9C4B34-87CC-4AED-94F2-A712569E2F96}">
      <dgm:prSet/>
      <dgm:spPr/>
      <dgm:t>
        <a:bodyPr/>
        <a:lstStyle/>
        <a:p>
          <a:r>
            <a:rPr lang="nl-NL"/>
            <a:t>Verstandelijke beperking en zintuigelijke beperking</a:t>
          </a:r>
          <a:endParaRPr lang="en-US"/>
        </a:p>
      </dgm:t>
    </dgm:pt>
    <dgm:pt modelId="{3248C820-AFA2-4411-B9D2-1749CBA41C55}" type="parTrans" cxnId="{0AD1B02F-760B-428C-96F7-ADD66C255A4D}">
      <dgm:prSet/>
      <dgm:spPr/>
      <dgm:t>
        <a:bodyPr/>
        <a:lstStyle/>
        <a:p>
          <a:endParaRPr lang="en-US"/>
        </a:p>
      </dgm:t>
    </dgm:pt>
    <dgm:pt modelId="{39F86527-E255-4FEA-8EFB-DD66529008D0}" type="sibTrans" cxnId="{0AD1B02F-760B-428C-96F7-ADD66C255A4D}">
      <dgm:prSet/>
      <dgm:spPr/>
      <dgm:t>
        <a:bodyPr/>
        <a:lstStyle/>
        <a:p>
          <a:endParaRPr lang="en-US"/>
        </a:p>
      </dgm:t>
    </dgm:pt>
    <dgm:pt modelId="{C685AF10-480E-4E96-A9E8-1D40D444A460}">
      <dgm:prSet/>
      <dgm:spPr/>
      <dgm:t>
        <a:bodyPr/>
        <a:lstStyle/>
        <a:p>
          <a:r>
            <a:rPr lang="nl-NL"/>
            <a:t>Verstandelijke beperking en motorische beperking</a:t>
          </a:r>
          <a:endParaRPr lang="en-US"/>
        </a:p>
      </dgm:t>
    </dgm:pt>
    <dgm:pt modelId="{B9D49DA4-FAB3-4699-86B6-04AA7BE69EFA}" type="parTrans" cxnId="{BF6092DD-D7C9-47D9-ADE0-E1E19AF1667B}">
      <dgm:prSet/>
      <dgm:spPr/>
      <dgm:t>
        <a:bodyPr/>
        <a:lstStyle/>
        <a:p>
          <a:endParaRPr lang="en-US"/>
        </a:p>
      </dgm:t>
    </dgm:pt>
    <dgm:pt modelId="{20BEEBB9-1722-4698-AFD0-C88D680A26AD}" type="sibTrans" cxnId="{BF6092DD-D7C9-47D9-ADE0-E1E19AF1667B}">
      <dgm:prSet/>
      <dgm:spPr/>
      <dgm:t>
        <a:bodyPr/>
        <a:lstStyle/>
        <a:p>
          <a:endParaRPr lang="en-US"/>
        </a:p>
      </dgm:t>
    </dgm:pt>
    <dgm:pt modelId="{A470B64F-F639-43FD-9F65-E1E8F55911D3}">
      <dgm:prSet/>
      <dgm:spPr/>
      <dgm:t>
        <a:bodyPr/>
        <a:lstStyle/>
        <a:p>
          <a:r>
            <a:rPr lang="nl-NL" dirty="0"/>
            <a:t> Opdrachten maken</a:t>
          </a:r>
          <a:endParaRPr lang="en-US" dirty="0"/>
        </a:p>
      </dgm:t>
    </dgm:pt>
    <dgm:pt modelId="{0AA36886-1241-4969-8E8E-A950CBDBAD6E}" type="parTrans" cxnId="{A6CD78B8-574A-4438-9580-9E1157042BE7}">
      <dgm:prSet/>
      <dgm:spPr/>
      <dgm:t>
        <a:bodyPr/>
        <a:lstStyle/>
        <a:p>
          <a:endParaRPr lang="en-US"/>
        </a:p>
      </dgm:t>
    </dgm:pt>
    <dgm:pt modelId="{EB62E6BB-A77A-4349-A6FE-58BB25D4C637}" type="sibTrans" cxnId="{A6CD78B8-574A-4438-9580-9E1157042BE7}">
      <dgm:prSet/>
      <dgm:spPr/>
      <dgm:t>
        <a:bodyPr/>
        <a:lstStyle/>
        <a:p>
          <a:endParaRPr lang="en-US"/>
        </a:p>
      </dgm:t>
    </dgm:pt>
    <dgm:pt modelId="{654372D1-5817-40C3-819F-9465CCEE2841}">
      <dgm:prSet/>
      <dgm:spPr/>
      <dgm:t>
        <a:bodyPr/>
        <a:lstStyle/>
        <a:p>
          <a:r>
            <a:rPr lang="nl-NL"/>
            <a:t>Voor de volgende keer</a:t>
          </a:r>
          <a:endParaRPr lang="en-US"/>
        </a:p>
      </dgm:t>
    </dgm:pt>
    <dgm:pt modelId="{E20DDA56-D004-4042-9CE6-28544EC60B35}" type="parTrans" cxnId="{CF3530BD-4717-4436-A643-6169D8245278}">
      <dgm:prSet/>
      <dgm:spPr/>
      <dgm:t>
        <a:bodyPr/>
        <a:lstStyle/>
        <a:p>
          <a:endParaRPr lang="en-US"/>
        </a:p>
      </dgm:t>
    </dgm:pt>
    <dgm:pt modelId="{9B3734C9-F864-47E7-9AE8-0C15A54F4C62}" type="sibTrans" cxnId="{CF3530BD-4717-4436-A643-6169D8245278}">
      <dgm:prSet/>
      <dgm:spPr/>
      <dgm:t>
        <a:bodyPr/>
        <a:lstStyle/>
        <a:p>
          <a:endParaRPr lang="en-US"/>
        </a:p>
      </dgm:t>
    </dgm:pt>
    <dgm:pt modelId="{F6916226-0E90-4663-8C0D-7AC2428E90B8}" type="pres">
      <dgm:prSet presAssocID="{3EDBA055-5874-4199-AFDB-1758AC3475D1}" presName="linear" presStyleCnt="0">
        <dgm:presLayoutVars>
          <dgm:dir/>
          <dgm:animLvl val="lvl"/>
          <dgm:resizeHandles val="exact"/>
        </dgm:presLayoutVars>
      </dgm:prSet>
      <dgm:spPr/>
    </dgm:pt>
    <dgm:pt modelId="{71EC6B02-7401-402C-8CBE-B36B758FB6FC}" type="pres">
      <dgm:prSet presAssocID="{A54C65E8-DC34-4E68-8B19-BD1AD3A5F118}" presName="parentLin" presStyleCnt="0"/>
      <dgm:spPr/>
    </dgm:pt>
    <dgm:pt modelId="{0ECEB4C2-C6BD-4488-84E0-D65054230813}" type="pres">
      <dgm:prSet presAssocID="{A54C65E8-DC34-4E68-8B19-BD1AD3A5F118}" presName="parentLeftMargin" presStyleLbl="node1" presStyleIdx="0" presStyleCnt="4"/>
      <dgm:spPr/>
    </dgm:pt>
    <dgm:pt modelId="{43C5EC2F-E25D-4D23-AEEE-0D1176F131A0}" type="pres">
      <dgm:prSet presAssocID="{A54C65E8-DC34-4E68-8B19-BD1AD3A5F11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C5553B1-BE08-41EB-B7C7-C2BB608D541F}" type="pres">
      <dgm:prSet presAssocID="{A54C65E8-DC34-4E68-8B19-BD1AD3A5F118}" presName="negativeSpace" presStyleCnt="0"/>
      <dgm:spPr/>
    </dgm:pt>
    <dgm:pt modelId="{D60A9C2D-3BF2-4600-B4BC-EAC49A7FBC5E}" type="pres">
      <dgm:prSet presAssocID="{A54C65E8-DC34-4E68-8B19-BD1AD3A5F118}" presName="childText" presStyleLbl="conFgAcc1" presStyleIdx="0" presStyleCnt="4">
        <dgm:presLayoutVars>
          <dgm:bulletEnabled val="1"/>
        </dgm:presLayoutVars>
      </dgm:prSet>
      <dgm:spPr/>
    </dgm:pt>
    <dgm:pt modelId="{6EF32B77-6197-4281-862B-4AAB69EEF4DE}" type="pres">
      <dgm:prSet presAssocID="{7ECF81BE-04DD-43EB-A8C9-8792AD5DFB8F}" presName="spaceBetweenRectangles" presStyleCnt="0"/>
      <dgm:spPr/>
    </dgm:pt>
    <dgm:pt modelId="{F8DC25C5-1F9A-4D71-9263-A98DDFE344B9}" type="pres">
      <dgm:prSet presAssocID="{DA64DBC9-3B09-42AB-AED5-3064AEC9A9AC}" presName="parentLin" presStyleCnt="0"/>
      <dgm:spPr/>
    </dgm:pt>
    <dgm:pt modelId="{AFF10F3D-0FAA-497B-8937-7BA59720446A}" type="pres">
      <dgm:prSet presAssocID="{DA64DBC9-3B09-42AB-AED5-3064AEC9A9AC}" presName="parentLeftMargin" presStyleLbl="node1" presStyleIdx="0" presStyleCnt="4"/>
      <dgm:spPr/>
    </dgm:pt>
    <dgm:pt modelId="{0C274B0C-A7A5-4BAA-B9A3-14E5F99F5BD9}" type="pres">
      <dgm:prSet presAssocID="{DA64DBC9-3B09-42AB-AED5-3064AEC9A9A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99B28CD-37E6-44A9-8A14-EA46FF66793A}" type="pres">
      <dgm:prSet presAssocID="{DA64DBC9-3B09-42AB-AED5-3064AEC9A9AC}" presName="negativeSpace" presStyleCnt="0"/>
      <dgm:spPr/>
    </dgm:pt>
    <dgm:pt modelId="{5E675AAB-F1C3-4B92-BBC1-983E85FC63A9}" type="pres">
      <dgm:prSet presAssocID="{DA64DBC9-3B09-42AB-AED5-3064AEC9A9AC}" presName="childText" presStyleLbl="conFgAcc1" presStyleIdx="1" presStyleCnt="4">
        <dgm:presLayoutVars>
          <dgm:bulletEnabled val="1"/>
        </dgm:presLayoutVars>
      </dgm:prSet>
      <dgm:spPr/>
    </dgm:pt>
    <dgm:pt modelId="{F356D7CD-EF3E-4A47-8323-6807C036782B}" type="pres">
      <dgm:prSet presAssocID="{D5B4A64A-91FB-4425-A873-C23928F4CFFE}" presName="spaceBetweenRectangles" presStyleCnt="0"/>
      <dgm:spPr/>
    </dgm:pt>
    <dgm:pt modelId="{8121F857-BDAE-44E3-AD0F-772890580E92}" type="pres">
      <dgm:prSet presAssocID="{A470B64F-F639-43FD-9F65-E1E8F55911D3}" presName="parentLin" presStyleCnt="0"/>
      <dgm:spPr/>
    </dgm:pt>
    <dgm:pt modelId="{05C2F0D0-5788-417C-822F-E0FEC2095529}" type="pres">
      <dgm:prSet presAssocID="{A470B64F-F639-43FD-9F65-E1E8F55911D3}" presName="parentLeftMargin" presStyleLbl="node1" presStyleIdx="1" presStyleCnt="4"/>
      <dgm:spPr/>
    </dgm:pt>
    <dgm:pt modelId="{34E23CEE-48F1-4A5D-A2EF-5B755CD30752}" type="pres">
      <dgm:prSet presAssocID="{A470B64F-F639-43FD-9F65-E1E8F55911D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2ABE390-E8C0-405F-956E-0F6219980B9B}" type="pres">
      <dgm:prSet presAssocID="{A470B64F-F639-43FD-9F65-E1E8F55911D3}" presName="negativeSpace" presStyleCnt="0"/>
      <dgm:spPr/>
    </dgm:pt>
    <dgm:pt modelId="{69F98D3F-886A-4C42-9747-EAEBE39BA74F}" type="pres">
      <dgm:prSet presAssocID="{A470B64F-F639-43FD-9F65-E1E8F55911D3}" presName="childText" presStyleLbl="conFgAcc1" presStyleIdx="2" presStyleCnt="4">
        <dgm:presLayoutVars>
          <dgm:bulletEnabled val="1"/>
        </dgm:presLayoutVars>
      </dgm:prSet>
      <dgm:spPr/>
    </dgm:pt>
    <dgm:pt modelId="{D5409FE6-2687-4F55-A41C-51410993450F}" type="pres">
      <dgm:prSet presAssocID="{EB62E6BB-A77A-4349-A6FE-58BB25D4C637}" presName="spaceBetweenRectangles" presStyleCnt="0"/>
      <dgm:spPr/>
    </dgm:pt>
    <dgm:pt modelId="{E82E410E-DF42-4F92-9FD6-AAC4010BF7CA}" type="pres">
      <dgm:prSet presAssocID="{654372D1-5817-40C3-819F-9465CCEE2841}" presName="parentLin" presStyleCnt="0"/>
      <dgm:spPr/>
    </dgm:pt>
    <dgm:pt modelId="{13D57F30-9D13-4C63-8FF0-CF1E5FE2AF81}" type="pres">
      <dgm:prSet presAssocID="{654372D1-5817-40C3-819F-9465CCEE2841}" presName="parentLeftMargin" presStyleLbl="node1" presStyleIdx="2" presStyleCnt="4"/>
      <dgm:spPr/>
    </dgm:pt>
    <dgm:pt modelId="{F16AB62A-CC37-4125-BCE1-D5A3621BBBFA}" type="pres">
      <dgm:prSet presAssocID="{654372D1-5817-40C3-819F-9465CCEE284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16B786D-460F-4E4F-A21F-56C443E6DF48}" type="pres">
      <dgm:prSet presAssocID="{654372D1-5817-40C3-819F-9465CCEE2841}" presName="negativeSpace" presStyleCnt="0"/>
      <dgm:spPr/>
    </dgm:pt>
    <dgm:pt modelId="{C9571403-78D2-4B78-944C-1AB30D9E4FA1}" type="pres">
      <dgm:prSet presAssocID="{654372D1-5817-40C3-819F-9465CCEE284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98F4010-E5C4-44A4-849A-F50195CA99E9}" type="presOf" srcId="{EF9C4B34-87CC-4AED-94F2-A712569E2F96}" destId="{5E675AAB-F1C3-4B92-BBC1-983E85FC63A9}" srcOrd="0" destOrd="1" presId="urn:microsoft.com/office/officeart/2005/8/layout/list1"/>
    <dgm:cxn modelId="{C0A96610-DE9B-4FC0-AF95-C02A7774E0F4}" srcId="{3EDBA055-5874-4199-AFDB-1758AC3475D1}" destId="{A54C65E8-DC34-4E68-8B19-BD1AD3A5F118}" srcOrd="0" destOrd="0" parTransId="{42A5DC3A-F079-4B1F-9151-D26042927060}" sibTransId="{7ECF81BE-04DD-43EB-A8C9-8792AD5DFB8F}"/>
    <dgm:cxn modelId="{15936419-DC3D-4083-A8CB-5226BD839639}" type="presOf" srcId="{DA64DBC9-3B09-42AB-AED5-3064AEC9A9AC}" destId="{AFF10F3D-0FAA-497B-8937-7BA59720446A}" srcOrd="0" destOrd="0" presId="urn:microsoft.com/office/officeart/2005/8/layout/list1"/>
    <dgm:cxn modelId="{7118751D-F94D-42C0-A56D-FADA1D88FFDD}" type="presOf" srcId="{654372D1-5817-40C3-819F-9465CCEE2841}" destId="{F16AB62A-CC37-4125-BCE1-D5A3621BBBFA}" srcOrd="1" destOrd="0" presId="urn:microsoft.com/office/officeart/2005/8/layout/list1"/>
    <dgm:cxn modelId="{0AD1B02F-760B-428C-96F7-ADD66C255A4D}" srcId="{DA64DBC9-3B09-42AB-AED5-3064AEC9A9AC}" destId="{EF9C4B34-87CC-4AED-94F2-A712569E2F96}" srcOrd="1" destOrd="0" parTransId="{3248C820-AFA2-4411-B9D2-1749CBA41C55}" sibTransId="{39F86527-E255-4FEA-8EFB-DD66529008D0}"/>
    <dgm:cxn modelId="{5E79C25B-6DFF-4B32-8193-20C89305776A}" type="presOf" srcId="{A54C65E8-DC34-4E68-8B19-BD1AD3A5F118}" destId="{0ECEB4C2-C6BD-4488-84E0-D65054230813}" srcOrd="0" destOrd="0" presId="urn:microsoft.com/office/officeart/2005/8/layout/list1"/>
    <dgm:cxn modelId="{9835156F-F7C6-48A3-B00E-CEEDEC6368F9}" type="presOf" srcId="{A470B64F-F639-43FD-9F65-E1E8F55911D3}" destId="{05C2F0D0-5788-417C-822F-E0FEC2095529}" srcOrd="0" destOrd="0" presId="urn:microsoft.com/office/officeart/2005/8/layout/list1"/>
    <dgm:cxn modelId="{D9A8F38B-CA84-406C-A62D-333C18B0BE68}" type="presOf" srcId="{654372D1-5817-40C3-819F-9465CCEE2841}" destId="{13D57F30-9D13-4C63-8FF0-CF1E5FE2AF81}" srcOrd="0" destOrd="0" presId="urn:microsoft.com/office/officeart/2005/8/layout/list1"/>
    <dgm:cxn modelId="{0C19009E-C69C-48E6-B4FF-6C3AA8DC2B55}" type="presOf" srcId="{A54C65E8-DC34-4E68-8B19-BD1AD3A5F118}" destId="{43C5EC2F-E25D-4D23-AEEE-0D1176F131A0}" srcOrd="1" destOrd="0" presId="urn:microsoft.com/office/officeart/2005/8/layout/list1"/>
    <dgm:cxn modelId="{2EE4E6B2-A9F5-46E9-AF44-FBF6B9FCF87A}" srcId="{DA64DBC9-3B09-42AB-AED5-3064AEC9A9AC}" destId="{A4FA6A07-296D-401F-B90C-EF43E8C5FF28}" srcOrd="0" destOrd="0" parTransId="{ACDECDD6-1263-4F4C-A9E3-9D741E52BA71}" sibTransId="{B75332AC-EC5D-4C4A-A4CB-E8179B9152DF}"/>
    <dgm:cxn modelId="{A6CD78B8-574A-4438-9580-9E1157042BE7}" srcId="{3EDBA055-5874-4199-AFDB-1758AC3475D1}" destId="{A470B64F-F639-43FD-9F65-E1E8F55911D3}" srcOrd="2" destOrd="0" parTransId="{0AA36886-1241-4969-8E8E-A950CBDBAD6E}" sibTransId="{EB62E6BB-A77A-4349-A6FE-58BB25D4C637}"/>
    <dgm:cxn modelId="{CF3530BD-4717-4436-A643-6169D8245278}" srcId="{3EDBA055-5874-4199-AFDB-1758AC3475D1}" destId="{654372D1-5817-40C3-819F-9465CCEE2841}" srcOrd="3" destOrd="0" parTransId="{E20DDA56-D004-4042-9CE6-28544EC60B35}" sibTransId="{9B3734C9-F864-47E7-9AE8-0C15A54F4C62}"/>
    <dgm:cxn modelId="{E28546C6-6150-4BF8-9A5F-93B84CD0B1AA}" type="presOf" srcId="{DA64DBC9-3B09-42AB-AED5-3064AEC9A9AC}" destId="{0C274B0C-A7A5-4BAA-B9A3-14E5F99F5BD9}" srcOrd="1" destOrd="0" presId="urn:microsoft.com/office/officeart/2005/8/layout/list1"/>
    <dgm:cxn modelId="{7B93FBCB-B3FB-412F-86B9-F52A5C7972D6}" type="presOf" srcId="{C685AF10-480E-4E96-A9E8-1D40D444A460}" destId="{5E675AAB-F1C3-4B92-BBC1-983E85FC63A9}" srcOrd="0" destOrd="2" presId="urn:microsoft.com/office/officeart/2005/8/layout/list1"/>
    <dgm:cxn modelId="{2F5598DB-6AFA-4183-B3FA-CDBFE369A6EC}" type="presOf" srcId="{3EDBA055-5874-4199-AFDB-1758AC3475D1}" destId="{F6916226-0E90-4663-8C0D-7AC2428E90B8}" srcOrd="0" destOrd="0" presId="urn:microsoft.com/office/officeart/2005/8/layout/list1"/>
    <dgm:cxn modelId="{3F41CBDB-1FA6-48F1-94A7-7D3EE2FA791C}" srcId="{3EDBA055-5874-4199-AFDB-1758AC3475D1}" destId="{DA64DBC9-3B09-42AB-AED5-3064AEC9A9AC}" srcOrd="1" destOrd="0" parTransId="{CC70BEE6-B1C9-469A-8B08-2863F29D6890}" sibTransId="{D5B4A64A-91FB-4425-A873-C23928F4CFFE}"/>
    <dgm:cxn modelId="{BF6092DD-D7C9-47D9-ADE0-E1E19AF1667B}" srcId="{DA64DBC9-3B09-42AB-AED5-3064AEC9A9AC}" destId="{C685AF10-480E-4E96-A9E8-1D40D444A460}" srcOrd="2" destOrd="0" parTransId="{B9D49DA4-FAB3-4699-86B6-04AA7BE69EFA}" sibTransId="{20BEEBB9-1722-4698-AFD0-C88D680A26AD}"/>
    <dgm:cxn modelId="{BE7EFCDF-6933-4D52-B100-CBF04CA25AE3}" type="presOf" srcId="{A470B64F-F639-43FD-9F65-E1E8F55911D3}" destId="{34E23CEE-48F1-4A5D-A2EF-5B755CD30752}" srcOrd="1" destOrd="0" presId="urn:microsoft.com/office/officeart/2005/8/layout/list1"/>
    <dgm:cxn modelId="{25273AF4-2523-4916-BC3F-89981342BEFD}" type="presOf" srcId="{A4FA6A07-296D-401F-B90C-EF43E8C5FF28}" destId="{5E675AAB-F1C3-4B92-BBC1-983E85FC63A9}" srcOrd="0" destOrd="0" presId="urn:microsoft.com/office/officeart/2005/8/layout/list1"/>
    <dgm:cxn modelId="{5FB3607E-4B63-4BFE-85A7-25B2C52AD326}" type="presParOf" srcId="{F6916226-0E90-4663-8C0D-7AC2428E90B8}" destId="{71EC6B02-7401-402C-8CBE-B36B758FB6FC}" srcOrd="0" destOrd="0" presId="urn:microsoft.com/office/officeart/2005/8/layout/list1"/>
    <dgm:cxn modelId="{FE40CBE3-995D-446C-BB28-F57B94D4F073}" type="presParOf" srcId="{71EC6B02-7401-402C-8CBE-B36B758FB6FC}" destId="{0ECEB4C2-C6BD-4488-84E0-D65054230813}" srcOrd="0" destOrd="0" presId="urn:microsoft.com/office/officeart/2005/8/layout/list1"/>
    <dgm:cxn modelId="{AFA2900F-13DA-4D10-8A9D-E704D6685F6D}" type="presParOf" srcId="{71EC6B02-7401-402C-8CBE-B36B758FB6FC}" destId="{43C5EC2F-E25D-4D23-AEEE-0D1176F131A0}" srcOrd="1" destOrd="0" presId="urn:microsoft.com/office/officeart/2005/8/layout/list1"/>
    <dgm:cxn modelId="{292C0A29-D3C6-4A25-8749-8A22AC545345}" type="presParOf" srcId="{F6916226-0E90-4663-8C0D-7AC2428E90B8}" destId="{6C5553B1-BE08-41EB-B7C7-C2BB608D541F}" srcOrd="1" destOrd="0" presId="urn:microsoft.com/office/officeart/2005/8/layout/list1"/>
    <dgm:cxn modelId="{8C17D3A9-6440-4309-80C8-C9116D8F4A79}" type="presParOf" srcId="{F6916226-0E90-4663-8C0D-7AC2428E90B8}" destId="{D60A9C2D-3BF2-4600-B4BC-EAC49A7FBC5E}" srcOrd="2" destOrd="0" presId="urn:microsoft.com/office/officeart/2005/8/layout/list1"/>
    <dgm:cxn modelId="{19C394D5-9325-4420-8664-ADA1A6384045}" type="presParOf" srcId="{F6916226-0E90-4663-8C0D-7AC2428E90B8}" destId="{6EF32B77-6197-4281-862B-4AAB69EEF4DE}" srcOrd="3" destOrd="0" presId="urn:microsoft.com/office/officeart/2005/8/layout/list1"/>
    <dgm:cxn modelId="{173A14D1-365F-41F4-B45C-5A5ECCBF52B9}" type="presParOf" srcId="{F6916226-0E90-4663-8C0D-7AC2428E90B8}" destId="{F8DC25C5-1F9A-4D71-9263-A98DDFE344B9}" srcOrd="4" destOrd="0" presId="urn:microsoft.com/office/officeart/2005/8/layout/list1"/>
    <dgm:cxn modelId="{2E660FBD-0C98-4D55-BFA1-B1DE37116564}" type="presParOf" srcId="{F8DC25C5-1F9A-4D71-9263-A98DDFE344B9}" destId="{AFF10F3D-0FAA-497B-8937-7BA59720446A}" srcOrd="0" destOrd="0" presId="urn:microsoft.com/office/officeart/2005/8/layout/list1"/>
    <dgm:cxn modelId="{F9DBD15F-5815-41C0-B803-CDBC23EDC9D9}" type="presParOf" srcId="{F8DC25C5-1F9A-4D71-9263-A98DDFE344B9}" destId="{0C274B0C-A7A5-4BAA-B9A3-14E5F99F5BD9}" srcOrd="1" destOrd="0" presId="urn:microsoft.com/office/officeart/2005/8/layout/list1"/>
    <dgm:cxn modelId="{542C3B0D-6111-410A-9375-C397AC5FE96C}" type="presParOf" srcId="{F6916226-0E90-4663-8C0D-7AC2428E90B8}" destId="{799B28CD-37E6-44A9-8A14-EA46FF66793A}" srcOrd="5" destOrd="0" presId="urn:microsoft.com/office/officeart/2005/8/layout/list1"/>
    <dgm:cxn modelId="{BD3C2A28-D321-48A0-ABDE-49A34B658A88}" type="presParOf" srcId="{F6916226-0E90-4663-8C0D-7AC2428E90B8}" destId="{5E675AAB-F1C3-4B92-BBC1-983E85FC63A9}" srcOrd="6" destOrd="0" presId="urn:microsoft.com/office/officeart/2005/8/layout/list1"/>
    <dgm:cxn modelId="{F3B6F219-8F86-4123-ADFA-8C22EDDEA6F6}" type="presParOf" srcId="{F6916226-0E90-4663-8C0D-7AC2428E90B8}" destId="{F356D7CD-EF3E-4A47-8323-6807C036782B}" srcOrd="7" destOrd="0" presId="urn:microsoft.com/office/officeart/2005/8/layout/list1"/>
    <dgm:cxn modelId="{98A2A9A1-BF77-462E-BDDC-EC5CFB973DE3}" type="presParOf" srcId="{F6916226-0E90-4663-8C0D-7AC2428E90B8}" destId="{8121F857-BDAE-44E3-AD0F-772890580E92}" srcOrd="8" destOrd="0" presId="urn:microsoft.com/office/officeart/2005/8/layout/list1"/>
    <dgm:cxn modelId="{B8576DD5-3837-46BB-9891-98E51CF31CD7}" type="presParOf" srcId="{8121F857-BDAE-44E3-AD0F-772890580E92}" destId="{05C2F0D0-5788-417C-822F-E0FEC2095529}" srcOrd="0" destOrd="0" presId="urn:microsoft.com/office/officeart/2005/8/layout/list1"/>
    <dgm:cxn modelId="{1352B89B-C8E9-4B71-8E49-38762B3C49A5}" type="presParOf" srcId="{8121F857-BDAE-44E3-AD0F-772890580E92}" destId="{34E23CEE-48F1-4A5D-A2EF-5B755CD30752}" srcOrd="1" destOrd="0" presId="urn:microsoft.com/office/officeart/2005/8/layout/list1"/>
    <dgm:cxn modelId="{5C2DBD80-0322-4CD9-BFFC-AD20D0CB9D00}" type="presParOf" srcId="{F6916226-0E90-4663-8C0D-7AC2428E90B8}" destId="{32ABE390-E8C0-405F-956E-0F6219980B9B}" srcOrd="9" destOrd="0" presId="urn:microsoft.com/office/officeart/2005/8/layout/list1"/>
    <dgm:cxn modelId="{5262A708-2FDE-4EC7-9E89-030FA5C6DF44}" type="presParOf" srcId="{F6916226-0E90-4663-8C0D-7AC2428E90B8}" destId="{69F98D3F-886A-4C42-9747-EAEBE39BA74F}" srcOrd="10" destOrd="0" presId="urn:microsoft.com/office/officeart/2005/8/layout/list1"/>
    <dgm:cxn modelId="{0FF85842-0501-403F-837B-F398A2A7EF44}" type="presParOf" srcId="{F6916226-0E90-4663-8C0D-7AC2428E90B8}" destId="{D5409FE6-2687-4F55-A41C-51410993450F}" srcOrd="11" destOrd="0" presId="urn:microsoft.com/office/officeart/2005/8/layout/list1"/>
    <dgm:cxn modelId="{1B130E55-2713-4E08-B9D8-7F6A358BDFEF}" type="presParOf" srcId="{F6916226-0E90-4663-8C0D-7AC2428E90B8}" destId="{E82E410E-DF42-4F92-9FD6-AAC4010BF7CA}" srcOrd="12" destOrd="0" presId="urn:microsoft.com/office/officeart/2005/8/layout/list1"/>
    <dgm:cxn modelId="{B1C71D9A-EDAF-41BF-AE7D-99D5FC60A24A}" type="presParOf" srcId="{E82E410E-DF42-4F92-9FD6-AAC4010BF7CA}" destId="{13D57F30-9D13-4C63-8FF0-CF1E5FE2AF81}" srcOrd="0" destOrd="0" presId="urn:microsoft.com/office/officeart/2005/8/layout/list1"/>
    <dgm:cxn modelId="{43E973C9-89F1-4AED-9382-5927C0AB9A90}" type="presParOf" srcId="{E82E410E-DF42-4F92-9FD6-AAC4010BF7CA}" destId="{F16AB62A-CC37-4125-BCE1-D5A3621BBBFA}" srcOrd="1" destOrd="0" presId="urn:microsoft.com/office/officeart/2005/8/layout/list1"/>
    <dgm:cxn modelId="{762C0792-CC57-4E49-B492-872234F6348D}" type="presParOf" srcId="{F6916226-0E90-4663-8C0D-7AC2428E90B8}" destId="{916B786D-460F-4E4F-A21F-56C443E6DF48}" srcOrd="13" destOrd="0" presId="urn:microsoft.com/office/officeart/2005/8/layout/list1"/>
    <dgm:cxn modelId="{19CB8DFF-FC43-4E14-852E-AA33213518B9}" type="presParOf" srcId="{F6916226-0E90-4663-8C0D-7AC2428E90B8}" destId="{C9571403-78D2-4B78-944C-1AB30D9E4FA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A9C2D-3BF2-4600-B4BC-EAC49A7FBC5E}">
      <dsp:nvSpPr>
        <dsp:cNvPr id="0" name=""/>
        <dsp:cNvSpPr/>
      </dsp:nvSpPr>
      <dsp:spPr>
        <a:xfrm>
          <a:off x="0" y="281607"/>
          <a:ext cx="97202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5EC2F-E25D-4D23-AEEE-0D1176F131A0}">
      <dsp:nvSpPr>
        <dsp:cNvPr id="0" name=""/>
        <dsp:cNvSpPr/>
      </dsp:nvSpPr>
      <dsp:spPr>
        <a:xfrm>
          <a:off x="486013" y="15927"/>
          <a:ext cx="6804183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Terugblik en planning</a:t>
          </a:r>
          <a:endParaRPr lang="en-US" sz="1800" kern="1200"/>
        </a:p>
      </dsp:txBody>
      <dsp:txXfrm>
        <a:off x="511952" y="41866"/>
        <a:ext cx="6752305" cy="479482"/>
      </dsp:txXfrm>
    </dsp:sp>
    <dsp:sp modelId="{5E675AAB-F1C3-4B92-BBC1-983E85FC63A9}">
      <dsp:nvSpPr>
        <dsp:cNvPr id="0" name=""/>
        <dsp:cNvSpPr/>
      </dsp:nvSpPr>
      <dsp:spPr>
        <a:xfrm>
          <a:off x="0" y="1098087"/>
          <a:ext cx="9720262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400" tIns="374904" rIns="754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Kenmerken meervoudige beperking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Verstandelijke beperking en zintuigelijke beperking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Verstandelijke beperking en motorische beperking</a:t>
          </a:r>
          <a:endParaRPr lang="en-US" sz="1800" kern="1200"/>
        </a:p>
      </dsp:txBody>
      <dsp:txXfrm>
        <a:off x="0" y="1098087"/>
        <a:ext cx="9720262" cy="1275750"/>
      </dsp:txXfrm>
    </dsp:sp>
    <dsp:sp modelId="{0C274B0C-A7A5-4BAA-B9A3-14E5F99F5BD9}">
      <dsp:nvSpPr>
        <dsp:cNvPr id="0" name=""/>
        <dsp:cNvSpPr/>
      </dsp:nvSpPr>
      <dsp:spPr>
        <a:xfrm>
          <a:off x="486013" y="832407"/>
          <a:ext cx="6804183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Mensen met een meervoudige beperking</a:t>
          </a:r>
          <a:endParaRPr lang="en-US" sz="1800" kern="1200"/>
        </a:p>
      </dsp:txBody>
      <dsp:txXfrm>
        <a:off x="511952" y="858346"/>
        <a:ext cx="6752305" cy="479482"/>
      </dsp:txXfrm>
    </dsp:sp>
    <dsp:sp modelId="{69F98D3F-886A-4C42-9747-EAEBE39BA74F}">
      <dsp:nvSpPr>
        <dsp:cNvPr id="0" name=""/>
        <dsp:cNvSpPr/>
      </dsp:nvSpPr>
      <dsp:spPr>
        <a:xfrm>
          <a:off x="0" y="2736717"/>
          <a:ext cx="97202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23CEE-48F1-4A5D-A2EF-5B755CD30752}">
      <dsp:nvSpPr>
        <dsp:cNvPr id="0" name=""/>
        <dsp:cNvSpPr/>
      </dsp:nvSpPr>
      <dsp:spPr>
        <a:xfrm>
          <a:off x="486013" y="2471037"/>
          <a:ext cx="6804183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 Opdrachten maken</a:t>
          </a:r>
          <a:endParaRPr lang="en-US" sz="1800" kern="1200" dirty="0"/>
        </a:p>
      </dsp:txBody>
      <dsp:txXfrm>
        <a:off x="511952" y="2496976"/>
        <a:ext cx="6752305" cy="479482"/>
      </dsp:txXfrm>
    </dsp:sp>
    <dsp:sp modelId="{C9571403-78D2-4B78-944C-1AB30D9E4FA1}">
      <dsp:nvSpPr>
        <dsp:cNvPr id="0" name=""/>
        <dsp:cNvSpPr/>
      </dsp:nvSpPr>
      <dsp:spPr>
        <a:xfrm>
          <a:off x="0" y="3553197"/>
          <a:ext cx="972026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6AB62A-CC37-4125-BCE1-D5A3621BBBFA}">
      <dsp:nvSpPr>
        <dsp:cNvPr id="0" name=""/>
        <dsp:cNvSpPr/>
      </dsp:nvSpPr>
      <dsp:spPr>
        <a:xfrm>
          <a:off x="486013" y="3287517"/>
          <a:ext cx="6804183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82" tIns="0" rIns="25718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Voor de volgende keer</a:t>
          </a:r>
          <a:endParaRPr lang="en-US" sz="1800" kern="1200"/>
        </a:p>
      </dsp:txBody>
      <dsp:txXfrm>
        <a:off x="511952" y="3313456"/>
        <a:ext cx="6752305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23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71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541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583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111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749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296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41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6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5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16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465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05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48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60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3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63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98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35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34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22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3D15027-64E0-4C08-BF5C-E5EE123CEEAE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3FAEA7D-5551-48DA-BA9F-0D9806DEBC14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17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73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0">
            <a:extLst>
              <a:ext uri="{FF2B5EF4-FFF2-40B4-BE49-F238E27FC236}">
                <a16:creationId xmlns:a16="http://schemas.microsoft.com/office/drawing/2014/main" id="{47E47667-8CE3-466C-B745-9411E1CE3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BDF44D33-97EB-4277-B538-B458E3FD1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258" y="620720"/>
            <a:ext cx="7315732" cy="55931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946" y="1105351"/>
            <a:ext cx="6420707" cy="3023981"/>
          </a:xfrm>
        </p:spPr>
        <p:txBody>
          <a:bodyPr anchor="b">
            <a:normAutofit/>
          </a:bodyPr>
          <a:lstStyle/>
          <a:p>
            <a:pPr algn="l"/>
            <a:r>
              <a:rPr lang="nl-NL" sz="4800">
                <a:solidFill>
                  <a:srgbClr val="FFFFFF"/>
                </a:solidFill>
              </a:rPr>
              <a:t>Gezondheidskunde 6 P8</a:t>
            </a:r>
            <a:endParaRPr lang="nl-NL" sz="4800" dirty="0">
              <a:solidFill>
                <a:srgbClr val="FFFFFF"/>
              </a:solidFill>
            </a:endParaRP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079946" y="4297556"/>
            <a:ext cx="6420707" cy="1431695"/>
          </a:xfrm>
        </p:spPr>
        <p:txBody>
          <a:bodyPr vert="horz" lIns="0" tIns="45720" rIns="18288" bIns="45720" rtlCol="0" anchor="t"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Les 3 Mensen met een Meervoudige beperking</a:t>
            </a:r>
          </a:p>
          <a:p>
            <a:r>
              <a:rPr lang="nl-NL" sz="2000" dirty="0">
                <a:solidFill>
                  <a:srgbClr val="FFFFFF"/>
                </a:solidFill>
              </a:rPr>
              <a:t>GHZ: 22.2.1, 22.4. H22.5.1, H22.5.3</a:t>
            </a:r>
          </a:p>
          <a:p>
            <a:endParaRPr lang="nl-NL" sz="2000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1534F52-E710-4998-921B-6147812C1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9946" y="4214336"/>
            <a:ext cx="512064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19D0A23D-BBDB-4BEA-8515-A7D0DF9B3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6334" y="620720"/>
            <a:ext cx="3425490" cy="55931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Visuele beperkingen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Normaal bij personen boven de 55 </a:t>
            </a:r>
            <a:r>
              <a:rPr lang="nl-NL" dirty="0" err="1"/>
              <a:t>jr</a:t>
            </a:r>
            <a:r>
              <a:rPr lang="nl-NL" dirty="0"/>
              <a:t>: 1,4% en 0,5 % is blind</a:t>
            </a:r>
          </a:p>
          <a:p>
            <a:r>
              <a:rPr lang="nl-NL" dirty="0"/>
              <a:t>60-75% </a:t>
            </a:r>
            <a:r>
              <a:rPr lang="nl-NL" dirty="0" err="1"/>
              <a:t>vd</a:t>
            </a:r>
            <a:r>
              <a:rPr lang="nl-NL" dirty="0"/>
              <a:t> personen met VB heeft ook een beperking </a:t>
            </a:r>
            <a:r>
              <a:rPr lang="nl-NL" dirty="0" err="1"/>
              <a:t>tav</a:t>
            </a:r>
            <a:r>
              <a:rPr lang="nl-NL" dirty="0"/>
              <a:t> het zien en 5% blind</a:t>
            </a:r>
          </a:p>
          <a:p>
            <a:r>
              <a:rPr lang="nl-NL" dirty="0"/>
              <a:t>Van de mensen met een ernstige en zeer ernstige verstandelijke beperking heeft zelfs 92% visuele beperkingen</a:t>
            </a:r>
          </a:p>
        </p:txBody>
      </p:sp>
    </p:spTree>
    <p:extLst>
      <p:ext uri="{BB962C8B-B14F-4D97-AF65-F5344CB8AC3E}">
        <p14:creationId xmlns:p14="http://schemas.microsoft.com/office/powerpoint/2010/main" val="391810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Auditieve Beperkingen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Bij +/- 30% van de personen met VB komt een auditieve stoornis voor.</a:t>
            </a:r>
          </a:p>
          <a:p>
            <a:r>
              <a:rPr lang="nl-NL" dirty="0"/>
              <a:t>Vaak is gebruik van een hoortoestel lastig.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9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Sensorische Integratie (SI)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>
          <a:xfrm>
            <a:off x="1847528" y="2060848"/>
            <a:ext cx="4258816" cy="4407408"/>
          </a:xfrm>
        </p:spPr>
        <p:txBody>
          <a:bodyPr>
            <a:normAutofit/>
          </a:bodyPr>
          <a:lstStyle/>
          <a:p>
            <a:r>
              <a:rPr lang="nl-NL" sz="2000" dirty="0"/>
              <a:t>Informatieverwerking vanuit de zintuigen</a:t>
            </a:r>
          </a:p>
          <a:p>
            <a:r>
              <a:rPr lang="nl-NL" sz="2000" dirty="0"/>
              <a:t>verbinding van de informatie in het lichaam</a:t>
            </a:r>
          </a:p>
          <a:p>
            <a:r>
              <a:rPr lang="nl-NL" sz="2000" dirty="0"/>
              <a:t>Reactie op de prikkels 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182" y="2514676"/>
            <a:ext cx="4912181" cy="329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98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Motorische Stoornissen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endParaRPr lang="nl-NL" dirty="0"/>
          </a:p>
          <a:p>
            <a:r>
              <a:rPr lang="nl-NL" dirty="0"/>
              <a:t>Verlammingen</a:t>
            </a:r>
          </a:p>
          <a:p>
            <a:r>
              <a:rPr lang="nl-NL"/>
              <a:t>Onwillekeurige spierbewegingen</a:t>
            </a:r>
            <a:endParaRPr lang="nl-NL" dirty="0"/>
          </a:p>
          <a:p>
            <a:r>
              <a:rPr lang="nl-NL" dirty="0"/>
              <a:t>Spasticiteit</a:t>
            </a:r>
          </a:p>
          <a:p>
            <a:r>
              <a:rPr lang="nl-NL" dirty="0"/>
              <a:t>Coördinatiestoornissen </a:t>
            </a:r>
          </a:p>
          <a:p>
            <a:r>
              <a:rPr lang="nl-NL" dirty="0"/>
              <a:t>Stoornissen in spierspanning: hypertonie en hypotonie </a:t>
            </a:r>
          </a:p>
        </p:txBody>
      </p:sp>
    </p:spTree>
    <p:extLst>
      <p:ext uri="{BB962C8B-B14F-4D97-AF65-F5344CB8AC3E}">
        <p14:creationId xmlns:p14="http://schemas.microsoft.com/office/powerpoint/2010/main" val="1014282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Spasticiteit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Meer dan 30% van de verstandelijk beperkten is spastisch.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0510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B1D85B-8122-4E5F-8CAA-F69281D1F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7BE82D-0CAD-48AF-AA85-2031D5666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Spasticiteit</a:t>
            </a:r>
          </a:p>
          <a:p>
            <a:pPr marL="0" indent="0">
              <a:buNone/>
            </a:pPr>
            <a:r>
              <a:rPr lang="nl-NL" dirty="0"/>
              <a:t>Verhoogde spierspanning in combinatie met afwijkende reflexen en verstoorde samenwerking tussen spieren</a:t>
            </a:r>
          </a:p>
          <a:p>
            <a:pPr marL="0" indent="0">
              <a:buNone/>
            </a:pPr>
            <a:r>
              <a:rPr lang="nl-NL" dirty="0"/>
              <a:t>&gt; onwillekeurig samentrekken en trillen van spieren.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9062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Spasticiteit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Nauwelijks of weinig controle over bewegingen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Zorgvrager is meestal gedeeltelijk verlamd (stijve verlamming)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27" y="3764569"/>
            <a:ext cx="7125418" cy="254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9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/>
              <a:t>Spasticiteit: Lichamelijke gevolgen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Beperkt in bewegingen, met als gevolg:</a:t>
            </a:r>
          </a:p>
          <a:p>
            <a:r>
              <a:rPr lang="nl-NL" dirty="0"/>
              <a:t>Botontkalking</a:t>
            </a:r>
          </a:p>
          <a:p>
            <a:r>
              <a:rPr lang="nl-NL" dirty="0"/>
              <a:t>Kauw- en slikproblemen, hoesten en spreken</a:t>
            </a:r>
          </a:p>
          <a:p>
            <a:r>
              <a:rPr lang="nl-NL" dirty="0"/>
              <a:t>Scoliose </a:t>
            </a:r>
          </a:p>
          <a:p>
            <a:r>
              <a:rPr lang="nl-NL" dirty="0"/>
              <a:t>Heupontwrichting</a:t>
            </a:r>
          </a:p>
          <a:p>
            <a:r>
              <a:rPr lang="nl-NL" dirty="0"/>
              <a:t>Drukplekken en decubitus (door spieratrofie)</a:t>
            </a:r>
          </a:p>
          <a:p>
            <a:r>
              <a:rPr lang="nl-NL" dirty="0"/>
              <a:t>Contracturen (door spierverkortingen)</a:t>
            </a:r>
          </a:p>
          <a:p>
            <a:pPr lvl="1"/>
            <a:r>
              <a:rPr lang="nl-NL" dirty="0"/>
              <a:t>Dwangstand</a:t>
            </a:r>
          </a:p>
          <a:p>
            <a:pPr lvl="1"/>
            <a:r>
              <a:rPr lang="nl-NL" dirty="0"/>
              <a:t>Vergroeiingen</a:t>
            </a:r>
          </a:p>
          <a:p>
            <a:pPr lvl="1"/>
            <a:r>
              <a:rPr lang="nl-NL" dirty="0"/>
              <a:t>Onbeweeglijkheid</a:t>
            </a:r>
          </a:p>
          <a:p>
            <a:pPr lvl="1"/>
            <a:r>
              <a:rPr lang="nl-NL" dirty="0"/>
              <a:t>Pijn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6091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/>
              <a:t>Spasticiteit</a:t>
            </a:r>
            <a:endParaRPr lang="nl-NL" dirty="0"/>
          </a:p>
        </p:txBody>
      </p:sp>
      <p:sp>
        <p:nvSpPr>
          <p:cNvPr id="19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Gevolgen verstandelijk functioneren:</a:t>
            </a:r>
          </a:p>
          <a:p>
            <a:pPr marL="365760" lvl="1" indent="0">
              <a:buNone/>
            </a:pPr>
            <a:r>
              <a:rPr lang="nl-NL"/>
              <a:t>De zorgvrager de wereld niet kan verkennen en daarbij leren kennen, zoals een niet –beperkte baby doet.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Gevolgen psychosociaal functioneren:</a:t>
            </a:r>
          </a:p>
          <a:p>
            <a:pPr marL="365760" lvl="1" indent="0">
              <a:buNone/>
            </a:pPr>
            <a:r>
              <a:rPr lang="nl-NL"/>
              <a:t>Door de problemen in communicatie</a:t>
            </a:r>
          </a:p>
          <a:p>
            <a:pPr marL="365760" lvl="1" indent="0">
              <a:buNone/>
            </a:pPr>
            <a:r>
              <a:rPr lang="nl-NL"/>
              <a:t>Door vooroordelen en negatieve reacties</a:t>
            </a:r>
          </a:p>
          <a:p>
            <a:pPr marL="365760" lvl="1" indent="0">
              <a:buNone/>
            </a:pPr>
            <a:r>
              <a:rPr lang="nl-NL"/>
              <a:t>Door de beperkte zelfredzaamheid</a:t>
            </a:r>
          </a:p>
          <a:p>
            <a:pPr marL="365760" lvl="1" indent="0">
              <a:buNone/>
            </a:pPr>
            <a:r>
              <a:rPr lang="nl-NL"/>
              <a:t>&gt; Grotere kans op negatief zelfbeeld en minder zelfvertrouwen</a:t>
            </a: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31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2B3778-F0E2-48EC-B822-BDCEFCF91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Maken opdrachten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6B67635-2111-4776-9580-C75D60099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Maken werkboek GHZ:</a:t>
            </a:r>
          </a:p>
          <a:p>
            <a:pPr marL="0" indent="0">
              <a:buNone/>
            </a:pPr>
            <a:r>
              <a:rPr lang="nl-NL" dirty="0"/>
              <a:t>H22: opdracht 1,4,5,6, 7, 8, 10 en 13 (blz. 299-305)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Inleveren via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786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Inhoud</a:t>
            </a:r>
          </a:p>
        </p:txBody>
      </p:sp>
      <p:graphicFrame>
        <p:nvGraphicFramePr>
          <p:cNvPr id="15" name="Tijdelijke aanduiding voor inhoud 2">
            <a:extLst>
              <a:ext uri="{FF2B5EF4-FFF2-40B4-BE49-F238E27FC236}">
                <a16:creationId xmlns:a16="http://schemas.microsoft.com/office/drawing/2014/main" id="{273AC4CB-306F-4DDA-82E3-64371F5E32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52426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3774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75D9C90-9BC4-475D-882D-E5CE72824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465715-D45B-4696-AEB8-04A380C05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73" y="877147"/>
            <a:ext cx="3320448" cy="900853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9A992A-8032-4495-B8E1-DA5D87704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ijdelijke aanduiding voor inhoud 3">
            <a:extLst>
              <a:ext uri="{FF2B5EF4-FFF2-40B4-BE49-F238E27FC236}">
                <a16:creationId xmlns:a16="http://schemas.microsoft.com/office/drawing/2014/main" id="{1D24214B-92F5-4547-B34B-D1C9143EF6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2975" y="2347103"/>
          <a:ext cx="6596064" cy="2114583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748735">
                  <a:extLst>
                    <a:ext uri="{9D8B030D-6E8A-4147-A177-3AD203B41FA5}">
                      <a16:colId xmlns:a16="http://schemas.microsoft.com/office/drawing/2014/main" val="727327801"/>
                    </a:ext>
                  </a:extLst>
                </a:gridCol>
                <a:gridCol w="4465289">
                  <a:extLst>
                    <a:ext uri="{9D8B030D-6E8A-4147-A177-3AD203B41FA5}">
                      <a16:colId xmlns:a16="http://schemas.microsoft.com/office/drawing/2014/main" val="819254582"/>
                    </a:ext>
                  </a:extLst>
                </a:gridCol>
                <a:gridCol w="1382040">
                  <a:extLst>
                    <a:ext uri="{9D8B030D-6E8A-4147-A177-3AD203B41FA5}">
                      <a16:colId xmlns:a16="http://schemas.microsoft.com/office/drawing/2014/main" val="3098080458"/>
                    </a:ext>
                  </a:extLst>
                </a:gridCol>
              </a:tblGrid>
              <a:tr h="211458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nl-NL" sz="22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887" marR="167332" marT="167332" marB="167332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Mensen met een verstandelijke beperking.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Bijkomende neurologische problemen</a:t>
                      </a: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2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Epilepsie</a:t>
                      </a:r>
                      <a:endParaRPr lang="nl-NL" sz="2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887" marR="167332" marT="167332" marB="167332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GHZ: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13.6.1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2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nl-NL" sz="2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887" marR="167332" marT="167332" marB="167332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956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91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6D354-B320-4066-AEA1-D07131E60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>
            <a:normAutofit/>
          </a:bodyPr>
          <a:lstStyle/>
          <a:p>
            <a:r>
              <a:rPr lang="nl-NL" sz="4400"/>
              <a:t>Terugblik op de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F9B382-70C6-43FA-909C-286D491D0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/>
          </a:bodyPr>
          <a:lstStyle/>
          <a:p>
            <a:r>
              <a:rPr lang="nl-NL" dirty="0"/>
              <a:t>Waar hebben we het de vorige les over gehad?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4B12F90-FC89-4C73-974F-7A5A2D526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88861"/>
            <a:ext cx="5455921" cy="548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0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C3753-F437-4A28-8B4A-CA3E66570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Meervoudige beperkingen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7C3297-D6AA-4944-A06E-EA815895E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Vragen: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Wanneer spreken we van een meervoudige beperking?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Wanneer spreken we van EMB?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9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D133C-74D7-4332-A01C-F056B23D4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Meervoudige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3A12C8-A80A-4845-AB24-89928E31A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Er is sprake van een meervoudige beperking als iemand twee afzonderlijke beperkingen heeft, die ieder op zich ernstig, omvangrijk en langdurig zijn.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/>
              <a:t>Meervoudige beperking komt als één beperking tot uiting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/>
              <a:t>Er is sprake van een communicatieve beperking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/>
              <a:t>Er is sprake van een geremdheid in het totale functioneren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/>
              <a:t>Er is sprake van een tragere ontwikkeling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/>
              <a:t>Er is vaak sprake van gezondheidsproblemen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8739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7D89A-479D-4405-91AA-8F977200F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EMB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F45B57-413A-4F62-96F5-E3F9E8EDE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EMB: bij een aantal zorgvrager met een meervoudige beperking is sprake van: een ernstige verstandelijke, een ernstige motorische én een zintuiglijke beperking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2021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11E7B-171D-424D-999A-92A728348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Vraag: welke gezondheidsproblemen kom je tegen bij iemand met EMB?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D5E76F-9A9C-4F72-862B-01D228D77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67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25F6FE-4F70-4575-AEAE-B4B2CD4FD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Gezondheidsproblemen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106CC7-4457-4F30-98A1-370F6F2C0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Mensen met EMB hebben vaak een complexe zorgvraag:</a:t>
            </a:r>
          </a:p>
          <a:p>
            <a:r>
              <a:rPr lang="nl-NL" dirty="0"/>
              <a:t>Zintuigelijke problemen</a:t>
            </a:r>
          </a:p>
          <a:p>
            <a:r>
              <a:rPr lang="nl-NL" dirty="0"/>
              <a:t>Epilepsie</a:t>
            </a:r>
          </a:p>
          <a:p>
            <a:r>
              <a:rPr lang="nl-NL" dirty="0"/>
              <a:t>Pijn</a:t>
            </a:r>
          </a:p>
          <a:p>
            <a:r>
              <a:rPr lang="nl-NL" dirty="0"/>
              <a:t>Obstipatie</a:t>
            </a:r>
          </a:p>
          <a:p>
            <a:r>
              <a:rPr lang="nl-NL" dirty="0"/>
              <a:t>Slaapproblemen</a:t>
            </a:r>
          </a:p>
          <a:p>
            <a:r>
              <a:rPr lang="nl-NL" dirty="0"/>
              <a:t>Ouderdomsverschijnselen </a:t>
            </a:r>
          </a:p>
        </p:txBody>
      </p:sp>
    </p:spTree>
    <p:extLst>
      <p:ext uri="{BB962C8B-B14F-4D97-AF65-F5344CB8AC3E}">
        <p14:creationId xmlns:p14="http://schemas.microsoft.com/office/powerpoint/2010/main" val="1526653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Zintuigelijke beperkingen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Visueel</a:t>
            </a:r>
          </a:p>
          <a:p>
            <a:r>
              <a:rPr lang="nl-NL" dirty="0"/>
              <a:t>Auditief</a:t>
            </a:r>
          </a:p>
          <a:p>
            <a:r>
              <a:rPr lang="nl-NL" dirty="0"/>
              <a:t>Problemen met tast</a:t>
            </a:r>
          </a:p>
          <a:p>
            <a:r>
              <a:rPr lang="nl-NL" dirty="0"/>
              <a:t>Problemen met reuk</a:t>
            </a:r>
          </a:p>
          <a:p>
            <a:r>
              <a:rPr lang="nl-NL" dirty="0"/>
              <a:t>Problemen met smaak </a:t>
            </a:r>
          </a:p>
        </p:txBody>
      </p:sp>
    </p:spTree>
    <p:extLst>
      <p:ext uri="{BB962C8B-B14F-4D97-AF65-F5344CB8AC3E}">
        <p14:creationId xmlns:p14="http://schemas.microsoft.com/office/powerpoint/2010/main" val="246552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1_Integra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E4736D-3782-446E-A614-50B90D2CD091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169eb86d-0fb8-4364-bb17-d27f6b2029d0"/>
    <ds:schemaRef ds:uri="0bfbde32-856c-4dfd-bc38-4322d606c322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06A611-C841-44FB-B045-5563684F7E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4BADE2-B7C6-4B7E-A15D-71626DF0FF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507</Words>
  <Application>Microsoft Office PowerPoint</Application>
  <PresentationFormat>Breedbeeld</PresentationFormat>
  <Paragraphs>112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Calibri</vt:lpstr>
      <vt:lpstr>Symbol</vt:lpstr>
      <vt:lpstr>Tw Cen MT</vt:lpstr>
      <vt:lpstr>Tw Cen MT Condensed</vt:lpstr>
      <vt:lpstr>Wingdings</vt:lpstr>
      <vt:lpstr>Wingdings 3</vt:lpstr>
      <vt:lpstr>Integraal</vt:lpstr>
      <vt:lpstr>1_Integraal</vt:lpstr>
      <vt:lpstr>Gezondheidskunde 6 P8</vt:lpstr>
      <vt:lpstr>Inhoud</vt:lpstr>
      <vt:lpstr>Terugblik op de vorige les</vt:lpstr>
      <vt:lpstr>Meervoudige beperkingen</vt:lpstr>
      <vt:lpstr>Meervoudige beperking</vt:lpstr>
      <vt:lpstr>EMB</vt:lpstr>
      <vt:lpstr>Vraag: welke gezondheidsproblemen kom je tegen bij iemand met EMB?</vt:lpstr>
      <vt:lpstr>Gezondheidsproblemen</vt:lpstr>
      <vt:lpstr>Zintuigelijke beperkingen</vt:lpstr>
      <vt:lpstr>Visuele beperkingen</vt:lpstr>
      <vt:lpstr>Auditieve Beperkingen</vt:lpstr>
      <vt:lpstr>Sensorische Integratie (SI)</vt:lpstr>
      <vt:lpstr>Motorische Stoornissen</vt:lpstr>
      <vt:lpstr>Spasticiteit</vt:lpstr>
      <vt:lpstr>PowerPoint-presentatie</vt:lpstr>
      <vt:lpstr>Spasticiteit</vt:lpstr>
      <vt:lpstr>Spasticiteit: Lichamelijke gevolgen</vt:lpstr>
      <vt:lpstr>Spasticiteit</vt:lpstr>
      <vt:lpstr>Maken opdrachten</vt:lpstr>
      <vt:lpstr>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 6 P8</dc:title>
  <dc:creator>Myream Mijnders - van Hinte</dc:creator>
  <cp:lastModifiedBy>Femke van der Wal</cp:lastModifiedBy>
  <cp:revision>2</cp:revision>
  <dcterms:created xsi:type="dcterms:W3CDTF">2020-06-02T11:46:17Z</dcterms:created>
  <dcterms:modified xsi:type="dcterms:W3CDTF">2020-10-29T10:40:25Z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