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58"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nl-NL"/>
              <a:t>Klik om stijl te bewerken</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‹nr.›</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nl-NL"/>
              <a:t>Klik om stijl te bewerken</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nl-NL"/>
              <a:t>Klik om stijl te bewerken</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nl-NL"/>
              <a:t>Klik om stijl te bewerken</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nl-NL"/>
              <a:t>Klik om stijl te bewerken</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nl-NL"/>
              <a:t>Klik om stijl te bewerken</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nl-NL"/>
              <a:t>Klik om stijl te bewerken</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12/8/2021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D2DEDD-4C5C-487A-A381-BDEFFF435FD6}"/>
              </a:ext>
            </a:extLst>
          </p:cNvPr>
          <p:cNvSpPr>
            <a:spLocks noGrp="1"/>
          </p:cNvSpPr>
          <p:nvPr>
            <p:ph type="ctrTitle"/>
          </p:nvPr>
        </p:nvSpPr>
        <p:spPr/>
        <p:txBody>
          <a:bodyPr/>
          <a:lstStyle/>
          <a:p>
            <a:r>
              <a:rPr lang="nl-NL" sz="4800" dirty="0"/>
              <a:t>Gemeentelijk </a:t>
            </a:r>
            <a:r>
              <a:rPr lang="nl-NL" sz="3600" dirty="0"/>
              <a:t>(</a:t>
            </a:r>
            <a:r>
              <a:rPr lang="nl-NL" sz="2400" dirty="0"/>
              <a:t>Noordenveld)  </a:t>
            </a:r>
            <a:endParaRPr lang="nl-NL" sz="3600" dirty="0"/>
          </a:p>
        </p:txBody>
      </p:sp>
      <p:sp>
        <p:nvSpPr>
          <p:cNvPr id="3" name="Ondertitel 2">
            <a:extLst>
              <a:ext uri="{FF2B5EF4-FFF2-40B4-BE49-F238E27FC236}">
                <a16:creationId xmlns:a16="http://schemas.microsoft.com/office/drawing/2014/main" id="{8AC2AFF7-1E87-4A85-AE2B-CFD7E77868C2}"/>
              </a:ext>
            </a:extLst>
          </p:cNvPr>
          <p:cNvSpPr>
            <a:spLocks noGrp="1"/>
          </p:cNvSpPr>
          <p:nvPr>
            <p:ph type="subTitle" idx="1"/>
          </p:nvPr>
        </p:nvSpPr>
        <p:spPr/>
        <p:txBody>
          <a:bodyPr/>
          <a:lstStyle/>
          <a:p>
            <a:r>
              <a:rPr lang="nl-NL" dirty="0"/>
              <a:t>Presentatie </a:t>
            </a:r>
          </a:p>
          <a:p>
            <a:r>
              <a:rPr lang="nl-NL" dirty="0"/>
              <a:t>Bas, Emily en Janine</a:t>
            </a:r>
          </a:p>
        </p:txBody>
      </p:sp>
    </p:spTree>
    <p:extLst>
      <p:ext uri="{BB962C8B-B14F-4D97-AF65-F5344CB8AC3E}">
        <p14:creationId xmlns:p14="http://schemas.microsoft.com/office/powerpoint/2010/main" val="805175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CE39EE-49EF-40DA-BDFF-1020CC26CFBA}"/>
              </a:ext>
            </a:extLst>
          </p:cNvPr>
          <p:cNvSpPr>
            <a:spLocks noGrp="1"/>
          </p:cNvSpPr>
          <p:nvPr>
            <p:ph type="title"/>
          </p:nvPr>
        </p:nvSpPr>
        <p:spPr/>
        <p:txBody>
          <a:bodyPr>
            <a:normAutofit/>
          </a:bodyPr>
          <a:lstStyle/>
          <a:p>
            <a:r>
              <a:rPr lang="nl-NL" sz="4000" dirty="0"/>
              <a:t>Hoe is dit politieke niveau georganiseerd? </a:t>
            </a:r>
            <a:endParaRPr lang="nl-NL" dirty="0"/>
          </a:p>
        </p:txBody>
      </p:sp>
      <p:sp>
        <p:nvSpPr>
          <p:cNvPr id="3" name="Tijdelijke aanduiding voor inhoud 2">
            <a:extLst>
              <a:ext uri="{FF2B5EF4-FFF2-40B4-BE49-F238E27FC236}">
                <a16:creationId xmlns:a16="http://schemas.microsoft.com/office/drawing/2014/main" id="{BADF4F52-1A6B-4EB4-B808-3A5DC3B64136}"/>
              </a:ext>
            </a:extLst>
          </p:cNvPr>
          <p:cNvSpPr>
            <a:spLocks noGrp="1"/>
          </p:cNvSpPr>
          <p:nvPr>
            <p:ph idx="1"/>
          </p:nvPr>
        </p:nvSpPr>
        <p:spPr/>
        <p:txBody>
          <a:bodyPr>
            <a:normAutofit fontScale="85000" lnSpcReduction="20000"/>
          </a:bodyPr>
          <a:lstStyle/>
          <a:p>
            <a:r>
              <a:rPr lang="nl-NL" dirty="0"/>
              <a:t>In de gemeenteraad van gemeente Noordenveld zitten 23 raadsleden en bestaat uit verschillende categorieën.</a:t>
            </a:r>
          </a:p>
          <a:p>
            <a:r>
              <a:rPr lang="nl-NL" dirty="0"/>
              <a:t>De verschillende categorieën zijn: </a:t>
            </a:r>
          </a:p>
          <a:p>
            <a:pPr lvl="1"/>
            <a:r>
              <a:rPr lang="nl-NL" dirty="0"/>
              <a:t>-De agendacommissie </a:t>
            </a:r>
          </a:p>
          <a:p>
            <a:pPr lvl="1"/>
            <a:r>
              <a:rPr lang="nl-NL" dirty="0"/>
              <a:t>-De gemeenteraad </a:t>
            </a:r>
          </a:p>
          <a:p>
            <a:pPr lvl="1"/>
            <a:r>
              <a:rPr lang="nl-NL" dirty="0"/>
              <a:t>-De griffie (doet de administratie) </a:t>
            </a:r>
          </a:p>
          <a:p>
            <a:pPr lvl="1"/>
            <a:r>
              <a:rPr lang="nl-NL" dirty="0"/>
              <a:t>-De raadscommissie </a:t>
            </a:r>
          </a:p>
          <a:p>
            <a:pPr lvl="1"/>
            <a:r>
              <a:rPr lang="nl-NL" dirty="0"/>
              <a:t>-De rekenkamer </a:t>
            </a:r>
          </a:p>
          <a:p>
            <a:pPr lvl="1"/>
            <a:r>
              <a:rPr lang="nl-NL" dirty="0"/>
              <a:t>-Het college van B&amp;W </a:t>
            </a:r>
          </a:p>
          <a:p>
            <a:pPr lvl="1"/>
            <a:r>
              <a:rPr lang="nl-NL" dirty="0"/>
              <a:t>-Het presidium</a:t>
            </a:r>
          </a:p>
        </p:txBody>
      </p:sp>
    </p:spTree>
    <p:extLst>
      <p:ext uri="{BB962C8B-B14F-4D97-AF65-F5344CB8AC3E}">
        <p14:creationId xmlns:p14="http://schemas.microsoft.com/office/powerpoint/2010/main" val="1938153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25EA16-0FEA-41F4-91AE-FAF8E6CA3DA0}"/>
              </a:ext>
            </a:extLst>
          </p:cNvPr>
          <p:cNvSpPr>
            <a:spLocks noGrp="1"/>
          </p:cNvSpPr>
          <p:nvPr>
            <p:ph type="title"/>
          </p:nvPr>
        </p:nvSpPr>
        <p:spPr/>
        <p:txBody>
          <a:bodyPr>
            <a:normAutofit fontScale="90000"/>
          </a:bodyPr>
          <a:lstStyle/>
          <a:p>
            <a:r>
              <a:rPr lang="nl-NL" dirty="0"/>
              <a:t>Wat is de verdeling van de verschillende politieke partijen?</a:t>
            </a:r>
          </a:p>
        </p:txBody>
      </p:sp>
      <p:sp>
        <p:nvSpPr>
          <p:cNvPr id="3" name="Tijdelijke aanduiding voor inhoud 2">
            <a:extLst>
              <a:ext uri="{FF2B5EF4-FFF2-40B4-BE49-F238E27FC236}">
                <a16:creationId xmlns:a16="http://schemas.microsoft.com/office/drawing/2014/main" id="{22C8747B-77B1-4C76-BC97-ECEF7AC49797}"/>
              </a:ext>
            </a:extLst>
          </p:cNvPr>
          <p:cNvSpPr>
            <a:spLocks noGrp="1"/>
          </p:cNvSpPr>
          <p:nvPr>
            <p:ph idx="1"/>
          </p:nvPr>
        </p:nvSpPr>
        <p:spPr/>
        <p:txBody>
          <a:bodyPr>
            <a:normAutofit fontScale="92500" lnSpcReduction="20000"/>
          </a:bodyPr>
          <a:lstStyle/>
          <a:p>
            <a:r>
              <a:rPr lang="nl-NL" dirty="0"/>
              <a:t>Leg dit uit a.d.h.v. links </a:t>
            </a:r>
            <a:r>
              <a:rPr lang="nl-NL" dirty="0" err="1"/>
              <a:t>vs</a:t>
            </a:r>
            <a:r>
              <a:rPr lang="nl-NL" dirty="0"/>
              <a:t> rechts en progressief </a:t>
            </a:r>
            <a:r>
              <a:rPr lang="nl-NL" dirty="0" err="1"/>
              <a:t>vs</a:t>
            </a:r>
            <a:r>
              <a:rPr lang="nl-NL" dirty="0"/>
              <a:t> conservatief. verdeeld over 7 fracties, 9 raadsleden van gemeentebelangen,</a:t>
            </a:r>
          </a:p>
          <a:p>
            <a:endParaRPr lang="nl-NL" dirty="0"/>
          </a:p>
          <a:p>
            <a:r>
              <a:rPr lang="nl-NL" b="1" dirty="0"/>
              <a:t>Linkse </a:t>
            </a:r>
            <a:r>
              <a:rPr lang="nl-NL" dirty="0"/>
              <a:t>progressieve partijen (gericht op vooruitgang):</a:t>
            </a:r>
          </a:p>
          <a:p>
            <a:r>
              <a:rPr lang="nl-NL" dirty="0"/>
              <a:t>5 van de </a:t>
            </a:r>
            <a:r>
              <a:rPr lang="nl-NL" dirty="0" err="1"/>
              <a:t>duofractie</a:t>
            </a:r>
            <a:r>
              <a:rPr lang="nl-NL" dirty="0"/>
              <a:t> </a:t>
            </a:r>
            <a:r>
              <a:rPr lang="nl-NL" dirty="0" err="1"/>
              <a:t>pvda</a:t>
            </a:r>
            <a:r>
              <a:rPr lang="nl-NL" dirty="0"/>
              <a:t>/ </a:t>
            </a:r>
            <a:r>
              <a:rPr lang="nl-NL" dirty="0" err="1"/>
              <a:t>groenlinks</a:t>
            </a:r>
            <a:r>
              <a:rPr lang="nl-NL" dirty="0"/>
              <a:t>, 3 van de lijst groen </a:t>
            </a:r>
            <a:r>
              <a:rPr lang="nl-NL" dirty="0" err="1"/>
              <a:t>noordenveld</a:t>
            </a:r>
            <a:r>
              <a:rPr lang="nl-NL" dirty="0"/>
              <a:t>,</a:t>
            </a:r>
          </a:p>
          <a:p>
            <a:endParaRPr lang="nl-NL" dirty="0"/>
          </a:p>
          <a:p>
            <a:r>
              <a:rPr lang="nl-NL" b="1" dirty="0"/>
              <a:t>Rechtse</a:t>
            </a:r>
            <a:r>
              <a:rPr lang="nl-NL" dirty="0"/>
              <a:t> conservatieve partijen (gericht op behoud):</a:t>
            </a:r>
          </a:p>
          <a:p>
            <a:r>
              <a:rPr lang="nl-NL" dirty="0"/>
              <a:t>2 van de VVD, 2 van het CDA, 1 van de </a:t>
            </a:r>
            <a:r>
              <a:rPr lang="nl-NL" dirty="0" err="1"/>
              <a:t>Christenunie</a:t>
            </a:r>
            <a:r>
              <a:rPr lang="nl-NL" dirty="0"/>
              <a:t> en 1 van D66</a:t>
            </a:r>
          </a:p>
        </p:txBody>
      </p:sp>
    </p:spTree>
    <p:extLst>
      <p:ext uri="{BB962C8B-B14F-4D97-AF65-F5344CB8AC3E}">
        <p14:creationId xmlns:p14="http://schemas.microsoft.com/office/powerpoint/2010/main" val="1735167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950EDF-0243-4B68-8A47-1CE47D241174}"/>
              </a:ext>
            </a:extLst>
          </p:cNvPr>
          <p:cNvSpPr>
            <a:spLocks noGrp="1"/>
          </p:cNvSpPr>
          <p:nvPr>
            <p:ph type="title"/>
          </p:nvPr>
        </p:nvSpPr>
        <p:spPr/>
        <p:txBody>
          <a:bodyPr>
            <a:normAutofit fontScale="90000"/>
          </a:bodyPr>
          <a:lstStyle/>
          <a:p>
            <a:r>
              <a:rPr lang="nl-NL" dirty="0"/>
              <a:t>Waarover mag dit politieke niveau beslissen? </a:t>
            </a:r>
          </a:p>
        </p:txBody>
      </p:sp>
      <p:sp>
        <p:nvSpPr>
          <p:cNvPr id="3" name="Tijdelijke aanduiding voor inhoud 2">
            <a:extLst>
              <a:ext uri="{FF2B5EF4-FFF2-40B4-BE49-F238E27FC236}">
                <a16:creationId xmlns:a16="http://schemas.microsoft.com/office/drawing/2014/main" id="{1B404045-5686-4D50-BBC3-9C10D8AC39A5}"/>
              </a:ext>
            </a:extLst>
          </p:cNvPr>
          <p:cNvSpPr>
            <a:spLocks noGrp="1"/>
          </p:cNvSpPr>
          <p:nvPr>
            <p:ph idx="1"/>
          </p:nvPr>
        </p:nvSpPr>
        <p:spPr/>
        <p:txBody>
          <a:bodyPr>
            <a:normAutofit fontScale="85000" lnSpcReduction="10000"/>
          </a:bodyPr>
          <a:lstStyle/>
          <a:p>
            <a:r>
              <a:rPr lang="nl-NL" dirty="0"/>
              <a:t>houdt bij wie er in de gemeente wonen.</a:t>
            </a:r>
          </a:p>
          <a:p>
            <a:r>
              <a:rPr lang="nl-NL" dirty="0"/>
              <a:t>geeft officiële documenten uit, zoals een paspoort of identiteitskaart en een rijbewijs.</a:t>
            </a:r>
          </a:p>
          <a:p>
            <a:r>
              <a:rPr lang="nl-NL" dirty="0"/>
              <a:t>maakt bestemmingsplannen.</a:t>
            </a:r>
          </a:p>
          <a:p>
            <a:r>
              <a:rPr lang="nl-NL" dirty="0"/>
              <a:t>houdt toezicht op de woningbouw en maakt daarover afspraken met woningcorporaties.</a:t>
            </a:r>
          </a:p>
          <a:p>
            <a:r>
              <a:rPr lang="nl-NL" dirty="0"/>
              <a:t>legt straten, wegen, voetpaden en fietsroutes aan. En zorgt dat ze onderhouden worden.</a:t>
            </a:r>
          </a:p>
          <a:p>
            <a:r>
              <a:rPr lang="nl-NL" dirty="0"/>
              <a:t>voert de Wet milieubeheer uit.</a:t>
            </a:r>
          </a:p>
          <a:p>
            <a:r>
              <a:rPr lang="nl-NL" dirty="0"/>
              <a:t>geeft subsidies, bijvoorbeeld aan een zwembad of bibliotheek.</a:t>
            </a:r>
          </a:p>
          <a:p>
            <a:r>
              <a:rPr lang="nl-NL" dirty="0"/>
              <a:t>zorgt dat bedrijventerreinen goed bereikbaar zijn.</a:t>
            </a:r>
          </a:p>
        </p:txBody>
      </p:sp>
    </p:spTree>
    <p:extLst>
      <p:ext uri="{BB962C8B-B14F-4D97-AF65-F5344CB8AC3E}">
        <p14:creationId xmlns:p14="http://schemas.microsoft.com/office/powerpoint/2010/main" val="2136930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EDF3FD-85A6-49B4-BD72-C63739CCD3CA}"/>
              </a:ext>
            </a:extLst>
          </p:cNvPr>
          <p:cNvSpPr>
            <a:spLocks noGrp="1"/>
          </p:cNvSpPr>
          <p:nvPr>
            <p:ph type="title"/>
          </p:nvPr>
        </p:nvSpPr>
        <p:spPr/>
        <p:txBody>
          <a:bodyPr>
            <a:normAutofit fontScale="90000"/>
          </a:bodyPr>
          <a:lstStyle/>
          <a:p>
            <a:r>
              <a:rPr lang="nl-NL" dirty="0"/>
              <a:t>Wat mag dit politieke niveau beslissen op het gebied van zorg/welzijn? </a:t>
            </a:r>
          </a:p>
        </p:txBody>
      </p:sp>
      <p:sp>
        <p:nvSpPr>
          <p:cNvPr id="3" name="Tijdelijke aanduiding voor inhoud 2">
            <a:extLst>
              <a:ext uri="{FF2B5EF4-FFF2-40B4-BE49-F238E27FC236}">
                <a16:creationId xmlns:a16="http://schemas.microsoft.com/office/drawing/2014/main" id="{8932033E-EFD5-4928-B07B-D553100FB8E0}"/>
              </a:ext>
            </a:extLst>
          </p:cNvPr>
          <p:cNvSpPr>
            <a:spLocks noGrp="1"/>
          </p:cNvSpPr>
          <p:nvPr>
            <p:ph idx="1"/>
          </p:nvPr>
        </p:nvSpPr>
        <p:spPr/>
        <p:txBody>
          <a:bodyPr/>
          <a:lstStyle/>
          <a:p>
            <a:r>
              <a:rPr lang="nl-NL" dirty="0"/>
              <a:t>geeft uitkeringen aan wie niet in eigen levensonderhoud kan voorzien.</a:t>
            </a:r>
          </a:p>
          <a:p>
            <a:r>
              <a:rPr lang="nl-NL" dirty="0"/>
              <a:t>is verantwoordelijk voor de Wet maatschappelijke ondersteuning, de Participatiewet en de jeugdhulp.</a:t>
            </a:r>
          </a:p>
          <a:p>
            <a:r>
              <a:rPr lang="nl-NL" dirty="0"/>
              <a:t>is verantwoordelijk voor de huisvesting van scholen en geeft geld uit aan leerlingen die extra begeleiding nodig hebben.</a:t>
            </a:r>
          </a:p>
        </p:txBody>
      </p:sp>
    </p:spTree>
    <p:extLst>
      <p:ext uri="{BB962C8B-B14F-4D97-AF65-F5344CB8AC3E}">
        <p14:creationId xmlns:p14="http://schemas.microsoft.com/office/powerpoint/2010/main" val="1986668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2EFDE6-8E93-4B84-A14F-8D4B23369960}"/>
              </a:ext>
            </a:extLst>
          </p:cNvPr>
          <p:cNvSpPr>
            <a:spLocks noGrp="1"/>
          </p:cNvSpPr>
          <p:nvPr>
            <p:ph type="title"/>
          </p:nvPr>
        </p:nvSpPr>
        <p:spPr/>
        <p:txBody>
          <a:bodyPr>
            <a:normAutofit fontScale="90000"/>
          </a:bodyPr>
          <a:lstStyle/>
          <a:p>
            <a:r>
              <a:rPr lang="nl-NL" dirty="0"/>
              <a:t>Welke onderwerpen vinden jullie als groep belangrijk/hebben jullie direct mee te maken? </a:t>
            </a:r>
            <a:br>
              <a:rPr lang="nl-NL" dirty="0"/>
            </a:br>
            <a:endParaRPr lang="nl-NL" dirty="0"/>
          </a:p>
        </p:txBody>
      </p:sp>
      <p:sp>
        <p:nvSpPr>
          <p:cNvPr id="3" name="Tijdelijke aanduiding voor inhoud 2">
            <a:extLst>
              <a:ext uri="{FF2B5EF4-FFF2-40B4-BE49-F238E27FC236}">
                <a16:creationId xmlns:a16="http://schemas.microsoft.com/office/drawing/2014/main" id="{BE88BFD3-669A-46CF-977D-A9C548F39FEF}"/>
              </a:ext>
            </a:extLst>
          </p:cNvPr>
          <p:cNvSpPr>
            <a:spLocks noGrp="1"/>
          </p:cNvSpPr>
          <p:nvPr>
            <p:ph idx="1"/>
          </p:nvPr>
        </p:nvSpPr>
        <p:spPr/>
        <p:txBody>
          <a:bodyPr/>
          <a:lstStyle/>
          <a:p>
            <a:r>
              <a:rPr lang="nl-NL" dirty="0"/>
              <a:t>Coronabeleid </a:t>
            </a:r>
          </a:p>
          <a:p>
            <a:r>
              <a:rPr lang="nl-NL" dirty="0"/>
              <a:t>Zorg en ondersteuning </a:t>
            </a:r>
          </a:p>
          <a:p>
            <a:r>
              <a:rPr lang="nl-NL" dirty="0"/>
              <a:t>Belastingen </a:t>
            </a:r>
          </a:p>
          <a:p>
            <a:r>
              <a:rPr lang="nl-NL" dirty="0"/>
              <a:t>Jeugd en school  </a:t>
            </a:r>
          </a:p>
          <a:p>
            <a:endParaRPr lang="nl-NL" dirty="0"/>
          </a:p>
        </p:txBody>
      </p:sp>
    </p:spTree>
    <p:extLst>
      <p:ext uri="{BB962C8B-B14F-4D97-AF65-F5344CB8AC3E}">
        <p14:creationId xmlns:p14="http://schemas.microsoft.com/office/powerpoint/2010/main" val="1836958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53E440-49B5-420E-8340-78D297C69416}"/>
              </a:ext>
            </a:extLst>
          </p:cNvPr>
          <p:cNvSpPr>
            <a:spLocks noGrp="1"/>
          </p:cNvSpPr>
          <p:nvPr>
            <p:ph type="title"/>
          </p:nvPr>
        </p:nvSpPr>
        <p:spPr/>
        <p:txBody>
          <a:bodyPr>
            <a:normAutofit fontScale="90000"/>
          </a:bodyPr>
          <a:lstStyle/>
          <a:p>
            <a:r>
              <a:rPr lang="nl-NL" dirty="0"/>
              <a:t>Wat is het huidige beleid op jullie politieke niveau?</a:t>
            </a:r>
          </a:p>
        </p:txBody>
      </p:sp>
      <p:sp>
        <p:nvSpPr>
          <p:cNvPr id="3" name="Tijdelijke aanduiding voor inhoud 2">
            <a:extLst>
              <a:ext uri="{FF2B5EF4-FFF2-40B4-BE49-F238E27FC236}">
                <a16:creationId xmlns:a16="http://schemas.microsoft.com/office/drawing/2014/main" id="{5F77E718-1FD8-4941-91A4-45FEB6F44C8E}"/>
              </a:ext>
            </a:extLst>
          </p:cNvPr>
          <p:cNvSpPr>
            <a:spLocks noGrp="1"/>
          </p:cNvSpPr>
          <p:nvPr>
            <p:ph idx="1"/>
          </p:nvPr>
        </p:nvSpPr>
        <p:spPr/>
        <p:txBody>
          <a:bodyPr/>
          <a:lstStyle/>
          <a:p>
            <a:r>
              <a:rPr lang="nl-NL" dirty="0"/>
              <a:t>Noordenveld is een veilige en leefbare gemeente om op te groeien, te wonen, werken, recreëren en te verplaatsen. Veiligheid is een voorwaarde voor een leefbare samenleving. De veiligheidsbeleving verhoogt door het betrekken van inwoners bij hun eigen leefomgeving. </a:t>
            </a:r>
          </a:p>
        </p:txBody>
      </p:sp>
    </p:spTree>
    <p:extLst>
      <p:ext uri="{BB962C8B-B14F-4D97-AF65-F5344CB8AC3E}">
        <p14:creationId xmlns:p14="http://schemas.microsoft.com/office/powerpoint/2010/main" val="1767680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sch">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591</TotalTime>
  <Words>376</Words>
  <Application>Microsoft Office PowerPoint</Application>
  <PresentationFormat>Breedbeeld</PresentationFormat>
  <Paragraphs>41</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Garamond</vt:lpstr>
      <vt:lpstr>Organisch</vt:lpstr>
      <vt:lpstr>Gemeentelijk (Noordenveld)  </vt:lpstr>
      <vt:lpstr>Hoe is dit politieke niveau georganiseerd? </vt:lpstr>
      <vt:lpstr>Wat is de verdeling van de verschillende politieke partijen?</vt:lpstr>
      <vt:lpstr>Waarover mag dit politieke niveau beslissen? </vt:lpstr>
      <vt:lpstr>Wat mag dit politieke niveau beslissen op het gebied van zorg/welzijn? </vt:lpstr>
      <vt:lpstr>Welke onderwerpen vinden jullie als groep belangrijk/hebben jullie direct mee te maken?  </vt:lpstr>
      <vt:lpstr>Wat is het huidige beleid op jullie politieke niveau?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Gemeentelijk (Noordenveld)  </dc:title>
  <dc:creator>janine darneviel</dc:creator>
  <cp:lastModifiedBy>janine darneviel</cp:lastModifiedBy>
  <cp:revision>3</cp:revision>
  <dcterms:created xsi:type="dcterms:W3CDTF">2021-12-01T10:30:11Z</dcterms:created>
  <dcterms:modified xsi:type="dcterms:W3CDTF">2021-12-08T09:42:35Z</dcterms:modified>
</cp:coreProperties>
</file>