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62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8" d="100"/>
          <a:sy n="68" d="100"/>
        </p:scale>
        <p:origin x="616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Wegman K. (Karin)" userId="fcab652f-f64f-4295-b9d6-44a556e8fb37" providerId="ADAL" clId="{B6E7C39A-BB5A-4B0E-A769-C3A9923B2AC2}"/>
    <pc:docChg chg="custSel modSld">
      <pc:chgData name="Wegman K. (Karin)" userId="fcab652f-f64f-4295-b9d6-44a556e8fb37" providerId="ADAL" clId="{B6E7C39A-BB5A-4B0E-A769-C3A9923B2AC2}" dt="2021-01-31T21:21:46.639" v="342" actId="27636"/>
      <pc:docMkLst>
        <pc:docMk/>
      </pc:docMkLst>
      <pc:sldChg chg="modSp">
        <pc:chgData name="Wegman K. (Karin)" userId="fcab652f-f64f-4295-b9d6-44a556e8fb37" providerId="ADAL" clId="{B6E7C39A-BB5A-4B0E-A769-C3A9923B2AC2}" dt="2021-01-31T21:21:46.639" v="342" actId="27636"/>
        <pc:sldMkLst>
          <pc:docMk/>
          <pc:sldMk cId="379304853" sldId="262"/>
        </pc:sldMkLst>
        <pc:spChg chg="mod">
          <ac:chgData name="Wegman K. (Karin)" userId="fcab652f-f64f-4295-b9d6-44a556e8fb37" providerId="ADAL" clId="{B6E7C39A-BB5A-4B0E-A769-C3A9923B2AC2}" dt="2021-01-31T21:21:46.639" v="342" actId="27636"/>
          <ac:spMkLst>
            <pc:docMk/>
            <pc:sldMk cId="379304853" sldId="262"/>
            <ac:spMk id="3" creationId="{9409D382-7B87-4D59-AA4A-DDB6D3849B2B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1/31/2021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1/31/2021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1/31/2021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1/31/2021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1/31/2021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1/31/2021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Afbeelding-ko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1/31/2021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1/31/2021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1/31/2021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1/31/2021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1/31/2021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1/31/2021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1/31/2021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1/31/2021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1/31/2021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1/31/2021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1/31/2021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1/31/2021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>
            <a:outerShdw blurRad="47625" dist="12700" dir="2700000" algn="tl" rotWithShape="0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>
            <a:outerShdw blurRad="47625" dist="12700" dir="2700000" algn="tl" rotWithShape="0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>
            <a:outerShdw blurRad="47625" dist="12700" dir="2700000" algn="tl" rotWithShape="0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>
            <a:outerShdw blurRad="47625" dist="12700" dir="2700000" algn="tl" rotWithShape="0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>
            <a:outerShdw blurRad="47625" dist="12700" dir="2700000" algn="tl" rotWithShape="0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>
            <a:outerShdw blurRad="47625" dist="12700" dir="2700000" algn="tl" rotWithShape="0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>
            <a:outerShdw blurRad="47625" dist="12700" dir="2700000" algn="tl" rotWithShape="0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>
            <a:outerShdw blurRad="47625" dist="12700" dir="2700000" algn="tl" rotWithShape="0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>
            <a:outerShdw blurRad="47625" dist="12700" dir="2700000" algn="tl" rotWithShape="0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930744D-32D6-4542-82B3-92D43DF6E3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Instructiekaart les 5 kostenraming beoordelen</a:t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409D382-7B87-4D59-AA4A-DDB6D3849B2B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913774" y="1819374"/>
            <a:ext cx="10363826" cy="4496586"/>
          </a:xfrm>
        </p:spPr>
        <p:txBody>
          <a:bodyPr>
            <a:normAutofit fontScale="92500" lnSpcReduction="20000"/>
          </a:bodyPr>
          <a:lstStyle/>
          <a:p>
            <a:r>
              <a:rPr lang="nl-NL" sz="1800" dirty="0"/>
              <a:t>Wat ga je doen: maak eerst de </a:t>
            </a:r>
            <a:r>
              <a:rPr lang="nl-NL" sz="1800" dirty="0" err="1"/>
              <a:t>kahoot</a:t>
            </a:r>
            <a:r>
              <a:rPr lang="nl-NL" sz="1800" dirty="0"/>
              <a:t>. lees daarna de PowerPoint door, hierin staat het beoordelingscriterium van de kostenraming.</a:t>
            </a:r>
          </a:p>
          <a:p>
            <a:r>
              <a:rPr lang="nl-NL" sz="1800" dirty="0"/>
              <a:t>Hoe:  Plaats jouw kostenraming, met naam, op </a:t>
            </a:r>
            <a:r>
              <a:rPr lang="nl-NL" sz="1800" dirty="0" err="1"/>
              <a:t>padlet</a:t>
            </a:r>
            <a:r>
              <a:rPr lang="nl-NL" sz="1800" dirty="0"/>
              <a:t>. Het wachtwoord staat in het leerarrangement. Iedereen beoordeelt 3 klasgenoten. Heeft iemand al drie beoordeling dan zoek je een andere medestudent.</a:t>
            </a:r>
          </a:p>
          <a:p>
            <a:r>
              <a:rPr lang="nl-NL" sz="1800" dirty="0"/>
              <a:t>Tijd: 60 minuten.</a:t>
            </a:r>
          </a:p>
          <a:p>
            <a:r>
              <a:rPr lang="nl-NL" sz="1800" dirty="0"/>
              <a:t>Hulp: beoordelingscriterium kostenraming.</a:t>
            </a:r>
          </a:p>
          <a:p>
            <a:r>
              <a:rPr lang="nl-NL" sz="1800" dirty="0"/>
              <a:t>uitkomst: leg uit wat je goed vindt en waarom (feedback) en wat beter kan en waarom (feed forward). Je geeft een goed, voldoende of onvoldoende. Vergeet je naam niet als beoordelaar! </a:t>
            </a:r>
          </a:p>
          <a:p>
            <a:r>
              <a:rPr lang="nl-NL" sz="1800" b="1" dirty="0">
                <a:solidFill>
                  <a:srgbClr val="7030A0"/>
                </a:solidFill>
              </a:rPr>
              <a:t>Let op: opdracht 1 heeft een maximale score van een voldoende. Opdracht 2 heeft een maximale score van een goed.</a:t>
            </a:r>
          </a:p>
          <a:p>
            <a:r>
              <a:rPr lang="nl-NL" sz="1800" dirty="0"/>
              <a:t>Klaar: zet de beoordeelde kostenramingen terug op </a:t>
            </a:r>
            <a:r>
              <a:rPr lang="nl-NL" sz="1800" dirty="0" err="1"/>
              <a:t>padlet</a:t>
            </a:r>
            <a:r>
              <a:rPr lang="nl-NL" sz="1800" dirty="0"/>
              <a:t> en bereid je voor op de toets van de laatste les.</a:t>
            </a:r>
          </a:p>
        </p:txBody>
      </p:sp>
    </p:spTree>
    <p:extLst>
      <p:ext uri="{BB962C8B-B14F-4D97-AF65-F5344CB8AC3E}">
        <p14:creationId xmlns:p14="http://schemas.microsoft.com/office/powerpoint/2010/main" val="379304853"/>
      </p:ext>
    </p:extLst>
  </p:cSld>
  <p:clrMapOvr>
    <a:masterClrMapping/>
  </p:clrMapOvr>
</p:sld>
</file>

<file path=ppt/theme/theme1.xml><?xml version="1.0" encoding="utf-8"?>
<a:theme xmlns:a="http://schemas.openxmlformats.org/drawingml/2006/main" name="Druppel">
  <a:themeElements>
    <a:clrScheme name="Droplet">
      <a:dk1>
        <a:sysClr val="windowText" lastClr="000000"/>
      </a:dk1>
      <a:lt1>
        <a:sysClr val="window" lastClr="FFFFFF"/>
      </a:lt1>
      <a:dk2>
        <a:srgbClr val="4B4B4B"/>
      </a:dk2>
      <a:lt2>
        <a:srgbClr val="B5B5B5"/>
      </a:lt2>
      <a:accent1>
        <a:srgbClr val="9AC43E"/>
      </a:accent1>
      <a:accent2>
        <a:srgbClr val="44BA98"/>
      </a:accent2>
      <a:accent3>
        <a:srgbClr val="43A9D9"/>
      </a:accent3>
      <a:accent4>
        <a:srgbClr val="6274D8"/>
      </a:accent4>
      <a:accent5>
        <a:srgbClr val="AB54D7"/>
      </a:accent5>
      <a:accent6>
        <a:srgbClr val="D15B37"/>
      </a:accent6>
      <a:hlink>
        <a:srgbClr val="BFE962"/>
      </a:hlink>
      <a:folHlink>
        <a:srgbClr val="C0D591"/>
      </a:folHlink>
    </a:clrScheme>
    <a:fontScheme name="Drople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92000"/>
                <a:satMod val="180000"/>
                <a:lumMod val="114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892FADA9-420D-4323-A7A4-C1060166525B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TM04033925[[fn=Druppel]]</Template>
  <TotalTime>120</TotalTime>
  <Words>159</Words>
  <Application>Microsoft Office PowerPoint</Application>
  <PresentationFormat>Breedbeeld</PresentationFormat>
  <Paragraphs>8</Paragraphs>
  <Slides>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</vt:i4>
      </vt:variant>
    </vt:vector>
  </HeadingPairs>
  <TitlesOfParts>
    <vt:vector size="4" baseType="lpstr">
      <vt:lpstr>Arial</vt:lpstr>
      <vt:lpstr>Tw Cen MT</vt:lpstr>
      <vt:lpstr>Druppel</vt:lpstr>
      <vt:lpstr>Instructiekaart les 5 kostenraming beoordelen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Wegman K. (Karin)</dc:creator>
  <cp:lastModifiedBy>Wegman K. (Karin)</cp:lastModifiedBy>
  <cp:revision>14</cp:revision>
  <dcterms:created xsi:type="dcterms:W3CDTF">2020-12-29T14:29:50Z</dcterms:created>
  <dcterms:modified xsi:type="dcterms:W3CDTF">2021-01-31T21:22:11Z</dcterms:modified>
</cp:coreProperties>
</file>