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6256000" cy="9144000"/>
  <p:notesSz cx="9144000" cy="1625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83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66F1F-CE9B-4651-A6AA-CD717754106B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har char="•"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116CE-C4A3-4A05-B2D7-7C2E9A889C0F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93E5F-521B-4CAD-9D3A-AE923D912DCE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66F1F-CE9B-4651-A6AA-CD717754106B}" type="datetimeFigureOut">
              <a:rPr lang="en-US" smtClean="0"/>
              <a:t>1/30/2021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21451-1387-4CA6-816F-3879F97B5CBC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�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�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6256000" cy="9144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????"/>
        <a:font script="Hang" typeface="?? ??"/>
        <a:font script="Hans" typeface="??"/>
        <a:font script="Hant" typeface="????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Aangepast</PresentationFormat>
  <Paragraphs>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officegen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officegen</dc:creator>
  <cp:lastModifiedBy>Shafahi, A.</cp:lastModifiedBy>
  <cp:revision>2</cp:revision>
  <dcterms:created xsi:type="dcterms:W3CDTF">2021-01-30T17:52:01Z</dcterms:created>
  <dcterms:modified xsi:type="dcterms:W3CDTF">2021-01-30T17:54:38Z</dcterms:modified>
</cp:coreProperties>
</file>