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6256000" cy="9144000"/>
  <p:notesSz cx="9144000" cy="1625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83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6F1F-CE9B-4651-A6AA-CD717754106B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har char="•"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66F1F-CE9B-4651-A6AA-CD717754106B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21451-1387-4CA6-816F-3879F97B5CBC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�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�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Aangepast</PresentationFormat>
  <Paragraphs>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officegen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officegen</dc:creator>
  <cp:lastModifiedBy>Shafahi, A.</cp:lastModifiedBy>
  <cp:revision>2</cp:revision>
  <dcterms:created xsi:type="dcterms:W3CDTF">2021-01-30T18:36:41Z</dcterms:created>
  <dcterms:modified xsi:type="dcterms:W3CDTF">2021-01-30T18:37:19Z</dcterms:modified>
</cp:coreProperties>
</file>