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hafahi, A." initials="SA" lastIdx="1" clrIdx="0">
    <p:extLst>
      <p:ext uri="{19B8F6BF-5375-455C-9EA6-DF929625EA0E}">
        <p15:presenceInfo xmlns:p15="http://schemas.microsoft.com/office/powerpoint/2012/main" userId="Shafahi, A.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11-02T12:52:39.920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95C89-2E28-4777-95B0-BA7EECAE3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9928" y="987552"/>
            <a:ext cx="8385048" cy="3081528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052321-4D71-4DA8-BD2C-DC22FC1525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05506" y="4480561"/>
            <a:ext cx="5993892" cy="1166495"/>
          </a:xfrm>
        </p:spPr>
        <p:txBody>
          <a:bodyPr>
            <a:normAutofit/>
          </a:bodyPr>
          <a:lstStyle>
            <a:lvl1pPr marL="0" indent="0" algn="ctr">
              <a:buNone/>
              <a:defRPr sz="1400" cap="all" spc="6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37183-71EA-4A92-8609-41ECB53F4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09F2E6-1ECC-4081-8EBF-C80C6C94A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3FA67-CD72-4503-BA25-FEC880107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59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83CBE-1EA9-4E8B-A281-C50B792E5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2EB1A0-A59D-4CB9-BABB-C6BF1D2E9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E6265B-940D-433C-AD76-2D6A42449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AB98E-314F-45C4-9A64-AD3FAE05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E49F32-B214-4A0C-8669-7FE4BA44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23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DE4A6D-DAA1-4551-A093-3C36C1C8C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25FDA9-71CD-4B86-B291-BEBA43D8ED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9F5B1-B635-4479-A426-B1D40665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33098-8769-47C3-80B2-C2942F984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A9297-65D4-45BE-BE6C-5531FC6A5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83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BA523-EF01-4656-9D54-347E984FD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52871-79D5-420E-8207-BEF7BE44A9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6D32D3-8223-4851-BB8E-CB489B975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4444B-9FC3-414D-8EA0-15AB806D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C448B-FCF6-40C5-8BB6-15B70E889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330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F79BA-620F-4443-807B-BE44F36F9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1709738"/>
            <a:ext cx="9430811" cy="2852737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9A625-6442-4047-B545-433C445121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4589463"/>
            <a:ext cx="943081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EAA30-3B1A-4BEA-9835-33D2072451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256440-3149-446F-8105-485333B18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0FEDB1-D604-4E10-B334-5DB303498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956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6E563-D552-439E-8DF5-45062D875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36873-2DD5-456E-A3A9-FE408419E3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9848" y="1825625"/>
            <a:ext cx="4684057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C6B04C-FB9E-4A9E-8892-4B5B702898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19802" y="1825625"/>
            <a:ext cx="4684058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E2F0B4-0E86-473E-BC42-78D856A00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2B9537-F43C-4042-B165-A00358F9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F9F52F-61F2-4FEE-8989-2FB400190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22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32E5C-0B2D-4DB5-95F6-3C2C825DF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989993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8F1C53-3F27-42E6-BE80-1DF579857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4872132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8CC6CB-F028-4322-B54F-571203106F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7" y="2510632"/>
            <a:ext cx="4872133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AD2CD7-554E-4EAA-BAF6-86ABB7E81D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89809" y="1681163"/>
            <a:ext cx="4849909" cy="823912"/>
          </a:xfrm>
        </p:spPr>
        <p:txBody>
          <a:bodyPr anchor="b">
            <a:noAutofit/>
          </a:bodyPr>
          <a:lstStyle>
            <a:lvl1pPr marL="0" indent="0">
              <a:buNone/>
              <a:defRPr sz="16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82A2D6-379C-4D26-90AC-9F2F46DCE7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89810" y="2505075"/>
            <a:ext cx="4872134" cy="3684588"/>
          </a:xfrm>
        </p:spPr>
        <p:txBody>
          <a:bodyPr/>
          <a:lstStyle>
            <a:lvl2pPr>
              <a:defRPr b="1"/>
            </a:lvl2pPr>
            <a:lvl3pPr>
              <a:defRPr b="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A0E4F3-8A65-4788-AE96-1FB2060F4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522DA4-5EE1-440C-ADDE-D7B4F77B4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6BC291E-B8EF-4ED7-A04A-23426C22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67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CB818-E8D0-497B-9A7E-4F281D0D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E82B9D-CD58-4C05-8A78-CB6E0E9D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DE60CD-D6F3-40A7-BB8B-FEC8E3156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2B832-C4FE-4F88-85EA-DDC16A82B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730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75B2FC-801A-44A4-96BF-26A9E8B2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127F04-7E7E-485C-8B30-6B89E5A69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933C81-AA74-4BCE-AA9E-56E5791D0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366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DFD3CB-0541-46AD-B35E-0E0A1375E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F8EFDE-1D7D-46B8-AB55-A3C02EDD1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5652153" cy="5403850"/>
          </a:xfrm>
        </p:spPr>
        <p:txBody>
          <a:bodyPr/>
          <a:lstStyle>
            <a:lvl1pPr>
              <a:defRPr sz="3200"/>
            </a:lvl1pPr>
            <a:lvl2pPr>
              <a:defRPr sz="2800" b="1"/>
            </a:lvl2pPr>
            <a:lvl3pPr>
              <a:defRPr sz="2400" b="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11D2F5-DB36-4943-8A14-96AFC4883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6C07D4-6597-444C-9EFD-62021AE76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2D0D2C-70E8-4A24-9727-BEAF10B17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D9E0F6-7216-48A1-8BCA-770C6DE38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29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BEBD-5F1A-4111-A7F2-1CE82C9A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0517FB-4008-4F68-B193-482971BA72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606C5F-0885-458F-9B21-47E60171BF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886F2E-B752-4D78-8DC4-C96A1A00E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8F52-2787-4BA2-BBBC-9395E9F86D50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C37751-8BB8-4224-870A-A2953E760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2CE94-BD7E-44B3-9B5E-67D4BD317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8A27-DF03-4546-BA93-21C967D57E5C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319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1AFD227-869A-489C-A9B5-3F0498DF3C0C}"/>
              </a:ext>
            </a:extLst>
          </p:cNvPr>
          <p:cNvGrpSpPr/>
          <p:nvPr/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05E913-A9D9-4639-B104-1F07A4AF6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9848" y="502920"/>
            <a:ext cx="96340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40CEB-B6D7-46E6-9843-5153421401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1874520"/>
            <a:ext cx="96340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BAC8B5-8DFB-4920-8580-54824C831A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3736" y="6382512"/>
            <a:ext cx="28459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fld id="{B5898F52-2787-4BA2-BBBC-9395E9F86D50}" type="datetimeFigureOut">
              <a:rPr lang="en-US" smtClean="0"/>
              <a:pPr/>
              <a:t>1/30/2021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E2D5D-B616-4048-9CB8-4D316BBDB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-1754871" y="2093199"/>
            <a:ext cx="4157472" cy="4160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322F0-8F3D-4AC5-9873-24666D0E0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7919" y="6382512"/>
            <a:ext cx="500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2"/>
                </a:solidFill>
              </a:defRPr>
            </a:lvl1pPr>
          </a:lstStyle>
          <a:p>
            <a:fld id="{4C8B8A27-DF03-4546-BA93-21C967D57E5C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185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05" r:id="rId6"/>
    <p:sldLayoutId id="2147483701" r:id="rId7"/>
    <p:sldLayoutId id="2147483702" r:id="rId8"/>
    <p:sldLayoutId id="2147483703" r:id="rId9"/>
    <p:sldLayoutId id="2147483704" r:id="rId10"/>
    <p:sldLayoutId id="2147483706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6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54864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34390" indent="-285750" algn="l" defTabSz="914400" rtl="0" eaLnBrk="1" latinLnBrk="0" hangingPunct="1">
        <a:lnSpc>
          <a:spcPct val="150000"/>
        </a:lnSpc>
        <a:spcBef>
          <a:spcPts val="500"/>
        </a:spcBef>
        <a:buClr>
          <a:schemeClr val="bg2">
            <a:lumMod val="75000"/>
          </a:schemeClr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7121B47-384D-4AA6-BFEE-9EB117D2A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0D7078-C423-4117-A163-1F86D7A363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6874" y="2634131"/>
            <a:ext cx="8678811" cy="1306564"/>
          </a:xfrm>
        </p:spPr>
        <p:txBody>
          <a:bodyPr>
            <a:normAutofit/>
          </a:bodyPr>
          <a:lstStyle/>
          <a:p>
            <a:r>
              <a:rPr lang="nl-NL" dirty="0" err="1">
                <a:solidFill>
                  <a:srgbClr val="00B050"/>
                </a:solidFill>
                <a:latin typeface="Avenir Next LT Pro" panose="020B0504020202020204" pitchFamily="34" charset="0"/>
              </a:rPr>
              <a:t>This</a:t>
            </a:r>
            <a:r>
              <a:rPr lang="nl-NL" dirty="0">
                <a:solidFill>
                  <a:schemeClr val="tx1"/>
                </a:solidFill>
                <a:latin typeface="Avenir Next LT Pro" panose="020B0504020202020204" pitchFamily="34" charset="0"/>
              </a:rPr>
              <a:t>/ </a:t>
            </a:r>
            <a:r>
              <a:rPr lang="nl-NL" dirty="0" err="1">
                <a:solidFill>
                  <a:srgbClr val="0070C0"/>
                </a:solidFill>
                <a:latin typeface="Avenir Next LT Pro" panose="020B0504020202020204" pitchFamily="34" charset="0"/>
              </a:rPr>
              <a:t>that</a:t>
            </a:r>
            <a:r>
              <a:rPr lang="nl-NL" dirty="0">
                <a:solidFill>
                  <a:schemeClr val="tx1"/>
                </a:solidFill>
                <a:latin typeface="Avenir Next LT Pro" panose="020B0504020202020204" pitchFamily="34" charset="0"/>
              </a:rPr>
              <a:t>/ </a:t>
            </a:r>
            <a:r>
              <a:rPr lang="nl-NL" dirty="0">
                <a:solidFill>
                  <a:srgbClr val="7030A0"/>
                </a:solidFill>
                <a:latin typeface="Avenir Next LT Pro" panose="020B0504020202020204" pitchFamily="34" charset="0"/>
              </a:rPr>
              <a:t>these</a:t>
            </a:r>
            <a:r>
              <a:rPr lang="nl-NL" dirty="0">
                <a:solidFill>
                  <a:schemeClr val="tx1"/>
                </a:solidFill>
                <a:latin typeface="Avenir Next LT Pro" panose="020B0504020202020204" pitchFamily="34" charset="0"/>
              </a:rPr>
              <a:t>/ </a:t>
            </a:r>
            <a:r>
              <a:rPr lang="nl-NL" dirty="0" err="1">
                <a:solidFill>
                  <a:srgbClr val="FF0066"/>
                </a:solidFill>
                <a:latin typeface="Avenir Next LT Pro" panose="020B0504020202020204" pitchFamily="34" charset="0"/>
              </a:rPr>
              <a:t>those</a:t>
            </a:r>
            <a:endParaRPr lang="nl-NL" dirty="0">
              <a:solidFill>
                <a:srgbClr val="FF0066"/>
              </a:solidFill>
              <a:latin typeface="Avenir Next LT Pro" panose="020B0504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B9C70C-9B50-4D83-B8B9-1A0FFA2CB1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952693" y="20697"/>
            <a:ext cx="1862695" cy="6816606"/>
            <a:chOff x="9952693" y="20697"/>
            <a:chExt cx="1862695" cy="681660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E1E57A5-A4F5-41D5-9E12-FA9144457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0674062" y="20697"/>
              <a:ext cx="1141326" cy="6816606"/>
              <a:chOff x="5889776" y="13394"/>
              <a:chExt cx="1141326" cy="6816606"/>
            </a:xfrm>
          </p:grpSpPr>
          <p:sp>
            <p:nvSpPr>
              <p:cNvPr id="101" name="Freeform 8">
                <a:extLst>
                  <a:ext uri="{FF2B5EF4-FFF2-40B4-BE49-F238E27FC236}">
                    <a16:creationId xmlns:a16="http://schemas.microsoft.com/office/drawing/2014/main" id="{ADBCFAC3-B2EB-4241-B9C9-AC317FCE77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8443" y="6718576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0">
                <a:extLst>
                  <a:ext uri="{FF2B5EF4-FFF2-40B4-BE49-F238E27FC236}">
                    <a16:creationId xmlns:a16="http://schemas.microsoft.com/office/drawing/2014/main" id="{86F38B84-C3BC-48A8-9EEF-3077223C409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15468" y="152241"/>
                <a:ext cx="138242" cy="88130"/>
              </a:xfrm>
              <a:custGeom>
                <a:avLst/>
                <a:gdLst>
                  <a:gd name="T0" fmla="*/ 22 w 42"/>
                  <a:gd name="T1" fmla="*/ 0 h 29"/>
                  <a:gd name="T2" fmla="*/ 14 w 42"/>
                  <a:gd name="T3" fmla="*/ 25 h 29"/>
                  <a:gd name="T4" fmla="*/ 22 w 42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9">
                    <a:moveTo>
                      <a:pt x="22" y="0"/>
                    </a:moveTo>
                    <a:cubicBezTo>
                      <a:pt x="42" y="7"/>
                      <a:pt x="28" y="29"/>
                      <a:pt x="14" y="25"/>
                    </a:cubicBezTo>
                    <a:cubicBezTo>
                      <a:pt x="0" y="18"/>
                      <a:pt x="8" y="1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5">
                <a:extLst>
                  <a:ext uri="{FF2B5EF4-FFF2-40B4-BE49-F238E27FC236}">
                    <a16:creationId xmlns:a16="http://schemas.microsoft.com/office/drawing/2014/main" id="{E288352D-6F27-4727-9241-658737B6232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19398" y="666438"/>
                <a:ext cx="121406" cy="72626"/>
              </a:xfrm>
              <a:custGeom>
                <a:avLst/>
                <a:gdLst>
                  <a:gd name="T0" fmla="*/ 16 w 37"/>
                  <a:gd name="T1" fmla="*/ 0 h 24"/>
                  <a:gd name="T2" fmla="*/ 11 w 37"/>
                  <a:gd name="T3" fmla="*/ 24 h 24"/>
                  <a:gd name="T4" fmla="*/ 16 w 37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4">
                    <a:moveTo>
                      <a:pt x="16" y="0"/>
                    </a:moveTo>
                    <a:cubicBezTo>
                      <a:pt x="37" y="6"/>
                      <a:pt x="30" y="20"/>
                      <a:pt x="11" y="24"/>
                    </a:cubicBezTo>
                    <a:cubicBezTo>
                      <a:pt x="0" y="17"/>
                      <a:pt x="5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8">
                <a:extLst>
                  <a:ext uri="{FF2B5EF4-FFF2-40B4-BE49-F238E27FC236}">
                    <a16:creationId xmlns:a16="http://schemas.microsoft.com/office/drawing/2014/main" id="{6AC265CB-8E11-45EF-8A58-9FCB96E0D9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22812" y="409695"/>
                <a:ext cx="138242" cy="78339"/>
              </a:xfrm>
              <a:custGeom>
                <a:avLst/>
                <a:gdLst>
                  <a:gd name="T0" fmla="*/ 6 w 42"/>
                  <a:gd name="T1" fmla="*/ 6 h 26"/>
                  <a:gd name="T2" fmla="*/ 21 w 42"/>
                  <a:gd name="T3" fmla="*/ 26 h 26"/>
                  <a:gd name="T4" fmla="*/ 6 w 42"/>
                  <a:gd name="T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6">
                    <a:moveTo>
                      <a:pt x="6" y="6"/>
                    </a:moveTo>
                    <a:cubicBezTo>
                      <a:pt x="25" y="0"/>
                      <a:pt x="42" y="17"/>
                      <a:pt x="21" y="26"/>
                    </a:cubicBezTo>
                    <a:cubicBezTo>
                      <a:pt x="9" y="26"/>
                      <a:pt x="0" y="16"/>
                      <a:pt x="6" y="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9">
                <a:extLst>
                  <a:ext uri="{FF2B5EF4-FFF2-40B4-BE49-F238E27FC236}">
                    <a16:creationId xmlns:a16="http://schemas.microsoft.com/office/drawing/2014/main" id="{DABD6D60-E6DC-4EFB-B755-7954BBAB807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12730" y="2096571"/>
                <a:ext cx="124951" cy="69362"/>
              </a:xfrm>
              <a:custGeom>
                <a:avLst/>
                <a:gdLst>
                  <a:gd name="T0" fmla="*/ 16 w 38"/>
                  <a:gd name="T1" fmla="*/ 0 h 23"/>
                  <a:gd name="T2" fmla="*/ 10 w 38"/>
                  <a:gd name="T3" fmla="*/ 23 h 23"/>
                  <a:gd name="T4" fmla="*/ 16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16" y="0"/>
                    </a:moveTo>
                    <a:cubicBezTo>
                      <a:pt x="38" y="8"/>
                      <a:pt x="31" y="18"/>
                      <a:pt x="10" y="23"/>
                    </a:cubicBezTo>
                    <a:cubicBezTo>
                      <a:pt x="0" y="16"/>
                      <a:pt x="4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20">
                <a:extLst>
                  <a:ext uri="{FF2B5EF4-FFF2-40B4-BE49-F238E27FC236}">
                    <a16:creationId xmlns:a16="http://schemas.microsoft.com/office/drawing/2014/main" id="{CF6F209B-B481-49BF-87A6-6201C22D8D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97493" y="2294129"/>
                <a:ext cx="128495" cy="78339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6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3"/>
                      <a:pt x="36" y="26"/>
                      <a:pt x="20" y="26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22">
                <a:extLst>
                  <a:ext uri="{FF2B5EF4-FFF2-40B4-BE49-F238E27FC236}">
                    <a16:creationId xmlns:a16="http://schemas.microsoft.com/office/drawing/2014/main" id="{F1FA7743-5F0C-45CC-8886-3340214982B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66832" y="1123972"/>
                <a:ext cx="150648" cy="99554"/>
              </a:xfrm>
              <a:custGeom>
                <a:avLst/>
                <a:gdLst>
                  <a:gd name="T0" fmla="*/ 26 w 46"/>
                  <a:gd name="T1" fmla="*/ 0 h 33"/>
                  <a:gd name="T2" fmla="*/ 38 w 46"/>
                  <a:gd name="T3" fmla="*/ 22 h 33"/>
                  <a:gd name="T4" fmla="*/ 26 w 46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33">
                    <a:moveTo>
                      <a:pt x="26" y="0"/>
                    </a:moveTo>
                    <a:cubicBezTo>
                      <a:pt x="29" y="0"/>
                      <a:pt x="46" y="16"/>
                      <a:pt x="38" y="22"/>
                    </a:cubicBezTo>
                    <a:cubicBezTo>
                      <a:pt x="16" y="33"/>
                      <a:pt x="0" y="5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23">
                <a:extLst>
                  <a:ext uri="{FF2B5EF4-FFF2-40B4-BE49-F238E27FC236}">
                    <a16:creationId xmlns:a16="http://schemas.microsoft.com/office/drawing/2014/main" id="{916D9D0F-5354-4875-9938-6387BFAEA31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80519" y="911406"/>
                <a:ext cx="134697" cy="81603"/>
              </a:xfrm>
              <a:custGeom>
                <a:avLst/>
                <a:gdLst>
                  <a:gd name="T0" fmla="*/ 19 w 41"/>
                  <a:gd name="T1" fmla="*/ 0 h 27"/>
                  <a:gd name="T2" fmla="*/ 8 w 41"/>
                  <a:gd name="T3" fmla="*/ 20 h 27"/>
                  <a:gd name="T4" fmla="*/ 19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19" y="0"/>
                    </a:moveTo>
                    <a:cubicBezTo>
                      <a:pt x="41" y="10"/>
                      <a:pt x="28" y="27"/>
                      <a:pt x="8" y="20"/>
                    </a:cubicBezTo>
                    <a:cubicBezTo>
                      <a:pt x="0" y="8"/>
                      <a:pt x="7" y="2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26">
                <a:extLst>
                  <a:ext uri="{FF2B5EF4-FFF2-40B4-BE49-F238E27FC236}">
                    <a16:creationId xmlns:a16="http://schemas.microsoft.com/office/drawing/2014/main" id="{0E294183-C628-4365-B907-E607D3DB12A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67743" y="1395113"/>
                <a:ext cx="127608" cy="78339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5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2"/>
                      <a:pt x="36" y="26"/>
                      <a:pt x="20" y="25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27">
                <a:extLst>
                  <a:ext uri="{FF2B5EF4-FFF2-40B4-BE49-F238E27FC236}">
                    <a16:creationId xmlns:a16="http://schemas.microsoft.com/office/drawing/2014/main" id="{86EA8FAD-5BF8-4312-84E8-774BCEBB41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58219" y="1832215"/>
                <a:ext cx="131153" cy="93843"/>
              </a:xfrm>
              <a:custGeom>
                <a:avLst/>
                <a:gdLst>
                  <a:gd name="T0" fmla="*/ 22 w 40"/>
                  <a:gd name="T1" fmla="*/ 0 h 31"/>
                  <a:gd name="T2" fmla="*/ 16 w 40"/>
                  <a:gd name="T3" fmla="*/ 25 h 31"/>
                  <a:gd name="T4" fmla="*/ 22 w 4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1">
                    <a:moveTo>
                      <a:pt x="22" y="0"/>
                    </a:moveTo>
                    <a:cubicBezTo>
                      <a:pt x="39" y="3"/>
                      <a:pt x="40" y="31"/>
                      <a:pt x="16" y="25"/>
                    </a:cubicBezTo>
                    <a:cubicBezTo>
                      <a:pt x="0" y="7"/>
                      <a:pt x="13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28">
                <a:extLst>
                  <a:ext uri="{FF2B5EF4-FFF2-40B4-BE49-F238E27FC236}">
                    <a16:creationId xmlns:a16="http://schemas.microsoft.com/office/drawing/2014/main" id="{3464AF92-0BBD-433C-B88A-B18E00B14D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45303" y="1609623"/>
                <a:ext cx="127608" cy="69362"/>
              </a:xfrm>
              <a:custGeom>
                <a:avLst/>
                <a:gdLst>
                  <a:gd name="T0" fmla="*/ 16 w 39"/>
                  <a:gd name="T1" fmla="*/ 0 h 23"/>
                  <a:gd name="T2" fmla="*/ 11 w 39"/>
                  <a:gd name="T3" fmla="*/ 23 h 23"/>
                  <a:gd name="T4" fmla="*/ 1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16" y="0"/>
                    </a:moveTo>
                    <a:cubicBezTo>
                      <a:pt x="39" y="7"/>
                      <a:pt x="31" y="17"/>
                      <a:pt x="11" y="23"/>
                    </a:cubicBezTo>
                    <a:cubicBezTo>
                      <a:pt x="0" y="16"/>
                      <a:pt x="4" y="2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30">
                <a:extLst>
                  <a:ext uri="{FF2B5EF4-FFF2-40B4-BE49-F238E27FC236}">
                    <a16:creationId xmlns:a16="http://schemas.microsoft.com/office/drawing/2014/main" id="{F4CE669E-8A98-4951-BC23-D1A03B01815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20553" y="1152725"/>
                <a:ext cx="9748" cy="5712"/>
              </a:xfrm>
              <a:custGeom>
                <a:avLst/>
                <a:gdLst>
                  <a:gd name="T0" fmla="*/ 1 w 3"/>
                  <a:gd name="T1" fmla="*/ 0 h 2"/>
                  <a:gd name="T2" fmla="*/ 2 w 3"/>
                  <a:gd name="T3" fmla="*/ 2 h 2"/>
                  <a:gd name="T4" fmla="*/ 1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1"/>
                      <a:pt x="3" y="2"/>
                      <a:pt x="2" y="2"/>
                    </a:cubicBezTo>
                    <a:cubicBezTo>
                      <a:pt x="1" y="2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3">
                <a:extLst>
                  <a:ext uri="{FF2B5EF4-FFF2-40B4-BE49-F238E27FC236}">
                    <a16:creationId xmlns:a16="http://schemas.microsoft.com/office/drawing/2014/main" id="{5BB7130C-3DF5-4615-BD83-A75F7009159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634545" y="860614"/>
                <a:ext cx="143559" cy="75075"/>
              </a:xfrm>
              <a:custGeom>
                <a:avLst/>
                <a:gdLst>
                  <a:gd name="T0" fmla="*/ 28 w 44"/>
                  <a:gd name="T1" fmla="*/ 0 h 25"/>
                  <a:gd name="T2" fmla="*/ 25 w 44"/>
                  <a:gd name="T3" fmla="*/ 25 h 25"/>
                  <a:gd name="T4" fmla="*/ 28 w 44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5">
                    <a:moveTo>
                      <a:pt x="28" y="0"/>
                    </a:moveTo>
                    <a:cubicBezTo>
                      <a:pt x="44" y="2"/>
                      <a:pt x="38" y="22"/>
                      <a:pt x="25" y="25"/>
                    </a:cubicBezTo>
                    <a:cubicBezTo>
                      <a:pt x="0" y="25"/>
                      <a:pt x="9" y="5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51">
                <a:extLst>
                  <a:ext uri="{FF2B5EF4-FFF2-40B4-BE49-F238E27FC236}">
                    <a16:creationId xmlns:a16="http://schemas.microsoft.com/office/drawing/2014/main" id="{EACB7AF9-EA00-4414-8437-3FDDB2E082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607514" y="1015030"/>
                <a:ext cx="115202" cy="90579"/>
              </a:xfrm>
              <a:custGeom>
                <a:avLst/>
                <a:gdLst>
                  <a:gd name="T0" fmla="*/ 19 w 35"/>
                  <a:gd name="T1" fmla="*/ 0 h 30"/>
                  <a:gd name="T2" fmla="*/ 33 w 35"/>
                  <a:gd name="T3" fmla="*/ 15 h 30"/>
                  <a:gd name="T4" fmla="*/ 25 w 35"/>
                  <a:gd name="T5" fmla="*/ 19 h 30"/>
                  <a:gd name="T6" fmla="*/ 19 w 35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0">
                    <a:moveTo>
                      <a:pt x="19" y="0"/>
                    </a:moveTo>
                    <a:cubicBezTo>
                      <a:pt x="26" y="0"/>
                      <a:pt x="35" y="8"/>
                      <a:pt x="33" y="15"/>
                    </a:cubicBezTo>
                    <a:cubicBezTo>
                      <a:pt x="30" y="12"/>
                      <a:pt x="27" y="17"/>
                      <a:pt x="25" y="19"/>
                    </a:cubicBezTo>
                    <a:cubicBezTo>
                      <a:pt x="7" y="30"/>
                      <a:pt x="0" y="5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52">
                <a:extLst>
                  <a:ext uri="{FF2B5EF4-FFF2-40B4-BE49-F238E27FC236}">
                    <a16:creationId xmlns:a16="http://schemas.microsoft.com/office/drawing/2014/main" id="{FC2519C3-3C5A-43C9-9ECF-D097278C18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604519" y="450599"/>
                <a:ext cx="118747" cy="81603"/>
              </a:xfrm>
              <a:custGeom>
                <a:avLst/>
                <a:gdLst>
                  <a:gd name="T0" fmla="*/ 21 w 36"/>
                  <a:gd name="T1" fmla="*/ 0 h 27"/>
                  <a:gd name="T2" fmla="*/ 22 w 36"/>
                  <a:gd name="T3" fmla="*/ 27 h 27"/>
                  <a:gd name="T4" fmla="*/ 21 w 36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21" y="0"/>
                    </a:moveTo>
                    <a:cubicBezTo>
                      <a:pt x="33" y="3"/>
                      <a:pt x="36" y="23"/>
                      <a:pt x="22" y="27"/>
                    </a:cubicBezTo>
                    <a:cubicBezTo>
                      <a:pt x="3" y="25"/>
                      <a:pt x="0" y="1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53">
                <a:extLst>
                  <a:ext uri="{FF2B5EF4-FFF2-40B4-BE49-F238E27FC236}">
                    <a16:creationId xmlns:a16="http://schemas.microsoft.com/office/drawing/2014/main" id="{62D72422-4E61-4321-BD7E-B56CC4B1A81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95600" y="1253803"/>
                <a:ext cx="127608" cy="79154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6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3"/>
                      <a:pt x="36" y="26"/>
                      <a:pt x="20" y="26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4">
                <a:extLst>
                  <a:ext uri="{FF2B5EF4-FFF2-40B4-BE49-F238E27FC236}">
                    <a16:creationId xmlns:a16="http://schemas.microsoft.com/office/drawing/2014/main" id="{05F207C0-A03D-4E9A-803E-D82A7BA7E54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81447" y="614227"/>
                <a:ext cx="134697" cy="105266"/>
              </a:xfrm>
              <a:custGeom>
                <a:avLst/>
                <a:gdLst>
                  <a:gd name="T0" fmla="*/ 28 w 41"/>
                  <a:gd name="T1" fmla="*/ 2 h 35"/>
                  <a:gd name="T2" fmla="*/ 40 w 41"/>
                  <a:gd name="T3" fmla="*/ 21 h 35"/>
                  <a:gd name="T4" fmla="*/ 28 w 41"/>
                  <a:gd name="T5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5">
                    <a:moveTo>
                      <a:pt x="28" y="2"/>
                    </a:moveTo>
                    <a:cubicBezTo>
                      <a:pt x="37" y="0"/>
                      <a:pt x="41" y="13"/>
                      <a:pt x="40" y="21"/>
                    </a:cubicBezTo>
                    <a:cubicBezTo>
                      <a:pt x="22" y="35"/>
                      <a:pt x="0" y="10"/>
                      <a:pt x="28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55">
                <a:extLst>
                  <a:ext uri="{FF2B5EF4-FFF2-40B4-BE49-F238E27FC236}">
                    <a16:creationId xmlns:a16="http://schemas.microsoft.com/office/drawing/2014/main" id="{255DAFDD-E023-4FF2-A2A7-6F405C8FCB1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95460" y="1463404"/>
                <a:ext cx="131153" cy="69362"/>
              </a:xfrm>
              <a:custGeom>
                <a:avLst/>
                <a:gdLst>
                  <a:gd name="T0" fmla="*/ 24 w 40"/>
                  <a:gd name="T1" fmla="*/ 0 h 23"/>
                  <a:gd name="T2" fmla="*/ 25 w 40"/>
                  <a:gd name="T3" fmla="*/ 23 h 23"/>
                  <a:gd name="T4" fmla="*/ 24 w 4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3">
                    <a:moveTo>
                      <a:pt x="24" y="0"/>
                    </a:moveTo>
                    <a:cubicBezTo>
                      <a:pt x="40" y="0"/>
                      <a:pt x="38" y="20"/>
                      <a:pt x="25" y="23"/>
                    </a:cubicBezTo>
                    <a:cubicBezTo>
                      <a:pt x="0" y="22"/>
                      <a:pt x="6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56">
                <a:extLst>
                  <a:ext uri="{FF2B5EF4-FFF2-40B4-BE49-F238E27FC236}">
                    <a16:creationId xmlns:a16="http://schemas.microsoft.com/office/drawing/2014/main" id="{75169B61-B4D2-4C2A-BF18-EB0AC8DE6A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95156" y="2293440"/>
                <a:ext cx="128495" cy="72626"/>
              </a:xfrm>
              <a:custGeom>
                <a:avLst/>
                <a:gdLst>
                  <a:gd name="T0" fmla="*/ 21 w 39"/>
                  <a:gd name="T1" fmla="*/ 0 h 24"/>
                  <a:gd name="T2" fmla="*/ 22 w 39"/>
                  <a:gd name="T3" fmla="*/ 24 h 24"/>
                  <a:gd name="T4" fmla="*/ 21 w 39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4">
                    <a:moveTo>
                      <a:pt x="21" y="0"/>
                    </a:moveTo>
                    <a:cubicBezTo>
                      <a:pt x="37" y="0"/>
                      <a:pt x="39" y="23"/>
                      <a:pt x="22" y="24"/>
                    </a:cubicBezTo>
                    <a:cubicBezTo>
                      <a:pt x="7" y="22"/>
                      <a:pt x="0" y="5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57">
                <a:extLst>
                  <a:ext uri="{FF2B5EF4-FFF2-40B4-BE49-F238E27FC236}">
                    <a16:creationId xmlns:a16="http://schemas.microsoft.com/office/drawing/2014/main" id="{32FBF9CB-F983-4A89-A0D9-37056BB65B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81609" y="1673149"/>
                <a:ext cx="140901" cy="93843"/>
              </a:xfrm>
              <a:custGeom>
                <a:avLst/>
                <a:gdLst>
                  <a:gd name="T0" fmla="*/ 27 w 43"/>
                  <a:gd name="T1" fmla="*/ 3 h 31"/>
                  <a:gd name="T2" fmla="*/ 40 w 43"/>
                  <a:gd name="T3" fmla="*/ 23 h 31"/>
                  <a:gd name="T4" fmla="*/ 27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7" y="3"/>
                    </a:moveTo>
                    <a:cubicBezTo>
                      <a:pt x="35" y="0"/>
                      <a:pt x="43" y="17"/>
                      <a:pt x="40" y="23"/>
                    </a:cubicBezTo>
                    <a:cubicBezTo>
                      <a:pt x="21" y="31"/>
                      <a:pt x="0" y="15"/>
                      <a:pt x="27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59">
                <a:extLst>
                  <a:ext uri="{FF2B5EF4-FFF2-40B4-BE49-F238E27FC236}">
                    <a16:creationId xmlns:a16="http://schemas.microsoft.com/office/drawing/2014/main" id="{F0884E69-5FA6-4C8C-A64C-DBB313AC2C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61059" y="255502"/>
                <a:ext cx="124063" cy="78339"/>
              </a:xfrm>
              <a:custGeom>
                <a:avLst/>
                <a:gdLst>
                  <a:gd name="T0" fmla="*/ 22 w 38"/>
                  <a:gd name="T1" fmla="*/ 0 h 26"/>
                  <a:gd name="T2" fmla="*/ 18 w 38"/>
                  <a:gd name="T3" fmla="*/ 26 h 26"/>
                  <a:gd name="T4" fmla="*/ 22 w 38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6">
                    <a:moveTo>
                      <a:pt x="22" y="0"/>
                    </a:moveTo>
                    <a:cubicBezTo>
                      <a:pt x="38" y="3"/>
                      <a:pt x="33" y="25"/>
                      <a:pt x="18" y="26"/>
                    </a:cubicBezTo>
                    <a:cubicBezTo>
                      <a:pt x="0" y="20"/>
                      <a:pt x="6" y="3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60">
                <a:extLst>
                  <a:ext uri="{FF2B5EF4-FFF2-40B4-BE49-F238E27FC236}">
                    <a16:creationId xmlns:a16="http://schemas.microsoft.com/office/drawing/2014/main" id="{ED1FD4E2-312B-48A6-9F17-2D0BD4CFB39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6290" y="1902943"/>
                <a:ext cx="131153" cy="69362"/>
              </a:xfrm>
              <a:custGeom>
                <a:avLst/>
                <a:gdLst>
                  <a:gd name="T0" fmla="*/ 24 w 40"/>
                  <a:gd name="T1" fmla="*/ 0 h 23"/>
                  <a:gd name="T2" fmla="*/ 25 w 40"/>
                  <a:gd name="T3" fmla="*/ 23 h 23"/>
                  <a:gd name="T4" fmla="*/ 24 w 4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3">
                    <a:moveTo>
                      <a:pt x="24" y="0"/>
                    </a:moveTo>
                    <a:cubicBezTo>
                      <a:pt x="40" y="0"/>
                      <a:pt x="38" y="20"/>
                      <a:pt x="25" y="23"/>
                    </a:cubicBezTo>
                    <a:cubicBezTo>
                      <a:pt x="0" y="22"/>
                      <a:pt x="6" y="4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1">
                <a:extLst>
                  <a:ext uri="{FF2B5EF4-FFF2-40B4-BE49-F238E27FC236}">
                    <a16:creationId xmlns:a16="http://schemas.microsoft.com/office/drawing/2014/main" id="{EA111918-CFCC-4C23-ADF2-ABCC68A7C51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22587" y="2137303"/>
                <a:ext cx="137356" cy="99554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5"/>
                      <a:pt x="16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8">
                <a:extLst>
                  <a:ext uri="{FF2B5EF4-FFF2-40B4-BE49-F238E27FC236}">
                    <a16:creationId xmlns:a16="http://schemas.microsoft.com/office/drawing/2014/main" id="{7E5CA7B2-3753-4B7D-A722-D95342BB87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41825" y="721042"/>
                <a:ext cx="147990" cy="75075"/>
              </a:xfrm>
              <a:custGeom>
                <a:avLst/>
                <a:gdLst>
                  <a:gd name="T0" fmla="*/ 22 w 45"/>
                  <a:gd name="T1" fmla="*/ 0 h 25"/>
                  <a:gd name="T2" fmla="*/ 28 w 45"/>
                  <a:gd name="T3" fmla="*/ 25 h 25"/>
                  <a:gd name="T4" fmla="*/ 22 w 45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5">
                    <a:moveTo>
                      <a:pt x="22" y="0"/>
                    </a:moveTo>
                    <a:cubicBezTo>
                      <a:pt x="32" y="1"/>
                      <a:pt x="45" y="21"/>
                      <a:pt x="28" y="25"/>
                    </a:cubicBezTo>
                    <a:cubicBezTo>
                      <a:pt x="9" y="23"/>
                      <a:pt x="0" y="9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79">
                <a:extLst>
                  <a:ext uri="{FF2B5EF4-FFF2-40B4-BE49-F238E27FC236}">
                    <a16:creationId xmlns:a16="http://schemas.microsoft.com/office/drawing/2014/main" id="{CC9214A9-8EEB-41B0-83FB-80BEBD9652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54197" y="952087"/>
                <a:ext cx="124063" cy="69362"/>
              </a:xfrm>
              <a:custGeom>
                <a:avLst/>
                <a:gdLst>
                  <a:gd name="T0" fmla="*/ 20 w 38"/>
                  <a:gd name="T1" fmla="*/ 0 h 23"/>
                  <a:gd name="T2" fmla="*/ 20 w 38"/>
                  <a:gd name="T3" fmla="*/ 22 h 23"/>
                  <a:gd name="T4" fmla="*/ 20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20" y="0"/>
                    </a:moveTo>
                    <a:cubicBezTo>
                      <a:pt x="37" y="3"/>
                      <a:pt x="38" y="23"/>
                      <a:pt x="20" y="22"/>
                    </a:cubicBezTo>
                    <a:cubicBezTo>
                      <a:pt x="8" y="18"/>
                      <a:pt x="0" y="5"/>
                      <a:pt x="2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80">
                <a:extLst>
                  <a:ext uri="{FF2B5EF4-FFF2-40B4-BE49-F238E27FC236}">
                    <a16:creationId xmlns:a16="http://schemas.microsoft.com/office/drawing/2014/main" id="{33157A90-4AF1-4A40-8125-803407C021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48856" y="1189882"/>
                <a:ext cx="124951" cy="66098"/>
              </a:xfrm>
              <a:custGeom>
                <a:avLst/>
                <a:gdLst>
                  <a:gd name="T0" fmla="*/ 21 w 38"/>
                  <a:gd name="T1" fmla="*/ 0 h 22"/>
                  <a:gd name="T2" fmla="*/ 21 w 38"/>
                  <a:gd name="T3" fmla="*/ 22 h 22"/>
                  <a:gd name="T4" fmla="*/ 21 w 38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2">
                    <a:moveTo>
                      <a:pt x="21" y="0"/>
                    </a:moveTo>
                    <a:cubicBezTo>
                      <a:pt x="37" y="2"/>
                      <a:pt x="38" y="20"/>
                      <a:pt x="21" y="22"/>
                    </a:cubicBezTo>
                    <a:cubicBezTo>
                      <a:pt x="9" y="16"/>
                      <a:pt x="0" y="6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81">
                <a:extLst>
                  <a:ext uri="{FF2B5EF4-FFF2-40B4-BE49-F238E27FC236}">
                    <a16:creationId xmlns:a16="http://schemas.microsoft.com/office/drawing/2014/main" id="{32D1FB24-5EA3-488F-913F-B3C1BB0367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1906" y="2202936"/>
                <a:ext cx="140901" cy="90579"/>
              </a:xfrm>
              <a:custGeom>
                <a:avLst/>
                <a:gdLst>
                  <a:gd name="T0" fmla="*/ 27 w 43"/>
                  <a:gd name="T1" fmla="*/ 3 h 30"/>
                  <a:gd name="T2" fmla="*/ 40 w 43"/>
                  <a:gd name="T3" fmla="*/ 22 h 30"/>
                  <a:gd name="T4" fmla="*/ 27 w 43"/>
                  <a:gd name="T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0">
                    <a:moveTo>
                      <a:pt x="27" y="3"/>
                    </a:moveTo>
                    <a:cubicBezTo>
                      <a:pt x="35" y="0"/>
                      <a:pt x="43" y="16"/>
                      <a:pt x="40" y="22"/>
                    </a:cubicBezTo>
                    <a:cubicBezTo>
                      <a:pt x="21" y="30"/>
                      <a:pt x="0" y="15"/>
                      <a:pt x="27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82">
                <a:extLst>
                  <a:ext uri="{FF2B5EF4-FFF2-40B4-BE49-F238E27FC236}">
                    <a16:creationId xmlns:a16="http://schemas.microsoft.com/office/drawing/2014/main" id="{58FC3262-B888-4936-87A0-9A494483A3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9742" y="1980483"/>
                <a:ext cx="128495" cy="69362"/>
              </a:xfrm>
              <a:custGeom>
                <a:avLst/>
                <a:gdLst>
                  <a:gd name="T0" fmla="*/ 16 w 39"/>
                  <a:gd name="T1" fmla="*/ 0 h 23"/>
                  <a:gd name="T2" fmla="*/ 10 w 39"/>
                  <a:gd name="T3" fmla="*/ 23 h 23"/>
                  <a:gd name="T4" fmla="*/ 1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16" y="0"/>
                    </a:moveTo>
                    <a:cubicBezTo>
                      <a:pt x="39" y="8"/>
                      <a:pt x="31" y="18"/>
                      <a:pt x="10" y="23"/>
                    </a:cubicBezTo>
                    <a:cubicBezTo>
                      <a:pt x="0" y="16"/>
                      <a:pt x="4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83">
                <a:extLst>
                  <a:ext uri="{FF2B5EF4-FFF2-40B4-BE49-F238E27FC236}">
                    <a16:creationId xmlns:a16="http://schemas.microsoft.com/office/drawing/2014/main" id="{127CA728-BAE0-47A3-B0CA-5EB4FD148E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12299" y="1665695"/>
                <a:ext cx="131153" cy="157493"/>
              </a:xfrm>
              <a:custGeom>
                <a:avLst/>
                <a:gdLst>
                  <a:gd name="T0" fmla="*/ 13 w 40"/>
                  <a:gd name="T1" fmla="*/ 7 h 52"/>
                  <a:gd name="T2" fmla="*/ 0 w 40"/>
                  <a:gd name="T3" fmla="*/ 24 h 52"/>
                  <a:gd name="T4" fmla="*/ 13 w 40"/>
                  <a:gd name="T5" fmla="*/ 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52">
                    <a:moveTo>
                      <a:pt x="13" y="7"/>
                    </a:moveTo>
                    <a:cubicBezTo>
                      <a:pt x="40" y="12"/>
                      <a:pt x="18" y="52"/>
                      <a:pt x="0" y="24"/>
                    </a:cubicBezTo>
                    <a:cubicBezTo>
                      <a:pt x="2" y="0"/>
                      <a:pt x="6" y="17"/>
                      <a:pt x="13" y="7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84">
                <a:extLst>
                  <a:ext uri="{FF2B5EF4-FFF2-40B4-BE49-F238E27FC236}">
                    <a16:creationId xmlns:a16="http://schemas.microsoft.com/office/drawing/2014/main" id="{0130CB83-550A-45A8-A9AB-0A9E134291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23315" y="516456"/>
                <a:ext cx="131153" cy="88130"/>
              </a:xfrm>
              <a:custGeom>
                <a:avLst/>
                <a:gdLst>
                  <a:gd name="T0" fmla="*/ 18 w 40"/>
                  <a:gd name="T1" fmla="*/ 1 h 29"/>
                  <a:gd name="T2" fmla="*/ 6 w 40"/>
                  <a:gd name="T3" fmla="*/ 20 h 29"/>
                  <a:gd name="T4" fmla="*/ 18 w 40"/>
                  <a:gd name="T5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18" y="1"/>
                    </a:moveTo>
                    <a:cubicBezTo>
                      <a:pt x="40" y="6"/>
                      <a:pt x="25" y="29"/>
                      <a:pt x="6" y="20"/>
                    </a:cubicBezTo>
                    <a:cubicBezTo>
                      <a:pt x="0" y="10"/>
                      <a:pt x="5" y="0"/>
                      <a:pt x="1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86">
                <a:extLst>
                  <a:ext uri="{FF2B5EF4-FFF2-40B4-BE49-F238E27FC236}">
                    <a16:creationId xmlns:a16="http://schemas.microsoft.com/office/drawing/2014/main" id="{CAEE495A-5C27-457A-BD41-20611D5D022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3284" y="170447"/>
                <a:ext cx="131153" cy="112612"/>
              </a:xfrm>
              <a:custGeom>
                <a:avLst/>
                <a:gdLst>
                  <a:gd name="T0" fmla="*/ 22 w 40"/>
                  <a:gd name="T1" fmla="*/ 1 h 37"/>
                  <a:gd name="T2" fmla="*/ 15 w 40"/>
                  <a:gd name="T3" fmla="*/ 23 h 37"/>
                  <a:gd name="T4" fmla="*/ 22 w 40"/>
                  <a:gd name="T5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7">
                    <a:moveTo>
                      <a:pt x="22" y="1"/>
                    </a:moveTo>
                    <a:cubicBezTo>
                      <a:pt x="40" y="3"/>
                      <a:pt x="33" y="37"/>
                      <a:pt x="15" y="23"/>
                    </a:cubicBezTo>
                    <a:cubicBezTo>
                      <a:pt x="0" y="20"/>
                      <a:pt x="7" y="0"/>
                      <a:pt x="22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89">
                <a:extLst>
                  <a:ext uri="{FF2B5EF4-FFF2-40B4-BE49-F238E27FC236}">
                    <a16:creationId xmlns:a16="http://schemas.microsoft.com/office/drawing/2014/main" id="{BB1F32F7-014F-45A8-844E-56C76D98A7E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8087" y="1453344"/>
                <a:ext cx="134697" cy="93027"/>
              </a:xfrm>
              <a:custGeom>
                <a:avLst/>
                <a:gdLst>
                  <a:gd name="T0" fmla="*/ 23 w 41"/>
                  <a:gd name="T1" fmla="*/ 0 h 31"/>
                  <a:gd name="T2" fmla="*/ 16 w 41"/>
                  <a:gd name="T3" fmla="*/ 25 h 31"/>
                  <a:gd name="T4" fmla="*/ 23 w 4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1">
                    <a:moveTo>
                      <a:pt x="23" y="0"/>
                    </a:moveTo>
                    <a:cubicBezTo>
                      <a:pt x="40" y="3"/>
                      <a:pt x="41" y="31"/>
                      <a:pt x="16" y="25"/>
                    </a:cubicBezTo>
                    <a:cubicBezTo>
                      <a:pt x="0" y="7"/>
                      <a:pt x="14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90">
                <a:extLst>
                  <a:ext uri="{FF2B5EF4-FFF2-40B4-BE49-F238E27FC236}">
                    <a16:creationId xmlns:a16="http://schemas.microsoft.com/office/drawing/2014/main" id="{0CF27E5B-05B7-44DF-94AE-4365D50B888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65939" y="2076253"/>
                <a:ext cx="2659" cy="897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1" y="0"/>
                      <a:pt x="1" y="3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105">
                <a:extLst>
                  <a:ext uri="{FF2B5EF4-FFF2-40B4-BE49-F238E27FC236}">
                    <a16:creationId xmlns:a16="http://schemas.microsoft.com/office/drawing/2014/main" id="{BEEE0FD8-81BE-4670-A0B1-FD1C191910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79346" y="1981944"/>
                <a:ext cx="140901" cy="93027"/>
              </a:xfrm>
              <a:custGeom>
                <a:avLst/>
                <a:gdLst>
                  <a:gd name="T0" fmla="*/ 26 w 43"/>
                  <a:gd name="T1" fmla="*/ 3 h 31"/>
                  <a:gd name="T2" fmla="*/ 39 w 43"/>
                  <a:gd name="T3" fmla="*/ 23 h 31"/>
                  <a:gd name="T4" fmla="*/ 26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6" y="3"/>
                    </a:moveTo>
                    <a:cubicBezTo>
                      <a:pt x="34" y="0"/>
                      <a:pt x="43" y="17"/>
                      <a:pt x="39" y="23"/>
                    </a:cubicBezTo>
                    <a:cubicBezTo>
                      <a:pt x="20" y="31"/>
                      <a:pt x="0" y="15"/>
                      <a:pt x="26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106">
                <a:extLst>
                  <a:ext uri="{FF2B5EF4-FFF2-40B4-BE49-F238E27FC236}">
                    <a16:creationId xmlns:a16="http://schemas.microsoft.com/office/drawing/2014/main" id="{9F9A6256-1F3C-46D5-8441-488BB1E8E4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68983" y="589065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107">
                <a:extLst>
                  <a:ext uri="{FF2B5EF4-FFF2-40B4-BE49-F238E27FC236}">
                    <a16:creationId xmlns:a16="http://schemas.microsoft.com/office/drawing/2014/main" id="{BD9DB765-92D3-4BCB-918F-60D8DCDD74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54748" y="2269014"/>
                <a:ext cx="154193" cy="81603"/>
              </a:xfrm>
              <a:custGeom>
                <a:avLst/>
                <a:gdLst>
                  <a:gd name="T0" fmla="*/ 31 w 47"/>
                  <a:gd name="T1" fmla="*/ 0 h 27"/>
                  <a:gd name="T2" fmla="*/ 17 w 47"/>
                  <a:gd name="T3" fmla="*/ 23 h 27"/>
                  <a:gd name="T4" fmla="*/ 31 w 4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7">
                    <a:moveTo>
                      <a:pt x="31" y="0"/>
                    </a:moveTo>
                    <a:cubicBezTo>
                      <a:pt x="47" y="10"/>
                      <a:pt x="32" y="27"/>
                      <a:pt x="17" y="23"/>
                    </a:cubicBezTo>
                    <a:cubicBezTo>
                      <a:pt x="0" y="14"/>
                      <a:pt x="18" y="0"/>
                      <a:pt x="3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108">
                <a:extLst>
                  <a:ext uri="{FF2B5EF4-FFF2-40B4-BE49-F238E27FC236}">
                    <a16:creationId xmlns:a16="http://schemas.microsoft.com/office/drawing/2014/main" id="{8AFA6628-0664-424D-905E-6FAE9FCFAA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66654" y="1198910"/>
                <a:ext cx="121406" cy="90579"/>
              </a:xfrm>
              <a:custGeom>
                <a:avLst/>
                <a:gdLst>
                  <a:gd name="T0" fmla="*/ 26 w 37"/>
                  <a:gd name="T1" fmla="*/ 1 h 30"/>
                  <a:gd name="T2" fmla="*/ 35 w 37"/>
                  <a:gd name="T3" fmla="*/ 21 h 30"/>
                  <a:gd name="T4" fmla="*/ 26 w 37"/>
                  <a:gd name="T5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0">
                    <a:moveTo>
                      <a:pt x="26" y="1"/>
                    </a:moveTo>
                    <a:cubicBezTo>
                      <a:pt x="35" y="0"/>
                      <a:pt x="37" y="13"/>
                      <a:pt x="35" y="21"/>
                    </a:cubicBezTo>
                    <a:cubicBezTo>
                      <a:pt x="14" y="30"/>
                      <a:pt x="0" y="8"/>
                      <a:pt x="26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109">
                <a:extLst>
                  <a:ext uri="{FF2B5EF4-FFF2-40B4-BE49-F238E27FC236}">
                    <a16:creationId xmlns:a16="http://schemas.microsoft.com/office/drawing/2014/main" id="{433F27B3-462C-45E8-A759-DE553E29A3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9851" y="1700235"/>
                <a:ext cx="154193" cy="84866"/>
              </a:xfrm>
              <a:custGeom>
                <a:avLst/>
                <a:gdLst>
                  <a:gd name="T0" fmla="*/ 26 w 47"/>
                  <a:gd name="T1" fmla="*/ 0 h 28"/>
                  <a:gd name="T2" fmla="*/ 10 w 47"/>
                  <a:gd name="T3" fmla="*/ 26 h 28"/>
                  <a:gd name="T4" fmla="*/ 26 w 47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8">
                    <a:moveTo>
                      <a:pt x="26" y="0"/>
                    </a:moveTo>
                    <a:cubicBezTo>
                      <a:pt x="47" y="13"/>
                      <a:pt x="28" y="28"/>
                      <a:pt x="10" y="26"/>
                    </a:cubicBezTo>
                    <a:cubicBezTo>
                      <a:pt x="0" y="13"/>
                      <a:pt x="15" y="4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10">
                <a:extLst>
                  <a:ext uri="{FF2B5EF4-FFF2-40B4-BE49-F238E27FC236}">
                    <a16:creationId xmlns:a16="http://schemas.microsoft.com/office/drawing/2014/main" id="{7EC57FD0-F081-4D0F-B32F-E1963A8DE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6707" y="341230"/>
                <a:ext cx="127608" cy="114243"/>
              </a:xfrm>
              <a:custGeom>
                <a:avLst/>
                <a:gdLst>
                  <a:gd name="T0" fmla="*/ 21 w 39"/>
                  <a:gd name="T1" fmla="*/ 1 h 38"/>
                  <a:gd name="T2" fmla="*/ 39 w 39"/>
                  <a:gd name="T3" fmla="*/ 18 h 38"/>
                  <a:gd name="T4" fmla="*/ 21 w 39"/>
                  <a:gd name="T5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8">
                    <a:moveTo>
                      <a:pt x="21" y="1"/>
                    </a:moveTo>
                    <a:cubicBezTo>
                      <a:pt x="35" y="0"/>
                      <a:pt x="38" y="8"/>
                      <a:pt x="39" y="18"/>
                    </a:cubicBezTo>
                    <a:cubicBezTo>
                      <a:pt x="25" y="38"/>
                      <a:pt x="0" y="13"/>
                      <a:pt x="2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11">
                <a:extLst>
                  <a:ext uri="{FF2B5EF4-FFF2-40B4-BE49-F238E27FC236}">
                    <a16:creationId xmlns:a16="http://schemas.microsoft.com/office/drawing/2014/main" id="{B268BB25-E444-4C92-83A1-E4D6F070DB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7906" y="1428730"/>
                <a:ext cx="131153" cy="87315"/>
              </a:xfrm>
              <a:custGeom>
                <a:avLst/>
                <a:gdLst>
                  <a:gd name="T0" fmla="*/ 24 w 40"/>
                  <a:gd name="T1" fmla="*/ 0 h 29"/>
                  <a:gd name="T2" fmla="*/ 20 w 40"/>
                  <a:gd name="T3" fmla="*/ 25 h 29"/>
                  <a:gd name="T4" fmla="*/ 24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4" y="0"/>
                    </a:moveTo>
                    <a:cubicBezTo>
                      <a:pt x="40" y="1"/>
                      <a:pt x="35" y="29"/>
                      <a:pt x="20" y="25"/>
                    </a:cubicBezTo>
                    <a:cubicBezTo>
                      <a:pt x="0" y="19"/>
                      <a:pt x="5" y="2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12">
                <a:extLst>
                  <a:ext uri="{FF2B5EF4-FFF2-40B4-BE49-F238E27FC236}">
                    <a16:creationId xmlns:a16="http://schemas.microsoft.com/office/drawing/2014/main" id="{9468C251-DE21-4B48-9BE9-25473D0F52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57409" y="910076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1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5">
                <a:extLst>
                  <a:ext uri="{FF2B5EF4-FFF2-40B4-BE49-F238E27FC236}">
                    <a16:creationId xmlns:a16="http://schemas.microsoft.com/office/drawing/2014/main" id="{69374DCE-92DD-446F-9C06-4FD9C171AB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83378" y="2765199"/>
                <a:ext cx="121406" cy="81603"/>
              </a:xfrm>
              <a:custGeom>
                <a:avLst/>
                <a:gdLst>
                  <a:gd name="T0" fmla="*/ 20 w 37"/>
                  <a:gd name="T1" fmla="*/ 1 h 27"/>
                  <a:gd name="T2" fmla="*/ 22 w 37"/>
                  <a:gd name="T3" fmla="*/ 27 h 27"/>
                  <a:gd name="T4" fmla="*/ 20 w 37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7">
                    <a:moveTo>
                      <a:pt x="20" y="1"/>
                    </a:moveTo>
                    <a:cubicBezTo>
                      <a:pt x="31" y="1"/>
                      <a:pt x="37" y="24"/>
                      <a:pt x="22" y="27"/>
                    </a:cubicBezTo>
                    <a:cubicBezTo>
                      <a:pt x="2" y="27"/>
                      <a:pt x="0" y="0"/>
                      <a:pt x="20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6">
                <a:extLst>
                  <a:ext uri="{FF2B5EF4-FFF2-40B4-BE49-F238E27FC236}">
                    <a16:creationId xmlns:a16="http://schemas.microsoft.com/office/drawing/2014/main" id="{258E2296-D453-46D9-818C-D207E496890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84905" y="5109356"/>
                <a:ext cx="124063" cy="87315"/>
              </a:xfrm>
              <a:custGeom>
                <a:avLst/>
                <a:gdLst>
                  <a:gd name="T0" fmla="*/ 12 w 38"/>
                  <a:gd name="T1" fmla="*/ 3 h 29"/>
                  <a:gd name="T2" fmla="*/ 15 w 38"/>
                  <a:gd name="T3" fmla="*/ 29 h 29"/>
                  <a:gd name="T4" fmla="*/ 12 w 38"/>
                  <a:gd name="T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9">
                    <a:moveTo>
                      <a:pt x="12" y="3"/>
                    </a:moveTo>
                    <a:cubicBezTo>
                      <a:pt x="34" y="0"/>
                      <a:pt x="38" y="26"/>
                      <a:pt x="15" y="29"/>
                    </a:cubicBezTo>
                    <a:cubicBezTo>
                      <a:pt x="4" y="23"/>
                      <a:pt x="0" y="9"/>
                      <a:pt x="12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7">
                <a:extLst>
                  <a:ext uri="{FF2B5EF4-FFF2-40B4-BE49-F238E27FC236}">
                    <a16:creationId xmlns:a16="http://schemas.microsoft.com/office/drawing/2014/main" id="{48207F15-77EC-4A91-A365-6895A9C64C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53335" y="2478886"/>
                <a:ext cx="138242" cy="100371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6"/>
                      <a:pt x="15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8">
                <a:extLst>
                  <a:ext uri="{FF2B5EF4-FFF2-40B4-BE49-F238E27FC236}">
                    <a16:creationId xmlns:a16="http://schemas.microsoft.com/office/drawing/2014/main" id="{A96D38DB-9495-4DBE-BDB7-EB1595D381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41783" y="4810310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">
                <a:extLst>
                  <a:ext uri="{FF2B5EF4-FFF2-40B4-BE49-F238E27FC236}">
                    <a16:creationId xmlns:a16="http://schemas.microsoft.com/office/drawing/2014/main" id="{29B258E2-CEDB-45A9-B556-32AC71C4F1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49921" y="4529838"/>
                <a:ext cx="121406" cy="88130"/>
              </a:xfrm>
              <a:custGeom>
                <a:avLst/>
                <a:gdLst>
                  <a:gd name="T0" fmla="*/ 18 w 37"/>
                  <a:gd name="T1" fmla="*/ 4 h 29"/>
                  <a:gd name="T2" fmla="*/ 22 w 37"/>
                  <a:gd name="T3" fmla="*/ 29 h 29"/>
                  <a:gd name="T4" fmla="*/ 18 w 37"/>
                  <a:gd name="T5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9">
                    <a:moveTo>
                      <a:pt x="18" y="4"/>
                    </a:moveTo>
                    <a:cubicBezTo>
                      <a:pt x="35" y="0"/>
                      <a:pt x="37" y="28"/>
                      <a:pt x="22" y="29"/>
                    </a:cubicBezTo>
                    <a:cubicBezTo>
                      <a:pt x="7" y="28"/>
                      <a:pt x="0" y="14"/>
                      <a:pt x="18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1">
                <a:extLst>
                  <a:ext uri="{FF2B5EF4-FFF2-40B4-BE49-F238E27FC236}">
                    <a16:creationId xmlns:a16="http://schemas.microsoft.com/office/drawing/2014/main" id="{2D586C45-5DFF-41ED-AEB9-8F3858E4EC8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10282" y="4268606"/>
                <a:ext cx="143559" cy="102819"/>
              </a:xfrm>
              <a:custGeom>
                <a:avLst/>
                <a:gdLst>
                  <a:gd name="T0" fmla="*/ 31 w 44"/>
                  <a:gd name="T1" fmla="*/ 1 h 34"/>
                  <a:gd name="T2" fmla="*/ 42 w 44"/>
                  <a:gd name="T3" fmla="*/ 19 h 34"/>
                  <a:gd name="T4" fmla="*/ 31 w 44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1"/>
                    </a:moveTo>
                    <a:cubicBezTo>
                      <a:pt x="39" y="0"/>
                      <a:pt x="44" y="12"/>
                      <a:pt x="42" y="19"/>
                    </a:cubicBezTo>
                    <a:cubicBezTo>
                      <a:pt x="25" y="34"/>
                      <a:pt x="0" y="8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2">
                <a:extLst>
                  <a:ext uri="{FF2B5EF4-FFF2-40B4-BE49-F238E27FC236}">
                    <a16:creationId xmlns:a16="http://schemas.microsoft.com/office/drawing/2014/main" id="{C9B4633B-7A14-4DFF-9B10-E15DE426C1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22058" y="3766125"/>
                <a:ext cx="134697" cy="81603"/>
              </a:xfrm>
              <a:custGeom>
                <a:avLst/>
                <a:gdLst>
                  <a:gd name="T0" fmla="*/ 22 w 41"/>
                  <a:gd name="T1" fmla="*/ 0 h 27"/>
                  <a:gd name="T2" fmla="*/ 8 w 41"/>
                  <a:gd name="T3" fmla="*/ 20 h 27"/>
                  <a:gd name="T4" fmla="*/ 22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22" y="0"/>
                    </a:moveTo>
                    <a:cubicBezTo>
                      <a:pt x="41" y="12"/>
                      <a:pt x="24" y="27"/>
                      <a:pt x="8" y="20"/>
                    </a:cubicBezTo>
                    <a:cubicBezTo>
                      <a:pt x="0" y="7"/>
                      <a:pt x="8" y="0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3">
                <a:extLst>
                  <a:ext uri="{FF2B5EF4-FFF2-40B4-BE49-F238E27FC236}">
                    <a16:creationId xmlns:a16="http://schemas.microsoft.com/office/drawing/2014/main" id="{587B182B-8E16-43A1-A782-893619FC2C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26523" y="3170095"/>
                <a:ext cx="124951" cy="69362"/>
              </a:xfrm>
              <a:custGeom>
                <a:avLst/>
                <a:gdLst>
                  <a:gd name="T0" fmla="*/ 26 w 38"/>
                  <a:gd name="T1" fmla="*/ 0 h 23"/>
                  <a:gd name="T2" fmla="*/ 25 w 38"/>
                  <a:gd name="T3" fmla="*/ 23 h 23"/>
                  <a:gd name="T4" fmla="*/ 26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26" y="0"/>
                    </a:moveTo>
                    <a:cubicBezTo>
                      <a:pt x="38" y="0"/>
                      <a:pt x="37" y="20"/>
                      <a:pt x="25" y="23"/>
                    </a:cubicBezTo>
                    <a:cubicBezTo>
                      <a:pt x="0" y="23"/>
                      <a:pt x="5" y="1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4">
                <a:extLst>
                  <a:ext uri="{FF2B5EF4-FFF2-40B4-BE49-F238E27FC236}">
                    <a16:creationId xmlns:a16="http://schemas.microsoft.com/office/drawing/2014/main" id="{34A0BA23-5B00-44AE-AB93-135184C1AA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17163" y="3410025"/>
                <a:ext cx="134697" cy="84866"/>
              </a:xfrm>
              <a:custGeom>
                <a:avLst/>
                <a:gdLst>
                  <a:gd name="T0" fmla="*/ 26 w 41"/>
                  <a:gd name="T1" fmla="*/ 1 h 28"/>
                  <a:gd name="T2" fmla="*/ 39 w 41"/>
                  <a:gd name="T3" fmla="*/ 20 h 28"/>
                  <a:gd name="T4" fmla="*/ 26 w 41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8">
                    <a:moveTo>
                      <a:pt x="26" y="1"/>
                    </a:moveTo>
                    <a:cubicBezTo>
                      <a:pt x="34" y="0"/>
                      <a:pt x="41" y="12"/>
                      <a:pt x="39" y="20"/>
                    </a:cubicBezTo>
                    <a:cubicBezTo>
                      <a:pt x="17" y="28"/>
                      <a:pt x="0" y="12"/>
                      <a:pt x="26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6">
                <a:extLst>
                  <a:ext uri="{FF2B5EF4-FFF2-40B4-BE49-F238E27FC236}">
                    <a16:creationId xmlns:a16="http://schemas.microsoft.com/office/drawing/2014/main" id="{1A1CF6B8-FC28-43CA-8304-83BA2847C1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00898" y="4009157"/>
                <a:ext cx="143559" cy="97107"/>
              </a:xfrm>
              <a:custGeom>
                <a:avLst/>
                <a:gdLst>
                  <a:gd name="T0" fmla="*/ 31 w 44"/>
                  <a:gd name="T1" fmla="*/ 1 h 32"/>
                  <a:gd name="T2" fmla="*/ 43 w 44"/>
                  <a:gd name="T3" fmla="*/ 15 h 32"/>
                  <a:gd name="T4" fmla="*/ 31 w 44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2">
                    <a:moveTo>
                      <a:pt x="31" y="1"/>
                    </a:moveTo>
                    <a:cubicBezTo>
                      <a:pt x="40" y="0"/>
                      <a:pt x="44" y="8"/>
                      <a:pt x="43" y="15"/>
                    </a:cubicBezTo>
                    <a:cubicBezTo>
                      <a:pt x="29" y="32"/>
                      <a:pt x="0" y="6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7">
                <a:extLst>
                  <a:ext uri="{FF2B5EF4-FFF2-40B4-BE49-F238E27FC236}">
                    <a16:creationId xmlns:a16="http://schemas.microsoft.com/office/drawing/2014/main" id="{C79EB67D-4664-48CC-8DFA-137F563702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35877" y="5421845"/>
                <a:ext cx="94821" cy="69362"/>
              </a:xfrm>
              <a:custGeom>
                <a:avLst/>
                <a:gdLst>
                  <a:gd name="T0" fmla="*/ 13 w 29"/>
                  <a:gd name="T1" fmla="*/ 0 h 23"/>
                  <a:gd name="T2" fmla="*/ 13 w 29"/>
                  <a:gd name="T3" fmla="*/ 23 h 23"/>
                  <a:gd name="T4" fmla="*/ 13 w 2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3">
                    <a:moveTo>
                      <a:pt x="13" y="0"/>
                    </a:moveTo>
                    <a:cubicBezTo>
                      <a:pt x="27" y="0"/>
                      <a:pt x="29" y="22"/>
                      <a:pt x="13" y="23"/>
                    </a:cubicBezTo>
                    <a:cubicBezTo>
                      <a:pt x="2" y="22"/>
                      <a:pt x="0" y="2"/>
                      <a:pt x="1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21">
                <a:extLst>
                  <a:ext uri="{FF2B5EF4-FFF2-40B4-BE49-F238E27FC236}">
                    <a16:creationId xmlns:a16="http://schemas.microsoft.com/office/drawing/2014/main" id="{23820013-B618-4C4F-B57E-58DAA2828C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83868" y="5732999"/>
                <a:ext cx="140901" cy="102819"/>
              </a:xfrm>
              <a:custGeom>
                <a:avLst/>
                <a:gdLst>
                  <a:gd name="T0" fmla="*/ 24 w 43"/>
                  <a:gd name="T1" fmla="*/ 0 h 34"/>
                  <a:gd name="T2" fmla="*/ 14 w 43"/>
                  <a:gd name="T3" fmla="*/ 23 h 34"/>
                  <a:gd name="T4" fmla="*/ 24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4" y="0"/>
                    </a:moveTo>
                    <a:cubicBezTo>
                      <a:pt x="43" y="3"/>
                      <a:pt x="28" y="34"/>
                      <a:pt x="14" y="23"/>
                    </a:cubicBezTo>
                    <a:cubicBezTo>
                      <a:pt x="0" y="28"/>
                      <a:pt x="4" y="5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25">
                <a:extLst>
                  <a:ext uri="{FF2B5EF4-FFF2-40B4-BE49-F238E27FC236}">
                    <a16:creationId xmlns:a16="http://schemas.microsoft.com/office/drawing/2014/main" id="{E350A463-C2A4-4D68-9E71-B512B0D19D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64529" y="6498261"/>
                <a:ext cx="134697" cy="93843"/>
              </a:xfrm>
              <a:custGeom>
                <a:avLst/>
                <a:gdLst>
                  <a:gd name="T0" fmla="*/ 23 w 41"/>
                  <a:gd name="T1" fmla="*/ 0 h 31"/>
                  <a:gd name="T2" fmla="*/ 17 w 41"/>
                  <a:gd name="T3" fmla="*/ 25 h 31"/>
                  <a:gd name="T4" fmla="*/ 23 w 4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1">
                    <a:moveTo>
                      <a:pt x="23" y="0"/>
                    </a:moveTo>
                    <a:cubicBezTo>
                      <a:pt x="40" y="1"/>
                      <a:pt x="41" y="31"/>
                      <a:pt x="17" y="25"/>
                    </a:cubicBezTo>
                    <a:cubicBezTo>
                      <a:pt x="0" y="7"/>
                      <a:pt x="17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29">
                <a:extLst>
                  <a:ext uri="{FF2B5EF4-FFF2-40B4-BE49-F238E27FC236}">
                    <a16:creationId xmlns:a16="http://schemas.microsoft.com/office/drawing/2014/main" id="{BC57309A-FF5D-478A-88A0-A4BE3C684C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64751" y="5971706"/>
                <a:ext cx="118747" cy="120771"/>
              </a:xfrm>
              <a:custGeom>
                <a:avLst/>
                <a:gdLst>
                  <a:gd name="T0" fmla="*/ 16 w 36"/>
                  <a:gd name="T1" fmla="*/ 4 h 40"/>
                  <a:gd name="T2" fmla="*/ 34 w 36"/>
                  <a:gd name="T3" fmla="*/ 15 h 40"/>
                  <a:gd name="T4" fmla="*/ 16 w 36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40">
                    <a:moveTo>
                      <a:pt x="16" y="4"/>
                    </a:moveTo>
                    <a:cubicBezTo>
                      <a:pt x="36" y="5"/>
                      <a:pt x="33" y="0"/>
                      <a:pt x="34" y="15"/>
                    </a:cubicBezTo>
                    <a:cubicBezTo>
                      <a:pt x="34" y="40"/>
                      <a:pt x="0" y="22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31">
                <a:extLst>
                  <a:ext uri="{FF2B5EF4-FFF2-40B4-BE49-F238E27FC236}">
                    <a16:creationId xmlns:a16="http://schemas.microsoft.com/office/drawing/2014/main" id="{9F22C4B5-8A6E-47CB-B4D6-98B0D4BB16A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43452" y="6281124"/>
                <a:ext cx="131153" cy="72626"/>
              </a:xfrm>
              <a:custGeom>
                <a:avLst/>
                <a:gdLst>
                  <a:gd name="T0" fmla="*/ 24 w 40"/>
                  <a:gd name="T1" fmla="*/ 0 h 24"/>
                  <a:gd name="T2" fmla="*/ 25 w 40"/>
                  <a:gd name="T3" fmla="*/ 24 h 24"/>
                  <a:gd name="T4" fmla="*/ 24 w 40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4">
                    <a:moveTo>
                      <a:pt x="24" y="0"/>
                    </a:moveTo>
                    <a:cubicBezTo>
                      <a:pt x="40" y="0"/>
                      <a:pt x="38" y="20"/>
                      <a:pt x="25" y="24"/>
                    </a:cubicBezTo>
                    <a:cubicBezTo>
                      <a:pt x="0" y="22"/>
                      <a:pt x="6" y="4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32">
                <a:extLst>
                  <a:ext uri="{FF2B5EF4-FFF2-40B4-BE49-F238E27FC236}">
                    <a16:creationId xmlns:a16="http://schemas.microsoft.com/office/drawing/2014/main" id="{7E92F052-D723-495D-868C-296410F5F7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4632" y="3296179"/>
                <a:ext cx="144445" cy="106083"/>
              </a:xfrm>
              <a:custGeom>
                <a:avLst/>
                <a:gdLst>
                  <a:gd name="T0" fmla="*/ 28 w 44"/>
                  <a:gd name="T1" fmla="*/ 0 h 35"/>
                  <a:gd name="T2" fmla="*/ 42 w 44"/>
                  <a:gd name="T3" fmla="*/ 21 h 35"/>
                  <a:gd name="T4" fmla="*/ 28 w 44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5">
                    <a:moveTo>
                      <a:pt x="28" y="0"/>
                    </a:moveTo>
                    <a:cubicBezTo>
                      <a:pt x="36" y="1"/>
                      <a:pt x="44" y="12"/>
                      <a:pt x="42" y="21"/>
                    </a:cubicBezTo>
                    <a:cubicBezTo>
                      <a:pt x="23" y="35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33">
                <a:extLst>
                  <a:ext uri="{FF2B5EF4-FFF2-40B4-BE49-F238E27FC236}">
                    <a16:creationId xmlns:a16="http://schemas.microsoft.com/office/drawing/2014/main" id="{5C008CF1-8C78-4239-B052-0B5041EDC9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74545" y="4387490"/>
                <a:ext cx="151535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2" y="1"/>
                      <a:pt x="46" y="21"/>
                      <a:pt x="29" y="25"/>
                    </a:cubicBezTo>
                    <a:cubicBezTo>
                      <a:pt x="10" y="23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34">
                <a:extLst>
                  <a:ext uri="{FF2B5EF4-FFF2-40B4-BE49-F238E27FC236}">
                    <a16:creationId xmlns:a16="http://schemas.microsoft.com/office/drawing/2014/main" id="{539E6F42-09A7-4472-942C-C54A5D7C659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78475" y="5384813"/>
                <a:ext cx="134697" cy="84051"/>
              </a:xfrm>
              <a:custGeom>
                <a:avLst/>
                <a:gdLst>
                  <a:gd name="T0" fmla="*/ 22 w 41"/>
                  <a:gd name="T1" fmla="*/ 0 h 28"/>
                  <a:gd name="T2" fmla="*/ 8 w 41"/>
                  <a:gd name="T3" fmla="*/ 21 h 28"/>
                  <a:gd name="T4" fmla="*/ 22 w 41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8">
                    <a:moveTo>
                      <a:pt x="22" y="0"/>
                    </a:moveTo>
                    <a:cubicBezTo>
                      <a:pt x="41" y="13"/>
                      <a:pt x="24" y="28"/>
                      <a:pt x="8" y="21"/>
                    </a:cubicBezTo>
                    <a:cubicBezTo>
                      <a:pt x="0" y="8"/>
                      <a:pt x="8" y="0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35">
                <a:extLst>
                  <a:ext uri="{FF2B5EF4-FFF2-40B4-BE49-F238E27FC236}">
                    <a16:creationId xmlns:a16="http://schemas.microsoft.com/office/drawing/2014/main" id="{6C96C72D-9D17-4980-A553-E066155613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74127" y="4595717"/>
                <a:ext cx="131153" cy="84866"/>
              </a:xfrm>
              <a:custGeom>
                <a:avLst/>
                <a:gdLst>
                  <a:gd name="T0" fmla="*/ 27 w 40"/>
                  <a:gd name="T1" fmla="*/ 1 h 28"/>
                  <a:gd name="T2" fmla="*/ 38 w 40"/>
                  <a:gd name="T3" fmla="*/ 17 h 28"/>
                  <a:gd name="T4" fmla="*/ 27 w 40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8">
                    <a:moveTo>
                      <a:pt x="27" y="1"/>
                    </a:moveTo>
                    <a:cubicBezTo>
                      <a:pt x="35" y="0"/>
                      <a:pt x="40" y="10"/>
                      <a:pt x="38" y="17"/>
                    </a:cubicBezTo>
                    <a:cubicBezTo>
                      <a:pt x="17" y="28"/>
                      <a:pt x="0" y="7"/>
                      <a:pt x="27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36">
                <a:extLst>
                  <a:ext uri="{FF2B5EF4-FFF2-40B4-BE49-F238E27FC236}">
                    <a16:creationId xmlns:a16="http://schemas.microsoft.com/office/drawing/2014/main" id="{45D9847C-95CC-437A-95AF-49C1825718B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6264" y="6046702"/>
                <a:ext cx="144445" cy="102819"/>
              </a:xfrm>
              <a:custGeom>
                <a:avLst/>
                <a:gdLst>
                  <a:gd name="T0" fmla="*/ 31 w 44"/>
                  <a:gd name="T1" fmla="*/ 1 h 34"/>
                  <a:gd name="T2" fmla="*/ 25 w 44"/>
                  <a:gd name="T3" fmla="*/ 22 h 34"/>
                  <a:gd name="T4" fmla="*/ 31 w 44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1"/>
                    </a:moveTo>
                    <a:cubicBezTo>
                      <a:pt x="44" y="3"/>
                      <a:pt x="38" y="34"/>
                      <a:pt x="25" y="22"/>
                    </a:cubicBezTo>
                    <a:cubicBezTo>
                      <a:pt x="0" y="28"/>
                      <a:pt x="14" y="0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37">
                <a:extLst>
                  <a:ext uri="{FF2B5EF4-FFF2-40B4-BE49-F238E27FC236}">
                    <a16:creationId xmlns:a16="http://schemas.microsoft.com/office/drawing/2014/main" id="{B9D8076A-CA26-41D6-AB76-ED1B86A8DDA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8030" y="3060239"/>
                <a:ext cx="115202" cy="121588"/>
              </a:xfrm>
              <a:custGeom>
                <a:avLst/>
                <a:gdLst>
                  <a:gd name="T0" fmla="*/ 16 w 35"/>
                  <a:gd name="T1" fmla="*/ 4 h 40"/>
                  <a:gd name="T2" fmla="*/ 33 w 35"/>
                  <a:gd name="T3" fmla="*/ 15 h 40"/>
                  <a:gd name="T4" fmla="*/ 16 w 35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0">
                    <a:moveTo>
                      <a:pt x="16" y="4"/>
                    </a:moveTo>
                    <a:cubicBezTo>
                      <a:pt x="35" y="4"/>
                      <a:pt x="32" y="0"/>
                      <a:pt x="33" y="15"/>
                    </a:cubicBezTo>
                    <a:cubicBezTo>
                      <a:pt x="34" y="40"/>
                      <a:pt x="0" y="22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38">
                <a:extLst>
                  <a:ext uri="{FF2B5EF4-FFF2-40B4-BE49-F238E27FC236}">
                    <a16:creationId xmlns:a16="http://schemas.microsoft.com/office/drawing/2014/main" id="{ACBF348E-212A-4EE2-A9C8-C65E1678CCC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65699" y="4900335"/>
                <a:ext cx="127608" cy="69362"/>
              </a:xfrm>
              <a:custGeom>
                <a:avLst/>
                <a:gdLst>
                  <a:gd name="T0" fmla="*/ 26 w 39"/>
                  <a:gd name="T1" fmla="*/ 0 h 23"/>
                  <a:gd name="T2" fmla="*/ 26 w 39"/>
                  <a:gd name="T3" fmla="*/ 23 h 23"/>
                  <a:gd name="T4" fmla="*/ 2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26" y="0"/>
                    </a:moveTo>
                    <a:cubicBezTo>
                      <a:pt x="39" y="1"/>
                      <a:pt x="38" y="21"/>
                      <a:pt x="26" y="23"/>
                    </a:cubicBezTo>
                    <a:cubicBezTo>
                      <a:pt x="0" y="23"/>
                      <a:pt x="5" y="2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39">
                <a:extLst>
                  <a:ext uri="{FF2B5EF4-FFF2-40B4-BE49-F238E27FC236}">
                    <a16:creationId xmlns:a16="http://schemas.microsoft.com/office/drawing/2014/main" id="{ADB6AE21-92E4-42D6-BC49-E087976C880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7807" y="5141456"/>
                <a:ext cx="131153" cy="81603"/>
              </a:xfrm>
              <a:custGeom>
                <a:avLst/>
                <a:gdLst>
                  <a:gd name="T0" fmla="*/ 25 w 40"/>
                  <a:gd name="T1" fmla="*/ 0 h 27"/>
                  <a:gd name="T2" fmla="*/ 38 w 40"/>
                  <a:gd name="T3" fmla="*/ 20 h 27"/>
                  <a:gd name="T4" fmla="*/ 25 w 40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7">
                    <a:moveTo>
                      <a:pt x="25" y="0"/>
                    </a:moveTo>
                    <a:cubicBezTo>
                      <a:pt x="34" y="0"/>
                      <a:pt x="40" y="11"/>
                      <a:pt x="38" y="20"/>
                    </a:cubicBezTo>
                    <a:cubicBezTo>
                      <a:pt x="17" y="27"/>
                      <a:pt x="0" y="12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40">
                <a:extLst>
                  <a:ext uri="{FF2B5EF4-FFF2-40B4-BE49-F238E27FC236}">
                    <a16:creationId xmlns:a16="http://schemas.microsoft.com/office/drawing/2014/main" id="{2A48A234-019E-40CA-95FC-390D168D77A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2771" y="2598157"/>
                <a:ext cx="134697" cy="81603"/>
              </a:xfrm>
              <a:custGeom>
                <a:avLst/>
                <a:gdLst>
                  <a:gd name="T0" fmla="*/ 19 w 41"/>
                  <a:gd name="T1" fmla="*/ 0 h 27"/>
                  <a:gd name="T2" fmla="*/ 7 w 41"/>
                  <a:gd name="T3" fmla="*/ 20 h 27"/>
                  <a:gd name="T4" fmla="*/ 19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19" y="0"/>
                    </a:moveTo>
                    <a:cubicBezTo>
                      <a:pt x="41" y="9"/>
                      <a:pt x="28" y="27"/>
                      <a:pt x="7" y="20"/>
                    </a:cubicBezTo>
                    <a:cubicBezTo>
                      <a:pt x="0" y="8"/>
                      <a:pt x="7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41">
                <a:extLst>
                  <a:ext uri="{FF2B5EF4-FFF2-40B4-BE49-F238E27FC236}">
                    <a16:creationId xmlns:a16="http://schemas.microsoft.com/office/drawing/2014/main" id="{0F5FEA51-6853-4BF4-8461-79FD3DDA70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6264" y="6278710"/>
                <a:ext cx="144445" cy="78339"/>
              </a:xfrm>
              <a:custGeom>
                <a:avLst/>
                <a:gdLst>
                  <a:gd name="T0" fmla="*/ 29 w 44"/>
                  <a:gd name="T1" fmla="*/ 0 h 26"/>
                  <a:gd name="T2" fmla="*/ 26 w 44"/>
                  <a:gd name="T3" fmla="*/ 26 h 26"/>
                  <a:gd name="T4" fmla="*/ 29 w 44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6">
                    <a:moveTo>
                      <a:pt x="29" y="0"/>
                    </a:moveTo>
                    <a:cubicBezTo>
                      <a:pt x="44" y="3"/>
                      <a:pt x="40" y="22"/>
                      <a:pt x="26" y="26"/>
                    </a:cubicBezTo>
                    <a:cubicBezTo>
                      <a:pt x="0" y="25"/>
                      <a:pt x="11" y="6"/>
                      <a:pt x="2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42">
                <a:extLst>
                  <a:ext uri="{FF2B5EF4-FFF2-40B4-BE49-F238E27FC236}">
                    <a16:creationId xmlns:a16="http://schemas.microsoft.com/office/drawing/2014/main" id="{CE655D11-293F-4305-BCA0-196F3D0494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34432" y="5596726"/>
                <a:ext cx="144445" cy="97107"/>
              </a:xfrm>
              <a:custGeom>
                <a:avLst/>
                <a:gdLst>
                  <a:gd name="T0" fmla="*/ 31 w 44"/>
                  <a:gd name="T1" fmla="*/ 1 h 32"/>
                  <a:gd name="T2" fmla="*/ 43 w 44"/>
                  <a:gd name="T3" fmla="*/ 16 h 32"/>
                  <a:gd name="T4" fmla="*/ 31 w 44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2">
                    <a:moveTo>
                      <a:pt x="31" y="1"/>
                    </a:moveTo>
                    <a:cubicBezTo>
                      <a:pt x="40" y="0"/>
                      <a:pt x="44" y="8"/>
                      <a:pt x="43" y="16"/>
                    </a:cubicBezTo>
                    <a:cubicBezTo>
                      <a:pt x="29" y="32"/>
                      <a:pt x="0" y="7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44">
                <a:extLst>
                  <a:ext uri="{FF2B5EF4-FFF2-40B4-BE49-F238E27FC236}">
                    <a16:creationId xmlns:a16="http://schemas.microsoft.com/office/drawing/2014/main" id="{416E183A-0D9C-4821-BD62-9CA648E963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38222" y="4080854"/>
                <a:ext cx="131153" cy="84866"/>
              </a:xfrm>
              <a:custGeom>
                <a:avLst/>
                <a:gdLst>
                  <a:gd name="T0" fmla="*/ 27 w 40"/>
                  <a:gd name="T1" fmla="*/ 1 h 28"/>
                  <a:gd name="T2" fmla="*/ 38 w 40"/>
                  <a:gd name="T3" fmla="*/ 17 h 28"/>
                  <a:gd name="T4" fmla="*/ 27 w 40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8">
                    <a:moveTo>
                      <a:pt x="27" y="1"/>
                    </a:moveTo>
                    <a:cubicBezTo>
                      <a:pt x="35" y="0"/>
                      <a:pt x="40" y="10"/>
                      <a:pt x="38" y="17"/>
                    </a:cubicBezTo>
                    <a:cubicBezTo>
                      <a:pt x="17" y="28"/>
                      <a:pt x="0" y="7"/>
                      <a:pt x="27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45">
                <a:extLst>
                  <a:ext uri="{FF2B5EF4-FFF2-40B4-BE49-F238E27FC236}">
                    <a16:creationId xmlns:a16="http://schemas.microsoft.com/office/drawing/2014/main" id="{1FA51AD8-7B74-41CF-9A6D-33643002F54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16071" y="5836680"/>
                <a:ext cx="144445" cy="102819"/>
              </a:xfrm>
              <a:custGeom>
                <a:avLst/>
                <a:gdLst>
                  <a:gd name="T0" fmla="*/ 31 w 44"/>
                  <a:gd name="T1" fmla="*/ 0 h 34"/>
                  <a:gd name="T2" fmla="*/ 42 w 44"/>
                  <a:gd name="T3" fmla="*/ 19 h 34"/>
                  <a:gd name="T4" fmla="*/ 31 w 44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0"/>
                    </a:moveTo>
                    <a:cubicBezTo>
                      <a:pt x="39" y="0"/>
                      <a:pt x="44" y="12"/>
                      <a:pt x="42" y="19"/>
                    </a:cubicBezTo>
                    <a:cubicBezTo>
                      <a:pt x="25" y="34"/>
                      <a:pt x="0" y="8"/>
                      <a:pt x="3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46">
                <a:extLst>
                  <a:ext uri="{FF2B5EF4-FFF2-40B4-BE49-F238E27FC236}">
                    <a16:creationId xmlns:a16="http://schemas.microsoft.com/office/drawing/2014/main" id="{C297914E-981E-4D31-9A89-6A68EA2B477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65130" y="2830776"/>
                <a:ext cx="121406" cy="81603"/>
              </a:xfrm>
              <a:custGeom>
                <a:avLst/>
                <a:gdLst>
                  <a:gd name="T0" fmla="*/ 19 w 37"/>
                  <a:gd name="T1" fmla="*/ 1 h 27"/>
                  <a:gd name="T2" fmla="*/ 21 w 37"/>
                  <a:gd name="T3" fmla="*/ 27 h 27"/>
                  <a:gd name="T4" fmla="*/ 19 w 37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7">
                    <a:moveTo>
                      <a:pt x="19" y="1"/>
                    </a:moveTo>
                    <a:cubicBezTo>
                      <a:pt x="31" y="2"/>
                      <a:pt x="37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47">
                <a:extLst>
                  <a:ext uri="{FF2B5EF4-FFF2-40B4-BE49-F238E27FC236}">
                    <a16:creationId xmlns:a16="http://schemas.microsoft.com/office/drawing/2014/main" id="{C8FE7D07-2ACA-4830-BB98-FE568A1A412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23275" y="3849727"/>
                <a:ext cx="147990" cy="78339"/>
              </a:xfrm>
              <a:custGeom>
                <a:avLst/>
                <a:gdLst>
                  <a:gd name="T0" fmla="*/ 22 w 45"/>
                  <a:gd name="T1" fmla="*/ 0 h 26"/>
                  <a:gd name="T2" fmla="*/ 28 w 45"/>
                  <a:gd name="T3" fmla="*/ 26 h 26"/>
                  <a:gd name="T4" fmla="*/ 22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2" y="0"/>
                    </a:moveTo>
                    <a:cubicBezTo>
                      <a:pt x="32" y="2"/>
                      <a:pt x="45" y="22"/>
                      <a:pt x="28" y="26"/>
                    </a:cubicBezTo>
                    <a:cubicBezTo>
                      <a:pt x="10" y="24"/>
                      <a:pt x="0" y="9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48">
                <a:extLst>
                  <a:ext uri="{FF2B5EF4-FFF2-40B4-BE49-F238E27FC236}">
                    <a16:creationId xmlns:a16="http://schemas.microsoft.com/office/drawing/2014/main" id="{D8C678D8-D159-48FE-BD0C-2C4A937ACB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18532" y="3616257"/>
                <a:ext cx="133812" cy="79154"/>
              </a:xfrm>
              <a:custGeom>
                <a:avLst/>
                <a:gdLst>
                  <a:gd name="T0" fmla="*/ 19 w 41"/>
                  <a:gd name="T1" fmla="*/ 0 h 26"/>
                  <a:gd name="T2" fmla="*/ 7 w 41"/>
                  <a:gd name="T3" fmla="*/ 19 h 26"/>
                  <a:gd name="T4" fmla="*/ 19 w 41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6">
                    <a:moveTo>
                      <a:pt x="19" y="0"/>
                    </a:moveTo>
                    <a:cubicBezTo>
                      <a:pt x="41" y="9"/>
                      <a:pt x="28" y="26"/>
                      <a:pt x="7" y="19"/>
                    </a:cubicBezTo>
                    <a:cubicBezTo>
                      <a:pt x="0" y="8"/>
                      <a:pt x="7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49">
                <a:extLst>
                  <a:ext uri="{FF2B5EF4-FFF2-40B4-BE49-F238E27FC236}">
                    <a16:creationId xmlns:a16="http://schemas.microsoft.com/office/drawing/2014/main" id="{29574B54-7600-4D46-BCE4-333BD9C7FF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17146" y="6507925"/>
                <a:ext cx="127608" cy="81603"/>
              </a:xfrm>
              <a:custGeom>
                <a:avLst/>
                <a:gdLst>
                  <a:gd name="T0" fmla="*/ 21 w 39"/>
                  <a:gd name="T1" fmla="*/ 2 h 27"/>
                  <a:gd name="T2" fmla="*/ 26 w 39"/>
                  <a:gd name="T3" fmla="*/ 24 h 27"/>
                  <a:gd name="T4" fmla="*/ 21 w 39"/>
                  <a:gd name="T5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7">
                    <a:moveTo>
                      <a:pt x="21" y="2"/>
                    </a:moveTo>
                    <a:cubicBezTo>
                      <a:pt x="36" y="0"/>
                      <a:pt x="39" y="17"/>
                      <a:pt x="26" y="24"/>
                    </a:cubicBezTo>
                    <a:cubicBezTo>
                      <a:pt x="8" y="27"/>
                      <a:pt x="0" y="9"/>
                      <a:pt x="21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62">
                <a:extLst>
                  <a:ext uri="{FF2B5EF4-FFF2-40B4-BE49-F238E27FC236}">
                    <a16:creationId xmlns:a16="http://schemas.microsoft.com/office/drawing/2014/main" id="{71DFCCAC-BC4E-438E-847C-23F9ED6D86C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08964" y="2950571"/>
                <a:ext cx="150648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2" y="1"/>
                      <a:pt x="46" y="21"/>
                      <a:pt x="29" y="25"/>
                    </a:cubicBezTo>
                    <a:cubicBezTo>
                      <a:pt x="10" y="24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63">
                <a:extLst>
                  <a:ext uri="{FF2B5EF4-FFF2-40B4-BE49-F238E27FC236}">
                    <a16:creationId xmlns:a16="http://schemas.microsoft.com/office/drawing/2014/main" id="{04BC880B-F0A1-4F59-9595-F9757CEA3C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20322" y="4089184"/>
                <a:ext cx="121406" cy="124036"/>
              </a:xfrm>
              <a:custGeom>
                <a:avLst/>
                <a:gdLst>
                  <a:gd name="T0" fmla="*/ 24 w 37"/>
                  <a:gd name="T1" fmla="*/ 4 h 41"/>
                  <a:gd name="T2" fmla="*/ 29 w 37"/>
                  <a:gd name="T3" fmla="*/ 26 h 41"/>
                  <a:gd name="T4" fmla="*/ 24 w 37"/>
                  <a:gd name="T5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41">
                    <a:moveTo>
                      <a:pt x="24" y="4"/>
                    </a:moveTo>
                    <a:cubicBezTo>
                      <a:pt x="37" y="1"/>
                      <a:pt x="28" y="18"/>
                      <a:pt x="29" y="26"/>
                    </a:cubicBezTo>
                    <a:cubicBezTo>
                      <a:pt x="8" y="41"/>
                      <a:pt x="0" y="0"/>
                      <a:pt x="24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64">
                <a:extLst>
                  <a:ext uri="{FF2B5EF4-FFF2-40B4-BE49-F238E27FC236}">
                    <a16:creationId xmlns:a16="http://schemas.microsoft.com/office/drawing/2014/main" id="{BDA2CAA7-50D4-45D1-9987-B04B1B2C9E9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8273" y="2682263"/>
                <a:ext cx="137356" cy="100371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6"/>
                      <a:pt x="15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65">
                <a:extLst>
                  <a:ext uri="{FF2B5EF4-FFF2-40B4-BE49-F238E27FC236}">
                    <a16:creationId xmlns:a16="http://schemas.microsoft.com/office/drawing/2014/main" id="{0205D403-CB96-4598-840E-C69BE0F856D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8904" y="3826278"/>
                <a:ext cx="121406" cy="79154"/>
              </a:xfrm>
              <a:custGeom>
                <a:avLst/>
                <a:gdLst>
                  <a:gd name="T0" fmla="*/ 19 w 37"/>
                  <a:gd name="T1" fmla="*/ 0 h 26"/>
                  <a:gd name="T2" fmla="*/ 22 w 37"/>
                  <a:gd name="T3" fmla="*/ 26 h 26"/>
                  <a:gd name="T4" fmla="*/ 19 w 37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6">
                    <a:moveTo>
                      <a:pt x="19" y="0"/>
                    </a:moveTo>
                    <a:cubicBezTo>
                      <a:pt x="31" y="1"/>
                      <a:pt x="37" y="23"/>
                      <a:pt x="22" y="26"/>
                    </a:cubicBezTo>
                    <a:cubicBezTo>
                      <a:pt x="2" y="26"/>
                      <a:pt x="0" y="0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66">
                <a:extLst>
                  <a:ext uri="{FF2B5EF4-FFF2-40B4-BE49-F238E27FC236}">
                    <a16:creationId xmlns:a16="http://schemas.microsoft.com/office/drawing/2014/main" id="{C87A8393-9E4F-46F4-8329-B4BA56FA00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6686" y="5372714"/>
                <a:ext cx="131153" cy="111796"/>
              </a:xfrm>
              <a:custGeom>
                <a:avLst/>
                <a:gdLst>
                  <a:gd name="T0" fmla="*/ 22 w 40"/>
                  <a:gd name="T1" fmla="*/ 1 h 37"/>
                  <a:gd name="T2" fmla="*/ 40 w 40"/>
                  <a:gd name="T3" fmla="*/ 18 h 37"/>
                  <a:gd name="T4" fmla="*/ 22 w 40"/>
                  <a:gd name="T5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7">
                    <a:moveTo>
                      <a:pt x="22" y="1"/>
                    </a:moveTo>
                    <a:cubicBezTo>
                      <a:pt x="36" y="0"/>
                      <a:pt x="40" y="8"/>
                      <a:pt x="40" y="18"/>
                    </a:cubicBezTo>
                    <a:cubicBezTo>
                      <a:pt x="27" y="37"/>
                      <a:pt x="0" y="14"/>
                      <a:pt x="22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67">
                <a:extLst>
                  <a:ext uri="{FF2B5EF4-FFF2-40B4-BE49-F238E27FC236}">
                    <a16:creationId xmlns:a16="http://schemas.microsoft.com/office/drawing/2014/main" id="{88BE4EC1-3B86-40F5-93A2-50EB4D167E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56866" y="4588736"/>
                <a:ext cx="157737" cy="118324"/>
              </a:xfrm>
              <a:custGeom>
                <a:avLst/>
                <a:gdLst>
                  <a:gd name="T0" fmla="*/ 28 w 48"/>
                  <a:gd name="T1" fmla="*/ 1 h 39"/>
                  <a:gd name="T2" fmla="*/ 46 w 48"/>
                  <a:gd name="T3" fmla="*/ 11 h 39"/>
                  <a:gd name="T4" fmla="*/ 28 w 48"/>
                  <a:gd name="T5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39">
                    <a:moveTo>
                      <a:pt x="28" y="1"/>
                    </a:moveTo>
                    <a:cubicBezTo>
                      <a:pt x="39" y="0"/>
                      <a:pt x="43" y="5"/>
                      <a:pt x="46" y="11"/>
                    </a:cubicBezTo>
                    <a:cubicBezTo>
                      <a:pt x="48" y="39"/>
                      <a:pt x="0" y="17"/>
                      <a:pt x="2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68">
                <a:extLst>
                  <a:ext uri="{FF2B5EF4-FFF2-40B4-BE49-F238E27FC236}">
                    <a16:creationId xmlns:a16="http://schemas.microsoft.com/office/drawing/2014/main" id="{DAB31707-2BF8-45D1-A32F-9F5C0E30A4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4254" y="3245996"/>
                <a:ext cx="115202" cy="124036"/>
              </a:xfrm>
              <a:custGeom>
                <a:avLst/>
                <a:gdLst>
                  <a:gd name="T0" fmla="*/ 16 w 35"/>
                  <a:gd name="T1" fmla="*/ 4 h 41"/>
                  <a:gd name="T2" fmla="*/ 33 w 35"/>
                  <a:gd name="T3" fmla="*/ 15 h 41"/>
                  <a:gd name="T4" fmla="*/ 16 w 35"/>
                  <a:gd name="T5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1">
                    <a:moveTo>
                      <a:pt x="16" y="4"/>
                    </a:moveTo>
                    <a:cubicBezTo>
                      <a:pt x="35" y="5"/>
                      <a:pt x="32" y="0"/>
                      <a:pt x="33" y="15"/>
                    </a:cubicBezTo>
                    <a:cubicBezTo>
                      <a:pt x="34" y="41"/>
                      <a:pt x="0" y="23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69">
                <a:extLst>
                  <a:ext uri="{FF2B5EF4-FFF2-40B4-BE49-F238E27FC236}">
                    <a16:creationId xmlns:a16="http://schemas.microsoft.com/office/drawing/2014/main" id="{9C8FA174-E0E4-49F2-A960-0BE48D3019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63511" y="5654959"/>
                <a:ext cx="144445" cy="111796"/>
              </a:xfrm>
              <a:custGeom>
                <a:avLst/>
                <a:gdLst>
                  <a:gd name="T0" fmla="*/ 29 w 44"/>
                  <a:gd name="T1" fmla="*/ 0 h 37"/>
                  <a:gd name="T2" fmla="*/ 42 w 44"/>
                  <a:gd name="T3" fmla="*/ 21 h 37"/>
                  <a:gd name="T4" fmla="*/ 29 w 44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7">
                    <a:moveTo>
                      <a:pt x="29" y="0"/>
                    </a:moveTo>
                    <a:cubicBezTo>
                      <a:pt x="36" y="2"/>
                      <a:pt x="44" y="12"/>
                      <a:pt x="42" y="21"/>
                    </a:cubicBezTo>
                    <a:cubicBezTo>
                      <a:pt x="25" y="37"/>
                      <a:pt x="0" y="7"/>
                      <a:pt x="2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70">
                <a:extLst>
                  <a:ext uri="{FF2B5EF4-FFF2-40B4-BE49-F238E27FC236}">
                    <a16:creationId xmlns:a16="http://schemas.microsoft.com/office/drawing/2014/main" id="{9C475233-7BEF-47BB-8A48-185AF3BE77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27724" y="6246703"/>
                <a:ext cx="131153" cy="75890"/>
              </a:xfrm>
              <a:custGeom>
                <a:avLst/>
                <a:gdLst>
                  <a:gd name="T0" fmla="*/ 18 w 40"/>
                  <a:gd name="T1" fmla="*/ 0 h 25"/>
                  <a:gd name="T2" fmla="*/ 7 w 40"/>
                  <a:gd name="T3" fmla="*/ 21 h 25"/>
                  <a:gd name="T4" fmla="*/ 18 w 40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5">
                    <a:moveTo>
                      <a:pt x="18" y="0"/>
                    </a:moveTo>
                    <a:cubicBezTo>
                      <a:pt x="40" y="9"/>
                      <a:pt x="26" y="25"/>
                      <a:pt x="7" y="21"/>
                    </a:cubicBezTo>
                    <a:cubicBezTo>
                      <a:pt x="0" y="11"/>
                      <a:pt x="5" y="0"/>
                      <a:pt x="1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71">
                <a:extLst>
                  <a:ext uri="{FF2B5EF4-FFF2-40B4-BE49-F238E27FC236}">
                    <a16:creationId xmlns:a16="http://schemas.microsoft.com/office/drawing/2014/main" id="{015728E8-62B6-4217-B383-43AA084AA6C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5054" y="5134309"/>
                <a:ext cx="131153" cy="90579"/>
              </a:xfrm>
              <a:custGeom>
                <a:avLst/>
                <a:gdLst>
                  <a:gd name="T0" fmla="*/ 22 w 40"/>
                  <a:gd name="T1" fmla="*/ 0 h 30"/>
                  <a:gd name="T2" fmla="*/ 16 w 40"/>
                  <a:gd name="T3" fmla="*/ 26 h 30"/>
                  <a:gd name="T4" fmla="*/ 22 w 4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0">
                    <a:moveTo>
                      <a:pt x="22" y="0"/>
                    </a:moveTo>
                    <a:cubicBezTo>
                      <a:pt x="39" y="3"/>
                      <a:pt x="40" y="30"/>
                      <a:pt x="16" y="26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72">
                <a:extLst>
                  <a:ext uri="{FF2B5EF4-FFF2-40B4-BE49-F238E27FC236}">
                    <a16:creationId xmlns:a16="http://schemas.microsoft.com/office/drawing/2014/main" id="{77D689AF-C161-494D-A4B8-B746B0A7D0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1791" y="4907450"/>
                <a:ext cx="131153" cy="90579"/>
              </a:xfrm>
              <a:custGeom>
                <a:avLst/>
                <a:gdLst>
                  <a:gd name="T0" fmla="*/ 22 w 40"/>
                  <a:gd name="T1" fmla="*/ 0 h 30"/>
                  <a:gd name="T2" fmla="*/ 17 w 40"/>
                  <a:gd name="T3" fmla="*/ 26 h 30"/>
                  <a:gd name="T4" fmla="*/ 22 w 4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0">
                    <a:moveTo>
                      <a:pt x="22" y="0"/>
                    </a:moveTo>
                    <a:cubicBezTo>
                      <a:pt x="40" y="1"/>
                      <a:pt x="40" y="30"/>
                      <a:pt x="17" y="26"/>
                    </a:cubicBezTo>
                    <a:cubicBezTo>
                      <a:pt x="0" y="7"/>
                      <a:pt x="15" y="5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73">
                <a:extLst>
                  <a:ext uri="{FF2B5EF4-FFF2-40B4-BE49-F238E27FC236}">
                    <a16:creationId xmlns:a16="http://schemas.microsoft.com/office/drawing/2014/main" id="{9BD9C1D5-8CC9-4FD9-8775-C51FE208DB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6664" y="4407815"/>
                <a:ext cx="121406" cy="84051"/>
              </a:xfrm>
              <a:custGeom>
                <a:avLst/>
                <a:gdLst>
                  <a:gd name="T0" fmla="*/ 13 w 37"/>
                  <a:gd name="T1" fmla="*/ 2 h 28"/>
                  <a:gd name="T2" fmla="*/ 29 w 37"/>
                  <a:gd name="T3" fmla="*/ 9 h 28"/>
                  <a:gd name="T4" fmla="*/ 14 w 37"/>
                  <a:gd name="T5" fmla="*/ 28 h 28"/>
                  <a:gd name="T6" fmla="*/ 13 w 37"/>
                  <a:gd name="T7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28">
                    <a:moveTo>
                      <a:pt x="13" y="2"/>
                    </a:moveTo>
                    <a:cubicBezTo>
                      <a:pt x="23" y="0"/>
                      <a:pt x="25" y="4"/>
                      <a:pt x="29" y="9"/>
                    </a:cubicBezTo>
                    <a:cubicBezTo>
                      <a:pt x="37" y="19"/>
                      <a:pt x="25" y="25"/>
                      <a:pt x="14" y="28"/>
                    </a:cubicBezTo>
                    <a:cubicBezTo>
                      <a:pt x="4" y="21"/>
                      <a:pt x="0" y="7"/>
                      <a:pt x="13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74">
                <a:extLst>
                  <a:ext uri="{FF2B5EF4-FFF2-40B4-BE49-F238E27FC236}">
                    <a16:creationId xmlns:a16="http://schemas.microsoft.com/office/drawing/2014/main" id="{BE04C179-888B-4E0C-AB31-0DAEEDF7F6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44616" y="5988099"/>
                <a:ext cx="137356" cy="120771"/>
              </a:xfrm>
              <a:custGeom>
                <a:avLst/>
                <a:gdLst>
                  <a:gd name="T0" fmla="*/ 19 w 42"/>
                  <a:gd name="T1" fmla="*/ 0 h 40"/>
                  <a:gd name="T2" fmla="*/ 4 w 42"/>
                  <a:gd name="T3" fmla="*/ 19 h 40"/>
                  <a:gd name="T4" fmla="*/ 19 w 4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0">
                    <a:moveTo>
                      <a:pt x="19" y="0"/>
                    </a:moveTo>
                    <a:cubicBezTo>
                      <a:pt x="42" y="10"/>
                      <a:pt x="20" y="40"/>
                      <a:pt x="4" y="19"/>
                    </a:cubicBezTo>
                    <a:cubicBezTo>
                      <a:pt x="0" y="6"/>
                      <a:pt x="8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75">
                <a:extLst>
                  <a:ext uri="{FF2B5EF4-FFF2-40B4-BE49-F238E27FC236}">
                    <a16:creationId xmlns:a16="http://schemas.microsoft.com/office/drawing/2014/main" id="{6B7C84F5-868D-4805-9F83-C8A345D3D5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9625" y="2442495"/>
                <a:ext cx="128495" cy="78339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3"/>
                      <a:pt x="34" y="25"/>
                      <a:pt x="19" y="26"/>
                    </a:cubicBezTo>
                    <a:cubicBezTo>
                      <a:pt x="0" y="19"/>
                      <a:pt x="7" y="3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77">
                <a:extLst>
                  <a:ext uri="{FF2B5EF4-FFF2-40B4-BE49-F238E27FC236}">
                    <a16:creationId xmlns:a16="http://schemas.microsoft.com/office/drawing/2014/main" id="{B86694F4-707C-4741-BA22-5E0CDF61FB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44871" y="3606778"/>
                <a:ext cx="151535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3" y="1"/>
                      <a:pt x="46" y="21"/>
                      <a:pt x="29" y="25"/>
                    </a:cubicBezTo>
                    <a:cubicBezTo>
                      <a:pt x="10" y="23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85">
                <a:extLst>
                  <a:ext uri="{FF2B5EF4-FFF2-40B4-BE49-F238E27FC236}">
                    <a16:creationId xmlns:a16="http://schemas.microsoft.com/office/drawing/2014/main" id="{268A4DA4-E5A8-4031-8FB8-C1359830DC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31130" y="6434597"/>
                <a:ext cx="127608" cy="97107"/>
              </a:xfrm>
              <a:custGeom>
                <a:avLst/>
                <a:gdLst>
                  <a:gd name="T0" fmla="*/ 21 w 39"/>
                  <a:gd name="T1" fmla="*/ 0 h 32"/>
                  <a:gd name="T2" fmla="*/ 13 w 39"/>
                  <a:gd name="T3" fmla="*/ 20 h 32"/>
                  <a:gd name="T4" fmla="*/ 21 w 39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2">
                    <a:moveTo>
                      <a:pt x="21" y="0"/>
                    </a:moveTo>
                    <a:cubicBezTo>
                      <a:pt x="39" y="2"/>
                      <a:pt x="32" y="32"/>
                      <a:pt x="13" y="20"/>
                    </a:cubicBezTo>
                    <a:cubicBezTo>
                      <a:pt x="3" y="23"/>
                      <a:pt x="0" y="1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87">
                <a:extLst>
                  <a:ext uri="{FF2B5EF4-FFF2-40B4-BE49-F238E27FC236}">
                    <a16:creationId xmlns:a16="http://schemas.microsoft.com/office/drawing/2014/main" id="{2CB62FF0-AEEA-45FC-9BD0-2D100F390C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18609" y="6657631"/>
                <a:ext cx="134697" cy="90579"/>
              </a:xfrm>
              <a:custGeom>
                <a:avLst/>
                <a:gdLst>
                  <a:gd name="T0" fmla="*/ 27 w 41"/>
                  <a:gd name="T1" fmla="*/ 0 h 30"/>
                  <a:gd name="T2" fmla="*/ 41 w 41"/>
                  <a:gd name="T3" fmla="*/ 19 h 30"/>
                  <a:gd name="T4" fmla="*/ 27 w 41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0">
                    <a:moveTo>
                      <a:pt x="27" y="0"/>
                    </a:moveTo>
                    <a:cubicBezTo>
                      <a:pt x="35" y="0"/>
                      <a:pt x="40" y="11"/>
                      <a:pt x="41" y="19"/>
                    </a:cubicBezTo>
                    <a:cubicBezTo>
                      <a:pt x="21" y="30"/>
                      <a:pt x="0" y="10"/>
                      <a:pt x="27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88">
                <a:extLst>
                  <a:ext uri="{FF2B5EF4-FFF2-40B4-BE49-F238E27FC236}">
                    <a16:creationId xmlns:a16="http://schemas.microsoft.com/office/drawing/2014/main" id="{753DCB44-0E85-4770-A989-F1B86F200D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19170" y="5704047"/>
                <a:ext cx="6204" cy="6527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2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91">
                <a:extLst>
                  <a:ext uri="{FF2B5EF4-FFF2-40B4-BE49-F238E27FC236}">
                    <a16:creationId xmlns:a16="http://schemas.microsoft.com/office/drawing/2014/main" id="{5DA00070-D353-48A9-AFBD-9305424EB75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58166" y="2764083"/>
                <a:ext cx="118747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0" y="1"/>
                      <a:pt x="36" y="24"/>
                      <a:pt x="21" y="27"/>
                    </a:cubicBezTo>
                    <a:cubicBezTo>
                      <a:pt x="1" y="26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92">
                <a:extLst>
                  <a:ext uri="{FF2B5EF4-FFF2-40B4-BE49-F238E27FC236}">
                    <a16:creationId xmlns:a16="http://schemas.microsoft.com/office/drawing/2014/main" id="{FEF02EE7-A1CD-4F49-9BBC-4F845786BD6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37206" y="2420506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93">
                <a:extLst>
                  <a:ext uri="{FF2B5EF4-FFF2-40B4-BE49-F238E27FC236}">
                    <a16:creationId xmlns:a16="http://schemas.microsoft.com/office/drawing/2014/main" id="{D94FF856-CBC2-4F9B-8C88-0A61402F94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6708" y="3285274"/>
                <a:ext cx="127608" cy="79154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4"/>
                      <a:pt x="34" y="25"/>
                      <a:pt x="19" y="26"/>
                    </a:cubicBezTo>
                    <a:cubicBezTo>
                      <a:pt x="0" y="20"/>
                      <a:pt x="7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94">
                <a:extLst>
                  <a:ext uri="{FF2B5EF4-FFF2-40B4-BE49-F238E27FC236}">
                    <a16:creationId xmlns:a16="http://schemas.microsoft.com/office/drawing/2014/main" id="{AB7BC1C0-67DD-44B3-AEF8-3046B55C120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01814" y="5367453"/>
                <a:ext cx="138242" cy="102819"/>
              </a:xfrm>
              <a:custGeom>
                <a:avLst/>
                <a:gdLst>
                  <a:gd name="T0" fmla="*/ 29 w 42"/>
                  <a:gd name="T1" fmla="*/ 1 h 34"/>
                  <a:gd name="T2" fmla="*/ 40 w 42"/>
                  <a:gd name="T3" fmla="*/ 20 h 34"/>
                  <a:gd name="T4" fmla="*/ 29 w 42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4">
                    <a:moveTo>
                      <a:pt x="29" y="1"/>
                    </a:moveTo>
                    <a:cubicBezTo>
                      <a:pt x="38" y="0"/>
                      <a:pt x="42" y="12"/>
                      <a:pt x="40" y="20"/>
                    </a:cubicBezTo>
                    <a:cubicBezTo>
                      <a:pt x="22" y="34"/>
                      <a:pt x="0" y="9"/>
                      <a:pt x="2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95">
                <a:extLst>
                  <a:ext uri="{FF2B5EF4-FFF2-40B4-BE49-F238E27FC236}">
                    <a16:creationId xmlns:a16="http://schemas.microsoft.com/office/drawing/2014/main" id="{79D1FD88-FD27-4B5E-9EC2-911808A058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20165" y="3055861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2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96">
                <a:extLst>
                  <a:ext uri="{FF2B5EF4-FFF2-40B4-BE49-F238E27FC236}">
                    <a16:creationId xmlns:a16="http://schemas.microsoft.com/office/drawing/2014/main" id="{C7DE49B6-A789-40DB-B057-37DCE5E41CE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85551" y="3575426"/>
                <a:ext cx="147104" cy="108531"/>
              </a:xfrm>
              <a:custGeom>
                <a:avLst/>
                <a:gdLst>
                  <a:gd name="T0" fmla="*/ 28 w 45"/>
                  <a:gd name="T1" fmla="*/ 0 h 36"/>
                  <a:gd name="T2" fmla="*/ 41 w 45"/>
                  <a:gd name="T3" fmla="*/ 20 h 36"/>
                  <a:gd name="T4" fmla="*/ 28 w 45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6">
                    <a:moveTo>
                      <a:pt x="28" y="0"/>
                    </a:moveTo>
                    <a:cubicBezTo>
                      <a:pt x="32" y="0"/>
                      <a:pt x="45" y="13"/>
                      <a:pt x="41" y="20"/>
                    </a:cubicBezTo>
                    <a:cubicBezTo>
                      <a:pt x="24" y="36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97">
                <a:extLst>
                  <a:ext uri="{FF2B5EF4-FFF2-40B4-BE49-F238E27FC236}">
                    <a16:creationId xmlns:a16="http://schemas.microsoft.com/office/drawing/2014/main" id="{5873829D-5204-48B1-8271-B803682D830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54863" y="4784277"/>
                <a:ext cx="190526" cy="121588"/>
              </a:xfrm>
              <a:custGeom>
                <a:avLst/>
                <a:gdLst>
                  <a:gd name="T0" fmla="*/ 42 w 58"/>
                  <a:gd name="T1" fmla="*/ 0 h 40"/>
                  <a:gd name="T2" fmla="*/ 53 w 58"/>
                  <a:gd name="T3" fmla="*/ 17 h 40"/>
                  <a:gd name="T4" fmla="*/ 42 w 5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40">
                    <a:moveTo>
                      <a:pt x="42" y="0"/>
                    </a:moveTo>
                    <a:cubicBezTo>
                      <a:pt x="52" y="0"/>
                      <a:pt x="50" y="9"/>
                      <a:pt x="53" y="17"/>
                    </a:cubicBezTo>
                    <a:cubicBezTo>
                      <a:pt x="58" y="40"/>
                      <a:pt x="0" y="6"/>
                      <a:pt x="4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98">
                <a:extLst>
                  <a:ext uri="{FF2B5EF4-FFF2-40B4-BE49-F238E27FC236}">
                    <a16:creationId xmlns:a16="http://schemas.microsoft.com/office/drawing/2014/main" id="{26F30F65-64C8-44FB-B6BD-0BBAFA3B7F9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7348" y="4265818"/>
                <a:ext cx="147990" cy="79154"/>
              </a:xfrm>
              <a:custGeom>
                <a:avLst/>
                <a:gdLst>
                  <a:gd name="T0" fmla="*/ 23 w 45"/>
                  <a:gd name="T1" fmla="*/ 0 h 26"/>
                  <a:gd name="T2" fmla="*/ 30 w 45"/>
                  <a:gd name="T3" fmla="*/ 26 h 26"/>
                  <a:gd name="T4" fmla="*/ 23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3" y="0"/>
                    </a:moveTo>
                    <a:cubicBezTo>
                      <a:pt x="33" y="2"/>
                      <a:pt x="45" y="21"/>
                      <a:pt x="30" y="26"/>
                    </a:cubicBezTo>
                    <a:cubicBezTo>
                      <a:pt x="10" y="24"/>
                      <a:pt x="0" y="8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99">
                <a:extLst>
                  <a:ext uri="{FF2B5EF4-FFF2-40B4-BE49-F238E27FC236}">
                    <a16:creationId xmlns:a16="http://schemas.microsoft.com/office/drawing/2014/main" id="{193BEA64-7498-46F1-85CC-A5C96EC982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40243" y="4473676"/>
                <a:ext cx="219770" cy="121588"/>
              </a:xfrm>
              <a:custGeom>
                <a:avLst/>
                <a:gdLst>
                  <a:gd name="T0" fmla="*/ 36 w 67"/>
                  <a:gd name="T1" fmla="*/ 0 h 40"/>
                  <a:gd name="T2" fmla="*/ 44 w 67"/>
                  <a:gd name="T3" fmla="*/ 2 h 40"/>
                  <a:gd name="T4" fmla="*/ 31 w 67"/>
                  <a:gd name="T5" fmla="*/ 2 h 40"/>
                  <a:gd name="T6" fmla="*/ 36 w 6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40">
                    <a:moveTo>
                      <a:pt x="36" y="0"/>
                    </a:moveTo>
                    <a:cubicBezTo>
                      <a:pt x="39" y="3"/>
                      <a:pt x="41" y="0"/>
                      <a:pt x="44" y="2"/>
                    </a:cubicBezTo>
                    <a:cubicBezTo>
                      <a:pt x="67" y="40"/>
                      <a:pt x="0" y="25"/>
                      <a:pt x="31" y="2"/>
                    </a:cubicBezTo>
                    <a:cubicBezTo>
                      <a:pt x="24" y="11"/>
                      <a:pt x="31" y="5"/>
                      <a:pt x="3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00">
                <a:extLst>
                  <a:ext uri="{FF2B5EF4-FFF2-40B4-BE49-F238E27FC236}">
                    <a16:creationId xmlns:a16="http://schemas.microsoft.com/office/drawing/2014/main" id="{B0C67838-49E2-4B6A-AC69-3A6B791DA6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9752" y="3894259"/>
                <a:ext cx="128495" cy="93843"/>
              </a:xfrm>
              <a:custGeom>
                <a:avLst/>
                <a:gdLst>
                  <a:gd name="T0" fmla="*/ 28 w 39"/>
                  <a:gd name="T1" fmla="*/ 1 h 31"/>
                  <a:gd name="T2" fmla="*/ 39 w 39"/>
                  <a:gd name="T3" fmla="*/ 21 h 31"/>
                  <a:gd name="T4" fmla="*/ 28 w 39"/>
                  <a:gd name="T5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1">
                    <a:moveTo>
                      <a:pt x="28" y="1"/>
                    </a:moveTo>
                    <a:cubicBezTo>
                      <a:pt x="38" y="0"/>
                      <a:pt x="38" y="12"/>
                      <a:pt x="39" y="21"/>
                    </a:cubicBezTo>
                    <a:cubicBezTo>
                      <a:pt x="18" y="31"/>
                      <a:pt x="0" y="12"/>
                      <a:pt x="2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01">
                <a:extLst>
                  <a:ext uri="{FF2B5EF4-FFF2-40B4-BE49-F238E27FC236}">
                    <a16:creationId xmlns:a16="http://schemas.microsoft.com/office/drawing/2014/main" id="{49A20809-A2DD-4085-B78C-B4BA41E9792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4469" y="5102465"/>
                <a:ext cx="138242" cy="81603"/>
              </a:xfrm>
              <a:custGeom>
                <a:avLst/>
                <a:gdLst>
                  <a:gd name="T0" fmla="*/ 22 w 42"/>
                  <a:gd name="T1" fmla="*/ 0 h 27"/>
                  <a:gd name="T2" fmla="*/ 14 w 42"/>
                  <a:gd name="T3" fmla="*/ 25 h 27"/>
                  <a:gd name="T4" fmla="*/ 22 w 42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7">
                    <a:moveTo>
                      <a:pt x="22" y="0"/>
                    </a:moveTo>
                    <a:cubicBezTo>
                      <a:pt x="42" y="7"/>
                      <a:pt x="28" y="27"/>
                      <a:pt x="14" y="25"/>
                    </a:cubicBezTo>
                    <a:cubicBezTo>
                      <a:pt x="0" y="18"/>
                      <a:pt x="9" y="2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02">
                <a:extLst>
                  <a:ext uri="{FF2B5EF4-FFF2-40B4-BE49-F238E27FC236}">
                    <a16:creationId xmlns:a16="http://schemas.microsoft.com/office/drawing/2014/main" id="{B775045C-37C7-4493-8D9C-9F99C55F0F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0648" y="5662850"/>
                <a:ext cx="121406" cy="99554"/>
              </a:xfrm>
              <a:custGeom>
                <a:avLst/>
                <a:gdLst>
                  <a:gd name="T0" fmla="*/ 21 w 37"/>
                  <a:gd name="T1" fmla="*/ 0 h 33"/>
                  <a:gd name="T2" fmla="*/ 19 w 37"/>
                  <a:gd name="T3" fmla="*/ 23 h 33"/>
                  <a:gd name="T4" fmla="*/ 21 w 37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3">
                    <a:moveTo>
                      <a:pt x="21" y="0"/>
                    </a:moveTo>
                    <a:cubicBezTo>
                      <a:pt x="37" y="0"/>
                      <a:pt x="29" y="33"/>
                      <a:pt x="19" y="23"/>
                    </a:cubicBezTo>
                    <a:cubicBezTo>
                      <a:pt x="0" y="30"/>
                      <a:pt x="3" y="0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03">
                <a:extLst>
                  <a:ext uri="{FF2B5EF4-FFF2-40B4-BE49-F238E27FC236}">
                    <a16:creationId xmlns:a16="http://schemas.microsoft.com/office/drawing/2014/main" id="{A3BE9A7E-1BA8-46F8-B318-E2ECCBFDC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73556" y="5933272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04">
                <a:extLst>
                  <a:ext uri="{FF2B5EF4-FFF2-40B4-BE49-F238E27FC236}">
                    <a16:creationId xmlns:a16="http://schemas.microsoft.com/office/drawing/2014/main" id="{5F1ADC58-BB04-4DC8-AABD-162D83F27F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89016" y="2464185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13">
                <a:extLst>
                  <a:ext uri="{FF2B5EF4-FFF2-40B4-BE49-F238E27FC236}">
                    <a16:creationId xmlns:a16="http://schemas.microsoft.com/office/drawing/2014/main" id="{F994FC45-8DC0-49B0-A05A-B2B1878F3E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0357" y="4852103"/>
                <a:ext cx="9748" cy="8977"/>
              </a:xfrm>
              <a:custGeom>
                <a:avLst/>
                <a:gdLst>
                  <a:gd name="T0" fmla="*/ 1 w 3"/>
                  <a:gd name="T1" fmla="*/ 0 h 3"/>
                  <a:gd name="T2" fmla="*/ 3 w 3"/>
                  <a:gd name="T3" fmla="*/ 1 h 3"/>
                  <a:gd name="T4" fmla="*/ 1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3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14">
                <a:extLst>
                  <a:ext uri="{FF2B5EF4-FFF2-40B4-BE49-F238E27FC236}">
                    <a16:creationId xmlns:a16="http://schemas.microsoft.com/office/drawing/2014/main" id="{B0DFE4B7-ABE2-4D83-A5BC-2100890C36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3761" y="3618418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15">
                <a:extLst>
                  <a:ext uri="{FF2B5EF4-FFF2-40B4-BE49-F238E27FC236}">
                    <a16:creationId xmlns:a16="http://schemas.microsoft.com/office/drawing/2014/main" id="{3875A6F5-143B-4099-A2BA-B42D0298109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38048" y="4281272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17">
                <a:extLst>
                  <a:ext uri="{FF2B5EF4-FFF2-40B4-BE49-F238E27FC236}">
                    <a16:creationId xmlns:a16="http://schemas.microsoft.com/office/drawing/2014/main" id="{D55AA3FB-BBFD-48A5-A816-17F15A8BA1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25365" y="5976951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18">
                <a:extLst>
                  <a:ext uri="{FF2B5EF4-FFF2-40B4-BE49-F238E27FC236}">
                    <a16:creationId xmlns:a16="http://schemas.microsoft.com/office/drawing/2014/main" id="{6069A188-5649-4675-BA50-263D0623140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14781" y="6554638"/>
                <a:ext cx="131153" cy="96290"/>
              </a:xfrm>
              <a:custGeom>
                <a:avLst/>
                <a:gdLst>
                  <a:gd name="T0" fmla="*/ 22 w 40"/>
                  <a:gd name="T1" fmla="*/ 0 h 32"/>
                  <a:gd name="T2" fmla="*/ 16 w 40"/>
                  <a:gd name="T3" fmla="*/ 25 h 32"/>
                  <a:gd name="T4" fmla="*/ 22 w 4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2">
                    <a:moveTo>
                      <a:pt x="22" y="0"/>
                    </a:moveTo>
                    <a:cubicBezTo>
                      <a:pt x="40" y="3"/>
                      <a:pt x="40" y="32"/>
                      <a:pt x="16" y="25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19">
                <a:extLst>
                  <a:ext uri="{FF2B5EF4-FFF2-40B4-BE49-F238E27FC236}">
                    <a16:creationId xmlns:a16="http://schemas.microsoft.com/office/drawing/2014/main" id="{FC01152A-5489-44EF-B864-EC4DD7B3164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01455" y="6286263"/>
                <a:ext cx="127608" cy="150965"/>
              </a:xfrm>
              <a:custGeom>
                <a:avLst/>
                <a:gdLst>
                  <a:gd name="T0" fmla="*/ 13 w 39"/>
                  <a:gd name="T1" fmla="*/ 6 h 50"/>
                  <a:gd name="T2" fmla="*/ 0 w 39"/>
                  <a:gd name="T3" fmla="*/ 23 h 50"/>
                  <a:gd name="T4" fmla="*/ 13 w 39"/>
                  <a:gd name="T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0">
                    <a:moveTo>
                      <a:pt x="13" y="6"/>
                    </a:moveTo>
                    <a:cubicBezTo>
                      <a:pt x="39" y="10"/>
                      <a:pt x="16" y="50"/>
                      <a:pt x="0" y="23"/>
                    </a:cubicBezTo>
                    <a:cubicBezTo>
                      <a:pt x="1" y="0"/>
                      <a:pt x="5" y="14"/>
                      <a:pt x="13" y="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8">
                <a:extLst>
                  <a:ext uri="{FF2B5EF4-FFF2-40B4-BE49-F238E27FC236}">
                    <a16:creationId xmlns:a16="http://schemas.microsoft.com/office/drawing/2014/main" id="{D3CAA289-9C0C-490A-9768-49BBD637B9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82287" y="34906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8">
                <a:extLst>
                  <a:ext uri="{FF2B5EF4-FFF2-40B4-BE49-F238E27FC236}">
                    <a16:creationId xmlns:a16="http://schemas.microsoft.com/office/drawing/2014/main" id="{0ACB33D8-7879-498C-8BC7-4C4F6ECED25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82464" y="97108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06">
                <a:extLst>
                  <a:ext uri="{FF2B5EF4-FFF2-40B4-BE49-F238E27FC236}">
                    <a16:creationId xmlns:a16="http://schemas.microsoft.com/office/drawing/2014/main" id="{A6BB204E-D937-4C4D-BCB6-DF9F7A4063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41618" y="6714098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EF447936-9AA6-4873-BD6B-3A7DBBCF4E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83502" y="7475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>
              <a:extLst>
                <a:ext uri="{FF2B5EF4-FFF2-40B4-BE49-F238E27FC236}">
                  <a16:creationId xmlns:a16="http://schemas.microsoft.com/office/drawing/2014/main" id="{CC3E0D11-92C6-4141-B7C5-5B8BA0E40E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29875" y="6000711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CA82DB1A-E0D4-4D6D-A64A-868014C79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40382" y="577584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79E9E5C1-D60A-4EA8-9C04-15595A7BB4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8609" y="643450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BAD910CD-D57C-45DA-8A9B-5E3CD57EA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9890" y="5548501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5402826A-583C-4667-AEF8-DAA4269281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58217" y="621571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4E02EBB7-1EC6-4320-B9C9-64E237CB9C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6485" y="534869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C62D78D2-A229-4811-9BFA-43C28BC02A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9447" y="4515392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57">
              <a:extLst>
                <a:ext uri="{FF2B5EF4-FFF2-40B4-BE49-F238E27FC236}">
                  <a16:creationId xmlns:a16="http://schemas.microsoft.com/office/drawing/2014/main" id="{50D562C1-4FFF-4863-9D92-339D7D867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40588" y="511446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59">
              <a:extLst>
                <a:ext uri="{FF2B5EF4-FFF2-40B4-BE49-F238E27FC236}">
                  <a16:creationId xmlns:a16="http://schemas.microsoft.com/office/drawing/2014/main" id="{49EA74AB-1F40-426C-9606-B571634E09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67517" y="6658744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60">
              <a:extLst>
                <a:ext uri="{FF2B5EF4-FFF2-40B4-BE49-F238E27FC236}">
                  <a16:creationId xmlns:a16="http://schemas.microsoft.com/office/drawing/2014/main" id="{24E43341-2786-439A-990F-D4DA152990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50066" y="48125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61">
              <a:extLst>
                <a:ext uri="{FF2B5EF4-FFF2-40B4-BE49-F238E27FC236}">
                  <a16:creationId xmlns:a16="http://schemas.microsoft.com/office/drawing/2014/main" id="{C301CB0C-1558-41B4-B70E-2CC306AB5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7683" y="492022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8">
              <a:extLst>
                <a:ext uri="{FF2B5EF4-FFF2-40B4-BE49-F238E27FC236}">
                  <a16:creationId xmlns:a16="http://schemas.microsoft.com/office/drawing/2014/main" id="{9EFD2F56-A311-4A9C-98DB-DD899F845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73283" y="608534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9">
              <a:extLst>
                <a:ext uri="{FF2B5EF4-FFF2-40B4-BE49-F238E27FC236}">
                  <a16:creationId xmlns:a16="http://schemas.microsoft.com/office/drawing/2014/main" id="{EB1A7473-AA51-43BA-A524-59689C5D46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84838" y="5860009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0">
              <a:extLst>
                <a:ext uri="{FF2B5EF4-FFF2-40B4-BE49-F238E27FC236}">
                  <a16:creationId xmlns:a16="http://schemas.microsoft.com/office/drawing/2014/main" id="{515EE26E-DD80-4E28-A9E4-E3C1C95930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89291" y="5625478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1">
              <a:extLst>
                <a:ext uri="{FF2B5EF4-FFF2-40B4-BE49-F238E27FC236}">
                  <a16:creationId xmlns:a16="http://schemas.microsoft.com/office/drawing/2014/main" id="{6CA0BB20-E66B-4B1E-A334-03D3C7922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90291" y="4587943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2">
              <a:extLst>
                <a:ext uri="{FF2B5EF4-FFF2-40B4-BE49-F238E27FC236}">
                  <a16:creationId xmlns:a16="http://schemas.microsoft.com/office/drawing/2014/main" id="{927E0985-C47E-44F1-874C-8067B5FEEF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94861" y="4831613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3">
              <a:extLst>
                <a:ext uri="{FF2B5EF4-FFF2-40B4-BE49-F238E27FC236}">
                  <a16:creationId xmlns:a16="http://schemas.microsoft.com/office/drawing/2014/main" id="{F9046F3A-DBB1-4C4D-8D5B-82B836FE4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19646" y="5058270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4">
              <a:extLst>
                <a:ext uri="{FF2B5EF4-FFF2-40B4-BE49-F238E27FC236}">
                  <a16:creationId xmlns:a16="http://schemas.microsoft.com/office/drawing/2014/main" id="{FE7EE438-DD14-4738-A241-20B943B35A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08630" y="6276872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86">
              <a:extLst>
                <a:ext uri="{FF2B5EF4-FFF2-40B4-BE49-F238E27FC236}">
                  <a16:creationId xmlns:a16="http://schemas.microsoft.com/office/drawing/2014/main" id="{CCD6D4A0-93F3-450E-855C-A0EABF82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22208" y="6707185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9">
              <a:extLst>
                <a:ext uri="{FF2B5EF4-FFF2-40B4-BE49-F238E27FC236}">
                  <a16:creationId xmlns:a16="http://schemas.microsoft.com/office/drawing/2014/main" id="{FFC49BA2-2C2F-4532-8C33-1DB7C24A9D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40314" y="5335087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0">
              <a:extLst>
                <a:ext uri="{FF2B5EF4-FFF2-40B4-BE49-F238E27FC236}">
                  <a16:creationId xmlns:a16="http://schemas.microsoft.com/office/drawing/2014/main" id="{B9C3E3E0-3543-4DB4-9553-C483590B4F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94500" y="4796228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5">
              <a:extLst>
                <a:ext uri="{FF2B5EF4-FFF2-40B4-BE49-F238E27FC236}">
                  <a16:creationId xmlns:a16="http://schemas.microsoft.com/office/drawing/2014/main" id="{D1611641-4970-4C93-B005-82D774C7A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42851" y="480648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6">
              <a:extLst>
                <a:ext uri="{FF2B5EF4-FFF2-40B4-BE49-F238E27FC236}">
                  <a16:creationId xmlns:a16="http://schemas.microsoft.com/office/drawing/2014/main" id="{40083E90-33FD-4861-8B17-340056901B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9418" y="6195286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7">
              <a:extLst>
                <a:ext uri="{FF2B5EF4-FFF2-40B4-BE49-F238E27FC236}">
                  <a16:creationId xmlns:a16="http://schemas.microsoft.com/office/drawing/2014/main" id="{94952852-5E0A-47E7-B0C6-F92962CC25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4157" y="4530841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8">
              <a:extLst>
                <a:ext uri="{FF2B5EF4-FFF2-40B4-BE49-F238E27FC236}">
                  <a16:creationId xmlns:a16="http://schemas.microsoft.com/office/drawing/2014/main" id="{3EA0ADD2-2C5C-4EBB-AC72-FE268D4C6A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75038" y="559196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9">
              <a:extLst>
                <a:ext uri="{FF2B5EF4-FFF2-40B4-BE49-F238E27FC236}">
                  <a16:creationId xmlns:a16="http://schemas.microsoft.com/office/drawing/2014/main" id="{CCF7EDDF-9DA6-4F4F-A8D9-6F9D608F97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9054" y="5096357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0">
              <a:extLst>
                <a:ext uri="{FF2B5EF4-FFF2-40B4-BE49-F238E27FC236}">
                  <a16:creationId xmlns:a16="http://schemas.microsoft.com/office/drawing/2014/main" id="{B4ACE8BD-5655-44BC-9DD6-5791448B2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8783" y="6425985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11">
              <a:extLst>
                <a:ext uri="{FF2B5EF4-FFF2-40B4-BE49-F238E27FC236}">
                  <a16:creationId xmlns:a16="http://schemas.microsoft.com/office/drawing/2014/main" id="{6C8B78B0-ADF5-4E39-8488-83382AF0DA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4039" y="5365413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2">
              <a:extLst>
                <a:ext uri="{FF2B5EF4-FFF2-40B4-BE49-F238E27FC236}">
                  <a16:creationId xmlns:a16="http://schemas.microsoft.com/office/drawing/2014/main" id="{07597995-748E-4B55-A4B9-DF71D499F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7829" y="588977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28639BDB-3882-43F7-93C4-66E9F7E41D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4021" y="3479196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8A0AF7DA-1B05-49CD-8367-3C63151C38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7018" y="241889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9F93108D-4661-454E-8F6E-63F910B18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49926" y="1412594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87E22E6B-5EC7-473E-9BDF-DDAA9A647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43732" y="1866166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CADF4DD2-27C7-454B-9F32-B2707E0FC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2389" y="731937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718D23B6-4347-4B9E-B3EF-A0A9A13EF3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89866" y="3699631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D1448697-37CA-47CF-8C3D-F2DF2383A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69791" y="1911761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9">
              <a:extLst>
                <a:ext uri="{FF2B5EF4-FFF2-40B4-BE49-F238E27FC236}">
                  <a16:creationId xmlns:a16="http://schemas.microsoft.com/office/drawing/2014/main" id="{F5D8564C-C91F-4081-B3D0-99AC95260A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4138" y="1658399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0">
              <a:extLst>
                <a:ext uri="{FF2B5EF4-FFF2-40B4-BE49-F238E27FC236}">
                  <a16:creationId xmlns:a16="http://schemas.microsoft.com/office/drawing/2014/main" id="{E0DFDBCB-F6B7-4C88-8692-AA6C4631E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5630" y="420169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1">
              <a:extLst>
                <a:ext uri="{FF2B5EF4-FFF2-40B4-BE49-F238E27FC236}">
                  <a16:creationId xmlns:a16="http://schemas.microsoft.com/office/drawing/2014/main" id="{03DC3BAD-FDE4-4699-A9B7-0EAF537E3B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2389" y="52440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2">
              <a:extLst>
                <a:ext uri="{FF2B5EF4-FFF2-40B4-BE49-F238E27FC236}">
                  <a16:creationId xmlns:a16="http://schemas.microsoft.com/office/drawing/2014/main" id="{74D2A2BB-B355-444B-A825-BC3124E74D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07663" y="63461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6BA13D45-647D-469B-A330-6A1E7C30CD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93723" y="271573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582FD052-32A0-4DE5-8E13-61623B628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002582" y="1040316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B568485A-4DD9-45DC-A69C-52B08C6E99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6562" y="396907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F0289B14-9A38-4873-B5E4-B2AF9B9F48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91833" y="2953392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4DFB9DAA-1189-41D2-B2DA-A0C618361A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010754" y="318604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CA0ECA5A-2C52-4A35-9066-80A01F7E08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018344" y="291930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2">
              <a:extLst>
                <a:ext uri="{FF2B5EF4-FFF2-40B4-BE49-F238E27FC236}">
                  <a16:creationId xmlns:a16="http://schemas.microsoft.com/office/drawing/2014/main" id="{3969E6EE-0CB6-4C99-A3B8-422FBD6D3A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03486" y="3855812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3">
              <a:extLst>
                <a:ext uri="{FF2B5EF4-FFF2-40B4-BE49-F238E27FC236}">
                  <a16:creationId xmlns:a16="http://schemas.microsoft.com/office/drawing/2014/main" id="{A2C89BE4-E8EA-4862-A49F-74E984B41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21370" y="2668238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4">
              <a:extLst>
                <a:ext uri="{FF2B5EF4-FFF2-40B4-BE49-F238E27FC236}">
                  <a16:creationId xmlns:a16="http://schemas.microsoft.com/office/drawing/2014/main" id="{78DD5330-374E-43EA-B7D6-10BA1F276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37469" y="4098824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5">
              <a:extLst>
                <a:ext uri="{FF2B5EF4-FFF2-40B4-BE49-F238E27FC236}">
                  <a16:creationId xmlns:a16="http://schemas.microsoft.com/office/drawing/2014/main" id="{EBC8CDE9-3229-43F8-A3C1-47A48F36B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2788" y="2976026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6">
              <a:extLst>
                <a:ext uri="{FF2B5EF4-FFF2-40B4-BE49-F238E27FC236}">
                  <a16:creationId xmlns:a16="http://schemas.microsoft.com/office/drawing/2014/main" id="{623FE43E-D941-409A-8679-EACA240146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5259" y="1396948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7">
              <a:extLst>
                <a:ext uri="{FF2B5EF4-FFF2-40B4-BE49-F238E27FC236}">
                  <a16:creationId xmlns:a16="http://schemas.microsoft.com/office/drawing/2014/main" id="{1240FB87-B56D-42D4-BB5C-D35C7FB391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48495" y="2174398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8">
              <a:extLst>
                <a:ext uri="{FF2B5EF4-FFF2-40B4-BE49-F238E27FC236}">
                  <a16:creationId xmlns:a16="http://schemas.microsoft.com/office/drawing/2014/main" id="{0E8F864D-8E69-4D35-9BEA-5BC7B0319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3642" y="3511426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961ED267-A8A8-4A92-AA7D-130EF69D79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5142" y="1114703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">
              <a:extLst>
                <a:ext uri="{FF2B5EF4-FFF2-40B4-BE49-F238E27FC236}">
                  <a16:creationId xmlns:a16="http://schemas.microsoft.com/office/drawing/2014/main" id="{D73E611B-EF5E-4E4B-93BA-0BAD56982C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04221" y="558865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1">
              <a:extLst>
                <a:ext uri="{FF2B5EF4-FFF2-40B4-BE49-F238E27FC236}">
                  <a16:creationId xmlns:a16="http://schemas.microsoft.com/office/drawing/2014/main" id="{6A5AADC7-B0CE-4F14-A4FE-B5F852D412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6891" y="1656570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2">
              <a:extLst>
                <a:ext uri="{FF2B5EF4-FFF2-40B4-BE49-F238E27FC236}">
                  <a16:creationId xmlns:a16="http://schemas.microsoft.com/office/drawing/2014/main" id="{150B1A56-3AEB-4922-A18D-15B3A9E911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0154" y="188342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3">
              <a:extLst>
                <a:ext uri="{FF2B5EF4-FFF2-40B4-BE49-F238E27FC236}">
                  <a16:creationId xmlns:a16="http://schemas.microsoft.com/office/drawing/2014/main" id="{93CB2ECB-40C7-4CFF-8B96-49D84DBDED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5028" y="2389592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4">
              <a:extLst>
                <a:ext uri="{FF2B5EF4-FFF2-40B4-BE49-F238E27FC236}">
                  <a16:creationId xmlns:a16="http://schemas.microsoft.com/office/drawing/2014/main" id="{77082064-D677-4175-9DF3-4AAA29246B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81126" y="7725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5">
              <a:extLst>
                <a:ext uri="{FF2B5EF4-FFF2-40B4-BE49-F238E27FC236}">
                  <a16:creationId xmlns:a16="http://schemas.microsoft.com/office/drawing/2014/main" id="{793C90AC-25CB-4BA8-BA64-3BE8674DBA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94978" y="436062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7">
              <a:extLst>
                <a:ext uri="{FF2B5EF4-FFF2-40B4-BE49-F238E27FC236}">
                  <a16:creationId xmlns:a16="http://schemas.microsoft.com/office/drawing/2014/main" id="{B559AEC6-6EB2-4DB6-AC71-4288F29C33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6692" y="3199605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5">
              <a:extLst>
                <a:ext uri="{FF2B5EF4-FFF2-40B4-BE49-F238E27FC236}">
                  <a16:creationId xmlns:a16="http://schemas.microsoft.com/office/drawing/2014/main" id="{FA44E75F-1E67-4CE5-9031-B51E54BBD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04360" y="349754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87">
              <a:extLst>
                <a:ext uri="{FF2B5EF4-FFF2-40B4-BE49-F238E27FC236}">
                  <a16:creationId xmlns:a16="http://schemas.microsoft.com/office/drawing/2014/main" id="{5FAED826-72E1-4FD0-B991-CA76C0930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09792" y="133248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8">
              <a:extLst>
                <a:ext uri="{FF2B5EF4-FFF2-40B4-BE49-F238E27FC236}">
                  <a16:creationId xmlns:a16="http://schemas.microsoft.com/office/drawing/2014/main" id="{84FB6649-2CD7-4260-B0FC-6D2AE0356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37724" y="1170884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549A4CFC-747E-4FF8-B1CB-3878D0F67D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6185" y="40357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926EB012-839E-4A90-8339-873848A70E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4991" y="43581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D11170A-0249-475C-8E0C-0B794CB951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8782" y="3517030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19D2AE1F-D795-4379-8688-1424DF2CB0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23042" y="1411186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5BBCD765-B709-48E1-83D4-A27FE1A93D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25073" y="374399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96">
              <a:extLst>
                <a:ext uri="{FF2B5EF4-FFF2-40B4-BE49-F238E27FC236}">
                  <a16:creationId xmlns:a16="http://schemas.microsoft.com/office/drawing/2014/main" id="{EB89A6EA-89CC-47C5-B923-048A0F93A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0443" y="3197501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70AB87C5-FC79-4517-89A3-88FB0D0416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0174" y="2106723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374FDB0C-76EC-43C7-B107-3307B2AEF5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17760" y="253648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4982B2F4-4898-4A23-BEC7-E2AD33BB0E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03085" y="228619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AB2B45CE-3C84-4FE3-8409-31C49E8285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4851" y="2893356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48A088C2-5E77-4673-A7D7-8E46E7D3D5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0387" y="1697390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9642E919-6BCB-41DA-AAAE-3F123486DE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51044" y="1119054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5AA62CEA-121A-4FF6-8B2E-196D225C4A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48641" y="845367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E496206E-9EDD-47A7-BAD9-4460167BC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66993" y="441156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13">
              <a:extLst>
                <a:ext uri="{FF2B5EF4-FFF2-40B4-BE49-F238E27FC236}">
                  <a16:creationId xmlns:a16="http://schemas.microsoft.com/office/drawing/2014/main" id="{9FD93BF0-96C1-4231-8230-3C1A33BBA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2993" y="2020378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14">
              <a:extLst>
                <a:ext uri="{FF2B5EF4-FFF2-40B4-BE49-F238E27FC236}">
                  <a16:creationId xmlns:a16="http://schemas.microsoft.com/office/drawing/2014/main" id="{D7F3D675-753D-4312-87A9-040E98F8F7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3133" y="3257328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15">
              <a:extLst>
                <a:ext uri="{FF2B5EF4-FFF2-40B4-BE49-F238E27FC236}">
                  <a16:creationId xmlns:a16="http://schemas.microsoft.com/office/drawing/2014/main" id="{7D09B9D8-373A-417E-A5B0-8AEF1F237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8846" y="259447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17">
              <a:extLst>
                <a:ext uri="{FF2B5EF4-FFF2-40B4-BE49-F238E27FC236}">
                  <a16:creationId xmlns:a16="http://schemas.microsoft.com/office/drawing/2014/main" id="{CBBBD0AC-7990-427B-BE17-2C8D66D559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30644" y="898795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18">
              <a:extLst>
                <a:ext uri="{FF2B5EF4-FFF2-40B4-BE49-F238E27FC236}">
                  <a16:creationId xmlns:a16="http://schemas.microsoft.com/office/drawing/2014/main" id="{93003F2B-C96E-47B5-B7E2-E5B05ED4DD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7164" y="230530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19">
              <a:extLst>
                <a:ext uri="{FF2B5EF4-FFF2-40B4-BE49-F238E27FC236}">
                  <a16:creationId xmlns:a16="http://schemas.microsoft.com/office/drawing/2014/main" id="{C4F54194-E568-4482-9066-F67B8FF74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34035" y="444230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">
              <a:extLst>
                <a:ext uri="{FF2B5EF4-FFF2-40B4-BE49-F238E27FC236}">
                  <a16:creationId xmlns:a16="http://schemas.microsoft.com/office/drawing/2014/main" id="{8F0F7188-5F84-4C7B-B78A-BF32127EA0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22620" y="651663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">
              <a:extLst>
                <a:ext uri="{FF2B5EF4-FFF2-40B4-BE49-F238E27FC236}">
                  <a16:creationId xmlns:a16="http://schemas.microsoft.com/office/drawing/2014/main" id="{4F8239CD-C1A6-4DD8-8B1D-FE18CE85E9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49481" y="669622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31772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1AFD227-869A-489C-A9B5-3F0498DF3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7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 useBgFill="1">
        <p:nvSpPr>
          <p:cNvPr id="69" name="Rectangle 68">
            <a:extLst>
              <a:ext uri="{FF2B5EF4-FFF2-40B4-BE49-F238E27FC236}">
                <a16:creationId xmlns:a16="http://schemas.microsoft.com/office/drawing/2014/main" id="{C53527CE-0857-4148-A439-03E1284D2F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47FFD2-E197-4FF3-809B-E6ABAA960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37" y="2563138"/>
            <a:ext cx="4112822" cy="71386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dirty="0" err="1">
                <a:latin typeface="Avenir Next LT Pro" panose="020B0504020202020204" pitchFamily="34" charset="0"/>
              </a:rPr>
              <a:t>Enkelvoud</a:t>
            </a:r>
            <a:r>
              <a:rPr lang="en-US" dirty="0"/>
              <a:t>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>
                <a:latin typeface="Avenir Next LT Pro" panose="020B0504020202020204" pitchFamily="34" charset="0"/>
              </a:rPr>
            </a:br>
            <a:r>
              <a:rPr lang="en-US" dirty="0" err="1">
                <a:latin typeface="Avenir Next LT Pro" panose="020B0504020202020204" pitchFamily="34" charset="0"/>
              </a:rPr>
              <a:t>Meervoud</a:t>
            </a:r>
            <a:r>
              <a:rPr lang="en-US" dirty="0">
                <a:latin typeface="Avenir Next LT Pro" panose="020B0504020202020204" pitchFamily="34" charset="0"/>
              </a:rPr>
              <a:t> 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743B5D3-54D1-46B9-8175-5FEEDFB819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99941" y="675528"/>
            <a:ext cx="5418914" cy="4457058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D278C324-C680-4DBF-AEED-182469640A8F}"/>
              </a:ext>
            </a:extLst>
          </p:cNvPr>
          <p:cNvSpPr txBox="1"/>
          <p:nvPr/>
        </p:nvSpPr>
        <p:spPr>
          <a:xfrm>
            <a:off x="5910470" y="5425022"/>
            <a:ext cx="7248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Dichtbij</a:t>
            </a:r>
            <a:r>
              <a:rPr lang="nl-NL" sz="3600" dirty="0">
                <a:latin typeface="+mj-lt"/>
              </a:rPr>
              <a:t> 	</a:t>
            </a:r>
            <a:r>
              <a:rPr lang="nl-NL" dirty="0">
                <a:latin typeface="+mj-lt"/>
              </a:rPr>
              <a:t>	</a:t>
            </a:r>
            <a:r>
              <a:rPr lang="nl-NL" sz="3600" dirty="0"/>
              <a:t>Veraf</a:t>
            </a:r>
          </a:p>
        </p:txBody>
      </p:sp>
    </p:spTree>
    <p:extLst>
      <p:ext uri="{BB962C8B-B14F-4D97-AF65-F5344CB8AC3E}">
        <p14:creationId xmlns:p14="http://schemas.microsoft.com/office/powerpoint/2010/main" val="2928408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1AFD227-869A-489C-A9B5-3F0498DF3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7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 useBgFill="1">
        <p:nvSpPr>
          <p:cNvPr id="69" name="Rectangle 68">
            <a:extLst>
              <a:ext uri="{FF2B5EF4-FFF2-40B4-BE49-F238E27FC236}">
                <a16:creationId xmlns:a16="http://schemas.microsoft.com/office/drawing/2014/main" id="{C53527CE-0857-4148-A439-03E1284D2F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47FFD2-E197-4FF3-809B-E6ABAA960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725" y="3105300"/>
            <a:ext cx="5593494" cy="71386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6000" dirty="0">
                <a:solidFill>
                  <a:srgbClr val="00B050"/>
                </a:solidFill>
                <a:latin typeface="Avenir Next LT Pro" panose="020B0504020202020204" pitchFamily="34" charset="0"/>
              </a:rPr>
              <a:t>This</a:t>
            </a:r>
            <a:r>
              <a:rPr lang="en-US" dirty="0">
                <a:solidFill>
                  <a:srgbClr val="00B050"/>
                </a:solidFill>
                <a:latin typeface="Avenir Next LT Pro" panose="020B0504020202020204" pitchFamily="34" charset="0"/>
              </a:rPr>
              <a:t> </a:t>
            </a:r>
            <a:r>
              <a:rPr lang="en-US" dirty="0" err="1">
                <a:solidFill>
                  <a:srgbClr val="00B050"/>
                </a:solidFill>
                <a:latin typeface="Avenir Next LT Pro" panose="020B0504020202020204" pitchFamily="34" charset="0"/>
              </a:rPr>
              <a:t>gebruik</a:t>
            </a:r>
            <a:r>
              <a:rPr lang="en-US" dirty="0">
                <a:solidFill>
                  <a:srgbClr val="00B050"/>
                </a:solidFill>
                <a:latin typeface="Avenir Next LT Pro" panose="020B0504020202020204" pitchFamily="34" charset="0"/>
              </a:rPr>
              <a:t> je </a:t>
            </a:r>
            <a:r>
              <a:rPr lang="en-US" dirty="0" err="1">
                <a:solidFill>
                  <a:srgbClr val="00B050"/>
                </a:solidFill>
                <a:latin typeface="Avenir Next LT Pro" panose="020B0504020202020204" pitchFamily="34" charset="0"/>
              </a:rPr>
              <a:t>als</a:t>
            </a:r>
            <a:r>
              <a:rPr lang="en-US" dirty="0">
                <a:solidFill>
                  <a:srgbClr val="00B050"/>
                </a:solidFill>
                <a:latin typeface="Avenir Next LT Pro" panose="020B0504020202020204" pitchFamily="34" charset="0"/>
              </a:rPr>
              <a:t> het word </a:t>
            </a:r>
            <a:r>
              <a:rPr lang="en-US" dirty="0" err="1">
                <a:solidFill>
                  <a:srgbClr val="00B050"/>
                </a:solidFill>
                <a:latin typeface="Avenir Next LT Pro" panose="020B0504020202020204" pitchFamily="34" charset="0"/>
              </a:rPr>
              <a:t>enkelvoud</a:t>
            </a:r>
            <a:r>
              <a:rPr lang="en-US" dirty="0">
                <a:solidFill>
                  <a:srgbClr val="00B050"/>
                </a:solidFill>
                <a:latin typeface="Avenir Next LT Pro" panose="020B0504020202020204" pitchFamily="34" charset="0"/>
              </a:rPr>
              <a:t> is </a:t>
            </a:r>
            <a:r>
              <a:rPr lang="en-US" dirty="0" err="1">
                <a:solidFill>
                  <a:srgbClr val="00B050"/>
                </a:solidFill>
                <a:latin typeface="Avenir Next LT Pro" panose="020B0504020202020204" pitchFamily="34" charset="0"/>
              </a:rPr>
              <a:t>en</a:t>
            </a:r>
            <a:r>
              <a:rPr lang="en-US" dirty="0">
                <a:solidFill>
                  <a:srgbClr val="00B050"/>
                </a:solidFill>
                <a:latin typeface="Avenir Next LT Pro" panose="020B0504020202020204" pitchFamily="34" charset="0"/>
              </a:rPr>
              <a:t> het </a:t>
            </a:r>
            <a:r>
              <a:rPr lang="en-US" dirty="0" err="1">
                <a:solidFill>
                  <a:srgbClr val="00B050"/>
                </a:solidFill>
                <a:latin typeface="Avenir Next LT Pro" panose="020B0504020202020204" pitchFamily="34" charset="0"/>
              </a:rPr>
              <a:t>voorwerp</a:t>
            </a:r>
            <a:r>
              <a:rPr lang="en-US" dirty="0">
                <a:solidFill>
                  <a:srgbClr val="00B050"/>
                </a:solidFill>
                <a:latin typeface="Avenir Next LT Pro" panose="020B0504020202020204" pitchFamily="34" charset="0"/>
              </a:rPr>
              <a:t> </a:t>
            </a:r>
            <a:r>
              <a:rPr lang="en-US" dirty="0" err="1">
                <a:solidFill>
                  <a:srgbClr val="00B050"/>
                </a:solidFill>
                <a:latin typeface="Avenir Next LT Pro" panose="020B0504020202020204" pitchFamily="34" charset="0"/>
              </a:rPr>
              <a:t>dichtbij</a:t>
            </a:r>
            <a:r>
              <a:rPr lang="en-US" dirty="0">
                <a:solidFill>
                  <a:srgbClr val="00B050"/>
                </a:solidFill>
                <a:latin typeface="Avenir Next LT Pro" panose="020B0504020202020204" pitchFamily="34" charset="0"/>
              </a:rPr>
              <a:t> je </a:t>
            </a:r>
            <a:r>
              <a:rPr lang="en-US" dirty="0" err="1">
                <a:solidFill>
                  <a:srgbClr val="00B050"/>
                </a:solidFill>
                <a:latin typeface="Avenir Next LT Pro" panose="020B0504020202020204" pitchFamily="34" charset="0"/>
              </a:rPr>
              <a:t>staat</a:t>
            </a:r>
            <a:r>
              <a:rPr lang="en-US" dirty="0">
                <a:solidFill>
                  <a:srgbClr val="00B050"/>
                </a:solidFill>
                <a:latin typeface="Avenir Next LT Pro" panose="020B0504020202020204" pitchFamily="34" charset="0"/>
              </a:rPr>
              <a:t>/</a:t>
            </a:r>
            <a:r>
              <a:rPr lang="en-US" dirty="0" err="1">
                <a:solidFill>
                  <a:srgbClr val="00B050"/>
                </a:solidFill>
                <a:latin typeface="Avenir Next LT Pro" panose="020B0504020202020204" pitchFamily="34" charset="0"/>
              </a:rPr>
              <a:t>ligt</a:t>
            </a:r>
            <a:r>
              <a:rPr lang="en-US" dirty="0">
                <a:solidFill>
                  <a:srgbClr val="00B050"/>
                </a:solidFill>
                <a:latin typeface="Avenir Next LT Pro" panose="020B0504020202020204" pitchFamily="34" charset="0"/>
              </a:rPr>
              <a:t>.</a:t>
            </a:r>
            <a:br>
              <a:rPr lang="en-US" dirty="0">
                <a:solidFill>
                  <a:srgbClr val="00B050"/>
                </a:solidFill>
                <a:latin typeface="Avenir Next LT Pro" panose="020B0504020202020204" pitchFamily="34" charset="0"/>
              </a:rPr>
            </a:br>
            <a:br>
              <a:rPr lang="en-US" dirty="0">
                <a:solidFill>
                  <a:srgbClr val="00B050"/>
                </a:solidFill>
                <a:latin typeface="Avenir Next LT Pro" panose="020B0504020202020204" pitchFamily="34" charset="0"/>
              </a:rPr>
            </a:br>
            <a:r>
              <a:rPr lang="en-US" dirty="0">
                <a:solidFill>
                  <a:srgbClr val="00B050"/>
                </a:solidFill>
                <a:latin typeface="Avenir Next LT Pro" panose="020B0504020202020204" pitchFamily="34" charset="0"/>
              </a:rPr>
              <a:t> </a:t>
            </a:r>
            <a:r>
              <a:rPr lang="en-US" dirty="0" err="1">
                <a:solidFill>
                  <a:srgbClr val="00B050"/>
                </a:solidFill>
                <a:latin typeface="Avenir Next LT Pro" panose="020B0504020202020204" pitchFamily="34" charset="0"/>
              </a:rPr>
              <a:t>Enkelvoud</a:t>
            </a:r>
            <a:r>
              <a:rPr lang="en-US" dirty="0">
                <a:latin typeface="Avenir Next LT Pro" panose="020B0504020202020204" pitchFamily="34" charset="0"/>
              </a:rPr>
              <a:t>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743B5D3-54D1-46B9-8175-5FEEDFB819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44" t="1473" r="51525" b="50384"/>
          <a:stretch/>
        </p:blipFill>
        <p:spPr>
          <a:xfrm>
            <a:off x="6827141" y="2223378"/>
            <a:ext cx="2769576" cy="2336800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D278C324-C680-4DBF-AEED-182469640A8F}"/>
              </a:ext>
            </a:extLst>
          </p:cNvPr>
          <p:cNvSpPr txBox="1"/>
          <p:nvPr/>
        </p:nvSpPr>
        <p:spPr>
          <a:xfrm>
            <a:off x="7258879" y="5274793"/>
            <a:ext cx="7248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00B050"/>
                </a:solidFill>
                <a:latin typeface="Avenir Next LT Pro" panose="020B0504020202020204" pitchFamily="34" charset="0"/>
              </a:rPr>
              <a:t>Dichtbij</a:t>
            </a:r>
            <a:r>
              <a:rPr lang="nl-NL" sz="3600" dirty="0">
                <a:latin typeface="Avenir Next LT Pro" panose="020B0504020202020204" pitchFamily="34" charset="0"/>
              </a:rPr>
              <a:t> 	</a:t>
            </a:r>
            <a:r>
              <a:rPr lang="nl-NL" dirty="0">
                <a:latin typeface="+mj-lt"/>
              </a:rPr>
              <a:t>	</a:t>
            </a:r>
            <a:endParaRPr lang="nl-NL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20604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1AFD227-869A-489C-A9B5-3F0498DF3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7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 useBgFill="1">
        <p:nvSpPr>
          <p:cNvPr id="69" name="Rectangle 68">
            <a:extLst>
              <a:ext uri="{FF2B5EF4-FFF2-40B4-BE49-F238E27FC236}">
                <a16:creationId xmlns:a16="http://schemas.microsoft.com/office/drawing/2014/main" id="{C53527CE-0857-4148-A439-03E1284D2F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47FFD2-E197-4FF3-809B-E6ABAA960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922" y="3071020"/>
            <a:ext cx="5083112" cy="71386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6000" dirty="0">
                <a:solidFill>
                  <a:srgbClr val="0070C0"/>
                </a:solidFill>
                <a:latin typeface="Avenir Next LT Pro" panose="020B0504020202020204" pitchFamily="34" charset="0"/>
              </a:rPr>
              <a:t>That</a:t>
            </a:r>
            <a:r>
              <a:rPr lang="en-US" dirty="0">
                <a:solidFill>
                  <a:srgbClr val="0070C0"/>
                </a:solidFill>
                <a:latin typeface="Avenir Next LT Pro" panose="020B0504020202020204" pitchFamily="34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Avenir Next LT Pro" panose="020B0504020202020204" pitchFamily="34" charset="0"/>
              </a:rPr>
              <a:t>gebruik</a:t>
            </a:r>
            <a:r>
              <a:rPr lang="en-US" dirty="0">
                <a:solidFill>
                  <a:srgbClr val="0070C0"/>
                </a:solidFill>
                <a:latin typeface="Avenir Next LT Pro" panose="020B0504020202020204" pitchFamily="34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Avenir Next LT Pro" panose="020B0504020202020204" pitchFamily="34" charset="0"/>
              </a:rPr>
              <a:t>als</a:t>
            </a:r>
            <a:r>
              <a:rPr lang="en-US" dirty="0">
                <a:solidFill>
                  <a:srgbClr val="0070C0"/>
                </a:solidFill>
                <a:latin typeface="Avenir Next LT Pro" panose="020B0504020202020204" pitchFamily="34" charset="0"/>
              </a:rPr>
              <a:t> het </a:t>
            </a:r>
            <a:r>
              <a:rPr lang="en-US" dirty="0" err="1">
                <a:solidFill>
                  <a:srgbClr val="0070C0"/>
                </a:solidFill>
                <a:latin typeface="Avenir Next LT Pro" panose="020B0504020202020204" pitchFamily="34" charset="0"/>
              </a:rPr>
              <a:t>woord</a:t>
            </a:r>
            <a:r>
              <a:rPr lang="en-US" dirty="0">
                <a:solidFill>
                  <a:srgbClr val="0070C0"/>
                </a:solidFill>
                <a:latin typeface="Avenir Next LT Pro" panose="020B0504020202020204" pitchFamily="34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Avenir Next LT Pro" panose="020B0504020202020204" pitchFamily="34" charset="0"/>
              </a:rPr>
              <a:t>enkelvoud</a:t>
            </a:r>
            <a:r>
              <a:rPr lang="en-US" dirty="0">
                <a:solidFill>
                  <a:srgbClr val="0070C0"/>
                </a:solidFill>
                <a:latin typeface="Avenir Next LT Pro" panose="020B0504020202020204" pitchFamily="34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Avenir Next LT Pro" panose="020B0504020202020204" pitchFamily="34" charset="0"/>
              </a:rPr>
              <a:t>en</a:t>
            </a:r>
            <a:r>
              <a:rPr lang="en-US" dirty="0">
                <a:solidFill>
                  <a:srgbClr val="0070C0"/>
                </a:solidFill>
                <a:latin typeface="Avenir Next LT Pro" panose="020B0504020202020204" pitchFamily="34" charset="0"/>
              </a:rPr>
              <a:t> het </a:t>
            </a:r>
            <a:r>
              <a:rPr lang="en-US" dirty="0" err="1">
                <a:solidFill>
                  <a:srgbClr val="0070C0"/>
                </a:solidFill>
                <a:latin typeface="Avenir Next LT Pro" panose="020B0504020202020204" pitchFamily="34" charset="0"/>
              </a:rPr>
              <a:t>voorwerp</a:t>
            </a:r>
            <a:r>
              <a:rPr lang="en-US" dirty="0">
                <a:solidFill>
                  <a:srgbClr val="0070C0"/>
                </a:solidFill>
                <a:latin typeface="Avenir Next LT Pro" panose="020B0504020202020204" pitchFamily="34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Avenir Next LT Pro" panose="020B0504020202020204" pitchFamily="34" charset="0"/>
              </a:rPr>
              <a:t>veraf</a:t>
            </a:r>
            <a:r>
              <a:rPr lang="en-US" dirty="0">
                <a:solidFill>
                  <a:srgbClr val="0070C0"/>
                </a:solidFill>
                <a:latin typeface="Avenir Next LT Pro" panose="020B0504020202020204" pitchFamily="34" charset="0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Avenir Next LT Pro" panose="020B0504020202020204" pitchFamily="34" charset="0"/>
              </a:rPr>
              <a:t>staat</a:t>
            </a:r>
            <a:r>
              <a:rPr lang="en-US" dirty="0">
                <a:solidFill>
                  <a:srgbClr val="0070C0"/>
                </a:solidFill>
                <a:latin typeface="Avenir Next LT Pro" panose="020B0504020202020204" pitchFamily="34" charset="0"/>
              </a:rPr>
              <a:t>/</a:t>
            </a:r>
            <a:r>
              <a:rPr lang="en-US" dirty="0" err="1">
                <a:solidFill>
                  <a:srgbClr val="0070C0"/>
                </a:solidFill>
                <a:latin typeface="Avenir Next LT Pro" panose="020B0504020202020204" pitchFamily="34" charset="0"/>
              </a:rPr>
              <a:t>ligt</a:t>
            </a:r>
            <a:r>
              <a:rPr lang="en-US" dirty="0">
                <a:solidFill>
                  <a:srgbClr val="0070C0"/>
                </a:solidFill>
                <a:latin typeface="Avenir Next LT Pro" panose="020B0504020202020204" pitchFamily="34" charset="0"/>
              </a:rPr>
              <a:t>.</a:t>
            </a:r>
            <a:br>
              <a:rPr lang="en-US" dirty="0">
                <a:solidFill>
                  <a:srgbClr val="0070C0"/>
                </a:solidFill>
                <a:latin typeface="Avenir Next LT Pro" panose="020B0504020202020204" pitchFamily="34" charset="0"/>
              </a:rPr>
            </a:br>
            <a:br>
              <a:rPr lang="en-US" dirty="0">
                <a:solidFill>
                  <a:srgbClr val="0070C0"/>
                </a:solidFill>
                <a:latin typeface="Avenir Next LT Pro" panose="020B0504020202020204" pitchFamily="34" charset="0"/>
              </a:rPr>
            </a:br>
            <a:r>
              <a:rPr lang="en-US" dirty="0" err="1">
                <a:solidFill>
                  <a:srgbClr val="0070C0"/>
                </a:solidFill>
                <a:latin typeface="Avenir Next LT Pro" panose="020B0504020202020204" pitchFamily="34" charset="0"/>
              </a:rPr>
              <a:t>Enkelvoud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743B5D3-54D1-46B9-8175-5FEEDFB819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1190" t="1635" r="622" b="50391"/>
          <a:stretch/>
        </p:blipFill>
        <p:spPr>
          <a:xfrm>
            <a:off x="7109624" y="2168915"/>
            <a:ext cx="2953238" cy="2418229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D278C324-C680-4DBF-AEED-182469640A8F}"/>
              </a:ext>
            </a:extLst>
          </p:cNvPr>
          <p:cNvSpPr txBox="1"/>
          <p:nvPr/>
        </p:nvSpPr>
        <p:spPr>
          <a:xfrm>
            <a:off x="6276034" y="5460198"/>
            <a:ext cx="7248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+mj-lt"/>
              </a:rPr>
              <a:t>	</a:t>
            </a:r>
            <a:r>
              <a:rPr lang="nl-NL" dirty="0">
                <a:latin typeface="Avenir Next LT Pro" panose="020B0504020202020204" pitchFamily="34" charset="0"/>
              </a:rPr>
              <a:t>          </a:t>
            </a:r>
            <a:r>
              <a:rPr lang="nl-NL" sz="3600" dirty="0">
                <a:solidFill>
                  <a:srgbClr val="0070C0"/>
                </a:solidFill>
                <a:latin typeface="Avenir Next LT Pro" panose="020B0504020202020204" pitchFamily="34" charset="0"/>
              </a:rPr>
              <a:t>Veraf</a:t>
            </a:r>
          </a:p>
        </p:txBody>
      </p:sp>
    </p:spTree>
    <p:extLst>
      <p:ext uri="{BB962C8B-B14F-4D97-AF65-F5344CB8AC3E}">
        <p14:creationId xmlns:p14="http://schemas.microsoft.com/office/powerpoint/2010/main" val="1350280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1AFD227-869A-489C-A9B5-3F0498DF3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7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 useBgFill="1">
        <p:nvSpPr>
          <p:cNvPr id="69" name="Rectangle 68">
            <a:extLst>
              <a:ext uri="{FF2B5EF4-FFF2-40B4-BE49-F238E27FC236}">
                <a16:creationId xmlns:a16="http://schemas.microsoft.com/office/drawing/2014/main" id="{C53527CE-0857-4148-A439-03E1284D2F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47FFD2-E197-4FF3-809B-E6ABAA960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9902" y="1045925"/>
            <a:ext cx="4764667" cy="71386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dirty="0"/>
              <a:t> </a:t>
            </a:r>
            <a:br>
              <a:rPr lang="en-US" dirty="0"/>
            </a:br>
            <a:br>
              <a:rPr lang="en-US" dirty="0"/>
            </a:br>
            <a:br>
              <a:rPr lang="en-US" dirty="0">
                <a:latin typeface="Avenir Next LT Pro" panose="020B0504020202020204" pitchFamily="34" charset="0"/>
              </a:rPr>
            </a:br>
            <a:r>
              <a:rPr lang="en-US" sz="6000" dirty="0">
                <a:solidFill>
                  <a:srgbClr val="7030A0"/>
                </a:solidFill>
                <a:latin typeface="Avenir Next LT Pro" panose="020B0504020202020204" pitchFamily="34" charset="0"/>
              </a:rPr>
              <a:t>These</a:t>
            </a:r>
            <a:r>
              <a:rPr lang="en-US" dirty="0">
                <a:solidFill>
                  <a:srgbClr val="7030A0"/>
                </a:solidFill>
                <a:latin typeface="Avenir Next LT Pro" panose="020B0504020202020204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Avenir Next LT Pro" panose="020B0504020202020204" pitchFamily="34" charset="0"/>
              </a:rPr>
              <a:t>gebruik</a:t>
            </a:r>
            <a:r>
              <a:rPr lang="en-US" dirty="0">
                <a:solidFill>
                  <a:srgbClr val="7030A0"/>
                </a:solidFill>
                <a:latin typeface="Avenir Next LT Pro" panose="020B0504020202020204" pitchFamily="34" charset="0"/>
              </a:rPr>
              <a:t> je </a:t>
            </a:r>
            <a:r>
              <a:rPr lang="en-US" dirty="0" err="1">
                <a:solidFill>
                  <a:srgbClr val="7030A0"/>
                </a:solidFill>
                <a:latin typeface="Avenir Next LT Pro" panose="020B0504020202020204" pitchFamily="34" charset="0"/>
              </a:rPr>
              <a:t>als</a:t>
            </a:r>
            <a:r>
              <a:rPr lang="en-US" dirty="0">
                <a:solidFill>
                  <a:srgbClr val="7030A0"/>
                </a:solidFill>
                <a:latin typeface="Avenir Next LT Pro" panose="020B0504020202020204" pitchFamily="34" charset="0"/>
              </a:rPr>
              <a:t> het </a:t>
            </a:r>
            <a:r>
              <a:rPr lang="en-US" dirty="0" err="1">
                <a:solidFill>
                  <a:srgbClr val="7030A0"/>
                </a:solidFill>
                <a:latin typeface="Avenir Next LT Pro" panose="020B0504020202020204" pitchFamily="34" charset="0"/>
              </a:rPr>
              <a:t>woord</a:t>
            </a:r>
            <a:r>
              <a:rPr lang="en-US" dirty="0">
                <a:solidFill>
                  <a:srgbClr val="7030A0"/>
                </a:solidFill>
                <a:latin typeface="Avenir Next LT Pro" panose="020B0504020202020204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Avenir Next LT Pro" panose="020B0504020202020204" pitchFamily="34" charset="0"/>
              </a:rPr>
              <a:t>meervouw</a:t>
            </a:r>
            <a:r>
              <a:rPr lang="en-US" dirty="0">
                <a:solidFill>
                  <a:srgbClr val="7030A0"/>
                </a:solidFill>
                <a:latin typeface="Avenir Next LT Pro" panose="020B0504020202020204" pitchFamily="34" charset="0"/>
              </a:rPr>
              <a:t> is </a:t>
            </a:r>
            <a:r>
              <a:rPr lang="en-US" dirty="0" err="1">
                <a:solidFill>
                  <a:srgbClr val="7030A0"/>
                </a:solidFill>
                <a:latin typeface="Avenir Next LT Pro" panose="020B0504020202020204" pitchFamily="34" charset="0"/>
              </a:rPr>
              <a:t>en</a:t>
            </a:r>
            <a:r>
              <a:rPr lang="en-US" dirty="0">
                <a:solidFill>
                  <a:srgbClr val="7030A0"/>
                </a:solidFill>
                <a:latin typeface="Avenir Next LT Pro" panose="020B0504020202020204" pitchFamily="34" charset="0"/>
              </a:rPr>
              <a:t> </a:t>
            </a:r>
            <a:r>
              <a:rPr lang="en-US" dirty="0" err="1">
                <a:solidFill>
                  <a:srgbClr val="7030A0"/>
                </a:solidFill>
                <a:latin typeface="Avenir Next LT Pro" panose="020B0504020202020204" pitchFamily="34" charset="0"/>
              </a:rPr>
              <a:t>dichtbij</a:t>
            </a:r>
            <a:r>
              <a:rPr lang="en-US" dirty="0">
                <a:solidFill>
                  <a:srgbClr val="7030A0"/>
                </a:solidFill>
                <a:latin typeface="Avenir Next LT Pro" panose="020B0504020202020204" pitchFamily="34" charset="0"/>
              </a:rPr>
              <a:t> je </a:t>
            </a:r>
            <a:r>
              <a:rPr lang="en-US" dirty="0" err="1">
                <a:solidFill>
                  <a:srgbClr val="7030A0"/>
                </a:solidFill>
                <a:latin typeface="Avenir Next LT Pro" panose="020B0504020202020204" pitchFamily="34" charset="0"/>
              </a:rPr>
              <a:t>staat</a:t>
            </a:r>
            <a:r>
              <a:rPr lang="en-US" dirty="0">
                <a:solidFill>
                  <a:srgbClr val="7030A0"/>
                </a:solidFill>
                <a:latin typeface="Avenir Next LT Pro" panose="020B0504020202020204" pitchFamily="34" charset="0"/>
              </a:rPr>
              <a:t>/</a:t>
            </a:r>
            <a:r>
              <a:rPr lang="en-US" dirty="0" err="1">
                <a:solidFill>
                  <a:srgbClr val="7030A0"/>
                </a:solidFill>
                <a:latin typeface="Avenir Next LT Pro" panose="020B0504020202020204" pitchFamily="34" charset="0"/>
              </a:rPr>
              <a:t>ligt</a:t>
            </a:r>
            <a:r>
              <a:rPr lang="en-US" dirty="0">
                <a:solidFill>
                  <a:srgbClr val="7030A0"/>
                </a:solidFill>
                <a:latin typeface="Avenir Next LT Pro" panose="020B0504020202020204" pitchFamily="34" charset="0"/>
              </a:rPr>
              <a:t>.</a:t>
            </a:r>
            <a:br>
              <a:rPr lang="en-US" dirty="0">
                <a:solidFill>
                  <a:srgbClr val="7030A0"/>
                </a:solidFill>
                <a:latin typeface="Avenir Next LT Pro" panose="020B0504020202020204" pitchFamily="34" charset="0"/>
              </a:rPr>
            </a:br>
            <a:br>
              <a:rPr lang="en-US" dirty="0">
                <a:latin typeface="Avenir Next LT Pro" panose="020B0504020202020204" pitchFamily="34" charset="0"/>
              </a:rPr>
            </a:br>
            <a:r>
              <a:rPr lang="en-US" dirty="0" err="1">
                <a:solidFill>
                  <a:srgbClr val="7030A0"/>
                </a:solidFill>
                <a:latin typeface="Avenir Next LT Pro" panose="020B0504020202020204" pitchFamily="34" charset="0"/>
              </a:rPr>
              <a:t>Meervoud</a:t>
            </a:r>
            <a:r>
              <a:rPr lang="en-US" dirty="0">
                <a:latin typeface="Avenir Next LT Pro" panose="020B0504020202020204" pitchFamily="34" charset="0"/>
              </a:rPr>
              <a:t> 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743B5D3-54D1-46B9-8175-5FEEDFB819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264" t="50353" r="49863" b="1409"/>
          <a:stretch/>
        </p:blipFill>
        <p:spPr>
          <a:xfrm>
            <a:off x="6785717" y="2207771"/>
            <a:ext cx="2648437" cy="2149998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D278C324-C680-4DBF-AEED-182469640A8F}"/>
              </a:ext>
            </a:extLst>
          </p:cNvPr>
          <p:cNvSpPr txBox="1"/>
          <p:nvPr/>
        </p:nvSpPr>
        <p:spPr>
          <a:xfrm>
            <a:off x="7227404" y="5098180"/>
            <a:ext cx="7248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solidFill>
                  <a:srgbClr val="7030A0"/>
                </a:solidFill>
                <a:latin typeface="Avenir Next LT Pro" panose="020B0504020202020204" pitchFamily="34" charset="0"/>
              </a:rPr>
              <a:t>Dichtbij</a:t>
            </a:r>
            <a:r>
              <a:rPr lang="nl-NL" sz="3600" dirty="0">
                <a:latin typeface="+mj-lt"/>
              </a:rPr>
              <a:t> 	</a:t>
            </a:r>
            <a:r>
              <a:rPr lang="nl-NL" dirty="0">
                <a:latin typeface="+mj-lt"/>
              </a:rPr>
              <a:t>	</a:t>
            </a:r>
            <a:endParaRPr lang="nl-NL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62550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1AFD227-869A-489C-A9B5-3F0498DF3C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096450" y="13394"/>
            <a:ext cx="494218" cy="6814823"/>
            <a:chOff x="11096450" y="13394"/>
            <a:chExt cx="494218" cy="6814823"/>
          </a:xfrm>
          <a:solidFill>
            <a:schemeClr val="bg2">
              <a:lumMod val="90000"/>
            </a:schemeClr>
          </a:solidFill>
        </p:grpSpPr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62704B34-199B-4964-9C78-3AB9735915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8009" y="671857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8B1E8DB8-017D-454E-849F-EE5742849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5034" y="77813"/>
              <a:ext cx="138242" cy="88130"/>
            </a:xfrm>
            <a:custGeom>
              <a:avLst/>
              <a:gdLst>
                <a:gd name="T0" fmla="*/ 22 w 42"/>
                <a:gd name="T1" fmla="*/ 0 h 29"/>
                <a:gd name="T2" fmla="*/ 14 w 42"/>
                <a:gd name="T3" fmla="*/ 25 h 29"/>
                <a:gd name="T4" fmla="*/ 22 w 42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9">
                  <a:moveTo>
                    <a:pt x="22" y="0"/>
                  </a:moveTo>
                  <a:cubicBezTo>
                    <a:pt x="42" y="7"/>
                    <a:pt x="28" y="29"/>
                    <a:pt x="14" y="25"/>
                  </a:cubicBezTo>
                  <a:cubicBezTo>
                    <a:pt x="0" y="18"/>
                    <a:pt x="8" y="1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Freeform 15">
              <a:extLst>
                <a:ext uri="{FF2B5EF4-FFF2-40B4-BE49-F238E27FC236}">
                  <a16:creationId xmlns:a16="http://schemas.microsoft.com/office/drawing/2014/main" id="{16D80E5D-5099-41C4-A80A-1B1538C382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78964" y="592010"/>
              <a:ext cx="121406" cy="72626"/>
            </a:xfrm>
            <a:custGeom>
              <a:avLst/>
              <a:gdLst>
                <a:gd name="T0" fmla="*/ 16 w 37"/>
                <a:gd name="T1" fmla="*/ 0 h 24"/>
                <a:gd name="T2" fmla="*/ 11 w 37"/>
                <a:gd name="T3" fmla="*/ 24 h 24"/>
                <a:gd name="T4" fmla="*/ 16 w 37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4">
                  <a:moveTo>
                    <a:pt x="16" y="0"/>
                  </a:moveTo>
                  <a:cubicBezTo>
                    <a:pt x="37" y="6"/>
                    <a:pt x="30" y="20"/>
                    <a:pt x="11" y="24"/>
                  </a:cubicBezTo>
                  <a:cubicBezTo>
                    <a:pt x="0" y="17"/>
                    <a:pt x="5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947751E1-E2F4-467E-B547-3BD4BAB7F5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2378" y="335267"/>
              <a:ext cx="138242" cy="78339"/>
            </a:xfrm>
            <a:custGeom>
              <a:avLst/>
              <a:gdLst>
                <a:gd name="T0" fmla="*/ 6 w 42"/>
                <a:gd name="T1" fmla="*/ 6 h 26"/>
                <a:gd name="T2" fmla="*/ 21 w 42"/>
                <a:gd name="T3" fmla="*/ 26 h 26"/>
                <a:gd name="T4" fmla="*/ 6 w 42"/>
                <a:gd name="T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6">
                  <a:moveTo>
                    <a:pt x="6" y="6"/>
                  </a:moveTo>
                  <a:cubicBezTo>
                    <a:pt x="25" y="0"/>
                    <a:pt x="42" y="17"/>
                    <a:pt x="21" y="26"/>
                  </a:cubicBezTo>
                  <a:cubicBezTo>
                    <a:pt x="9" y="26"/>
                    <a:pt x="0" y="16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55D8869B-B701-4268-9856-876345C8AE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714" y="2021691"/>
              <a:ext cx="124951" cy="69362"/>
            </a:xfrm>
            <a:custGeom>
              <a:avLst/>
              <a:gdLst>
                <a:gd name="T0" fmla="*/ 16 w 38"/>
                <a:gd name="T1" fmla="*/ 0 h 23"/>
                <a:gd name="T2" fmla="*/ 10 w 38"/>
                <a:gd name="T3" fmla="*/ 23 h 23"/>
                <a:gd name="T4" fmla="*/ 1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16" y="0"/>
                  </a:moveTo>
                  <a:cubicBezTo>
                    <a:pt x="38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A25CA59C-849F-4CE4-A9B0-293F98DE2C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4629" y="2272420"/>
              <a:ext cx="128495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FE000DB1-AAA1-4BFF-8F14-53624C2F9E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6398" y="1049544"/>
              <a:ext cx="150648" cy="99554"/>
            </a:xfrm>
            <a:custGeom>
              <a:avLst/>
              <a:gdLst>
                <a:gd name="T0" fmla="*/ 26 w 46"/>
                <a:gd name="T1" fmla="*/ 0 h 33"/>
                <a:gd name="T2" fmla="*/ 38 w 46"/>
                <a:gd name="T3" fmla="*/ 22 h 33"/>
                <a:gd name="T4" fmla="*/ 26 w 46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33">
                  <a:moveTo>
                    <a:pt x="26" y="0"/>
                  </a:moveTo>
                  <a:cubicBezTo>
                    <a:pt x="29" y="0"/>
                    <a:pt x="46" y="16"/>
                    <a:pt x="38" y="22"/>
                  </a:cubicBezTo>
                  <a:cubicBezTo>
                    <a:pt x="16" y="33"/>
                    <a:pt x="0" y="5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8" name="Freeform 23">
              <a:extLst>
                <a:ext uri="{FF2B5EF4-FFF2-40B4-BE49-F238E27FC236}">
                  <a16:creationId xmlns:a16="http://schemas.microsoft.com/office/drawing/2014/main" id="{5EEFBC14-7E5B-47B2-B5E3-E90991F891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40085" y="83697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8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10"/>
                    <a:pt x="28" y="27"/>
                    <a:pt x="8" y="20"/>
                  </a:cubicBezTo>
                  <a:cubicBezTo>
                    <a:pt x="0" y="8"/>
                    <a:pt x="7" y="2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9" name="Freeform 26">
              <a:extLst>
                <a:ext uri="{FF2B5EF4-FFF2-40B4-BE49-F238E27FC236}">
                  <a16:creationId xmlns:a16="http://schemas.microsoft.com/office/drawing/2014/main" id="{00AFF6E4-A34A-4FD3-8C57-BB96114822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27309" y="1320685"/>
              <a:ext cx="127608" cy="78339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5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2"/>
                    <a:pt x="36" y="26"/>
                    <a:pt x="20" y="25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0" name="Freeform 27">
              <a:extLst>
                <a:ext uri="{FF2B5EF4-FFF2-40B4-BE49-F238E27FC236}">
                  <a16:creationId xmlns:a16="http://schemas.microsoft.com/office/drawing/2014/main" id="{C63A8474-C075-4441-A0B3-52286EA500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7470" y="1778440"/>
              <a:ext cx="131153" cy="93843"/>
            </a:xfrm>
            <a:custGeom>
              <a:avLst/>
              <a:gdLst>
                <a:gd name="T0" fmla="*/ 22 w 40"/>
                <a:gd name="T1" fmla="*/ 0 h 31"/>
                <a:gd name="T2" fmla="*/ 16 w 40"/>
                <a:gd name="T3" fmla="*/ 25 h 31"/>
                <a:gd name="T4" fmla="*/ 22 w 40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1">
                  <a:moveTo>
                    <a:pt x="22" y="0"/>
                  </a:moveTo>
                  <a:cubicBezTo>
                    <a:pt x="39" y="3"/>
                    <a:pt x="40" y="31"/>
                    <a:pt x="16" y="25"/>
                  </a:cubicBezTo>
                  <a:cubicBezTo>
                    <a:pt x="0" y="7"/>
                    <a:pt x="13" y="4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1" name="Freeform 28">
              <a:extLst>
                <a:ext uri="{FF2B5EF4-FFF2-40B4-BE49-F238E27FC236}">
                  <a16:creationId xmlns:a16="http://schemas.microsoft.com/office/drawing/2014/main" id="{35DA4698-A2ED-4512-8887-F12D3F1437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4869" y="1535195"/>
              <a:ext cx="127608" cy="69362"/>
            </a:xfrm>
            <a:custGeom>
              <a:avLst/>
              <a:gdLst>
                <a:gd name="T0" fmla="*/ 16 w 39"/>
                <a:gd name="T1" fmla="*/ 0 h 23"/>
                <a:gd name="T2" fmla="*/ 11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7"/>
                    <a:pt x="31" y="17"/>
                    <a:pt x="11" y="23"/>
                  </a:cubicBezTo>
                  <a:cubicBezTo>
                    <a:pt x="0" y="16"/>
                    <a:pt x="4" y="2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2" name="Freeform 30">
              <a:extLst>
                <a:ext uri="{FF2B5EF4-FFF2-40B4-BE49-F238E27FC236}">
                  <a16:creationId xmlns:a16="http://schemas.microsoft.com/office/drawing/2014/main" id="{3358E118-D590-4E50-B21C-6CDAA1CCAF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80119" y="1078297"/>
              <a:ext cx="9748" cy="5712"/>
            </a:xfrm>
            <a:custGeom>
              <a:avLst/>
              <a:gdLst>
                <a:gd name="T0" fmla="*/ 1 w 3"/>
                <a:gd name="T1" fmla="*/ 0 h 2"/>
                <a:gd name="T2" fmla="*/ 2 w 3"/>
                <a:gd name="T3" fmla="*/ 2 h 2"/>
                <a:gd name="T4" fmla="*/ 1 w 3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0"/>
                  </a:moveTo>
                  <a:cubicBezTo>
                    <a:pt x="2" y="1"/>
                    <a:pt x="3" y="2"/>
                    <a:pt x="2" y="2"/>
                  </a:cubicBezTo>
                  <a:cubicBezTo>
                    <a:pt x="1" y="2"/>
                    <a:pt x="0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" name="Freeform 43">
              <a:extLst>
                <a:ext uri="{FF2B5EF4-FFF2-40B4-BE49-F238E27FC236}">
                  <a16:creationId xmlns:a16="http://schemas.microsoft.com/office/drawing/2014/main" id="{F1EE889E-60FF-423F-ADCB-6CBEE853A0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94111" y="860614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" name="Freeform 51">
              <a:extLst>
                <a:ext uri="{FF2B5EF4-FFF2-40B4-BE49-F238E27FC236}">
                  <a16:creationId xmlns:a16="http://schemas.microsoft.com/office/drawing/2014/main" id="{A4AA0634-0A7C-4A35-8EB7-775200F129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7080" y="1015030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5" name="Freeform 52">
              <a:extLst>
                <a:ext uri="{FF2B5EF4-FFF2-40B4-BE49-F238E27FC236}">
                  <a16:creationId xmlns:a16="http://schemas.microsoft.com/office/drawing/2014/main" id="{EBA21558-CAC3-445C-8882-5D4A0C6D2A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64085" y="450599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6" name="Freeform 53">
              <a:extLst>
                <a:ext uri="{FF2B5EF4-FFF2-40B4-BE49-F238E27FC236}">
                  <a16:creationId xmlns:a16="http://schemas.microsoft.com/office/drawing/2014/main" id="{2E9415F1-5D31-4C25-9E26-203EEF5008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166" y="1253803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7" name="Freeform 54">
              <a:extLst>
                <a:ext uri="{FF2B5EF4-FFF2-40B4-BE49-F238E27FC236}">
                  <a16:creationId xmlns:a16="http://schemas.microsoft.com/office/drawing/2014/main" id="{622FC1F6-879A-45BA-8752-08020C39CE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013" y="614227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" name="Freeform 55">
              <a:extLst>
                <a:ext uri="{FF2B5EF4-FFF2-40B4-BE49-F238E27FC236}">
                  <a16:creationId xmlns:a16="http://schemas.microsoft.com/office/drawing/2014/main" id="{BA09826C-58E2-48C5-9666-333326C2CA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55026" y="1463404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" name="Freeform 56">
              <a:extLst>
                <a:ext uri="{FF2B5EF4-FFF2-40B4-BE49-F238E27FC236}">
                  <a16:creationId xmlns:a16="http://schemas.microsoft.com/office/drawing/2014/main" id="{A6D3555F-4EA1-4EA7-9D08-2D75CE519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1585" y="2335317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0" name="Freeform 57">
              <a:extLst>
                <a:ext uri="{FF2B5EF4-FFF2-40B4-BE49-F238E27FC236}">
                  <a16:creationId xmlns:a16="http://schemas.microsoft.com/office/drawing/2014/main" id="{60FA20E8-EDAA-4310-B870-97807901AC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175" y="1673149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1" name="Freeform 59">
              <a:extLst>
                <a:ext uri="{FF2B5EF4-FFF2-40B4-BE49-F238E27FC236}">
                  <a16:creationId xmlns:a16="http://schemas.microsoft.com/office/drawing/2014/main" id="{F5552AA2-C2AB-4D59-B6EF-E8E5EE110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0625" y="255502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2" name="Freeform 60">
              <a:extLst>
                <a:ext uri="{FF2B5EF4-FFF2-40B4-BE49-F238E27FC236}">
                  <a16:creationId xmlns:a16="http://schemas.microsoft.com/office/drawing/2014/main" id="{0BA267D0-8F6B-4803-B948-70E29B458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5856" y="19029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3" name="Freeform 61">
              <a:extLst>
                <a:ext uri="{FF2B5EF4-FFF2-40B4-BE49-F238E27FC236}">
                  <a16:creationId xmlns:a16="http://schemas.microsoft.com/office/drawing/2014/main" id="{86E372A3-B9F4-4FEE-8B96-D9AD879E21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153" y="213730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FF0C4564-5DA6-4224-A8B7-85CE1323DE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0824" y="2818299"/>
              <a:ext cx="121406" cy="81603"/>
            </a:xfrm>
            <a:custGeom>
              <a:avLst/>
              <a:gdLst>
                <a:gd name="T0" fmla="*/ 20 w 37"/>
                <a:gd name="T1" fmla="*/ 1 h 27"/>
                <a:gd name="T2" fmla="*/ 22 w 37"/>
                <a:gd name="T3" fmla="*/ 27 h 27"/>
                <a:gd name="T4" fmla="*/ 20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20" y="1"/>
                  </a:moveTo>
                  <a:cubicBezTo>
                    <a:pt x="31" y="1"/>
                    <a:pt x="37" y="24"/>
                    <a:pt x="22" y="27"/>
                  </a:cubicBezTo>
                  <a:cubicBezTo>
                    <a:pt x="2" y="27"/>
                    <a:pt x="0" y="0"/>
                    <a:pt x="2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5" name="Freeform 6">
              <a:extLst>
                <a:ext uri="{FF2B5EF4-FFF2-40B4-BE49-F238E27FC236}">
                  <a16:creationId xmlns:a16="http://schemas.microsoft.com/office/drawing/2014/main" id="{19F31D0D-C43D-4BB0-A13C-9524B84117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1700" y="5088176"/>
              <a:ext cx="124063" cy="87315"/>
            </a:xfrm>
            <a:custGeom>
              <a:avLst/>
              <a:gdLst>
                <a:gd name="T0" fmla="*/ 12 w 38"/>
                <a:gd name="T1" fmla="*/ 3 h 29"/>
                <a:gd name="T2" fmla="*/ 15 w 38"/>
                <a:gd name="T3" fmla="*/ 29 h 29"/>
                <a:gd name="T4" fmla="*/ 12 w 38"/>
                <a:gd name="T5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9">
                  <a:moveTo>
                    <a:pt x="12" y="3"/>
                  </a:moveTo>
                  <a:cubicBezTo>
                    <a:pt x="34" y="0"/>
                    <a:pt x="38" y="26"/>
                    <a:pt x="15" y="29"/>
                  </a:cubicBezTo>
                  <a:cubicBezTo>
                    <a:pt x="4" y="23"/>
                    <a:pt x="0" y="9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6B32FB03-B0FE-4731-BE41-C59AFB49FB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1127" y="2531128"/>
              <a:ext cx="138242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7" name="Freeform 8">
              <a:extLst>
                <a:ext uri="{FF2B5EF4-FFF2-40B4-BE49-F238E27FC236}">
                  <a16:creationId xmlns:a16="http://schemas.microsoft.com/office/drawing/2014/main" id="{BDD5B6F0-1E17-4DCD-AE5F-ED8C48892F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1349" y="473588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0290BE17-E89B-4AF9-B3F6-AF4884D524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09487" y="4455410"/>
              <a:ext cx="121406" cy="88130"/>
            </a:xfrm>
            <a:custGeom>
              <a:avLst/>
              <a:gdLst>
                <a:gd name="T0" fmla="*/ 18 w 37"/>
                <a:gd name="T1" fmla="*/ 4 h 29"/>
                <a:gd name="T2" fmla="*/ 22 w 37"/>
                <a:gd name="T3" fmla="*/ 29 h 29"/>
                <a:gd name="T4" fmla="*/ 18 w 37"/>
                <a:gd name="T5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9">
                  <a:moveTo>
                    <a:pt x="18" y="4"/>
                  </a:moveTo>
                  <a:cubicBezTo>
                    <a:pt x="35" y="0"/>
                    <a:pt x="37" y="28"/>
                    <a:pt x="22" y="29"/>
                  </a:cubicBezTo>
                  <a:cubicBezTo>
                    <a:pt x="7" y="28"/>
                    <a:pt x="0" y="1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39" name="Freeform 11">
              <a:extLst>
                <a:ext uri="{FF2B5EF4-FFF2-40B4-BE49-F238E27FC236}">
                  <a16:creationId xmlns:a16="http://schemas.microsoft.com/office/drawing/2014/main" id="{85F63089-F77F-4F02-8417-AAC1847FBC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9848" y="4194178"/>
              <a:ext cx="143559" cy="102819"/>
            </a:xfrm>
            <a:custGeom>
              <a:avLst/>
              <a:gdLst>
                <a:gd name="T0" fmla="*/ 31 w 44"/>
                <a:gd name="T1" fmla="*/ 1 h 34"/>
                <a:gd name="T2" fmla="*/ 42 w 44"/>
                <a:gd name="T3" fmla="*/ 19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0" name="Freeform 12">
              <a:extLst>
                <a:ext uri="{FF2B5EF4-FFF2-40B4-BE49-F238E27FC236}">
                  <a16:creationId xmlns:a16="http://schemas.microsoft.com/office/drawing/2014/main" id="{7B01CD5E-570F-4CBF-9904-94F30D928C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81624" y="3691697"/>
              <a:ext cx="134697" cy="81603"/>
            </a:xfrm>
            <a:custGeom>
              <a:avLst/>
              <a:gdLst>
                <a:gd name="T0" fmla="*/ 22 w 41"/>
                <a:gd name="T1" fmla="*/ 0 h 27"/>
                <a:gd name="T2" fmla="*/ 8 w 41"/>
                <a:gd name="T3" fmla="*/ 20 h 27"/>
                <a:gd name="T4" fmla="*/ 22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22" y="0"/>
                  </a:moveTo>
                  <a:cubicBezTo>
                    <a:pt x="41" y="12"/>
                    <a:pt x="24" y="27"/>
                    <a:pt x="8" y="20"/>
                  </a:cubicBezTo>
                  <a:cubicBezTo>
                    <a:pt x="0" y="7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1" name="Freeform 13">
              <a:extLst>
                <a:ext uri="{FF2B5EF4-FFF2-40B4-BE49-F238E27FC236}">
                  <a16:creationId xmlns:a16="http://schemas.microsoft.com/office/drawing/2014/main" id="{7EE6A672-2915-4B03-99A9-9364D5F15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417787" y="3075050"/>
              <a:ext cx="124951" cy="69362"/>
            </a:xfrm>
            <a:custGeom>
              <a:avLst/>
              <a:gdLst>
                <a:gd name="T0" fmla="*/ 26 w 38"/>
                <a:gd name="T1" fmla="*/ 0 h 23"/>
                <a:gd name="T2" fmla="*/ 25 w 38"/>
                <a:gd name="T3" fmla="*/ 23 h 23"/>
                <a:gd name="T4" fmla="*/ 26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6" y="0"/>
                  </a:moveTo>
                  <a:cubicBezTo>
                    <a:pt x="38" y="0"/>
                    <a:pt x="37" y="20"/>
                    <a:pt x="25" y="23"/>
                  </a:cubicBezTo>
                  <a:cubicBezTo>
                    <a:pt x="0" y="23"/>
                    <a:pt x="5" y="1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2136B643-14E1-443A-BC1C-06ADAE65C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76729" y="3335597"/>
              <a:ext cx="134697" cy="84866"/>
            </a:xfrm>
            <a:custGeom>
              <a:avLst/>
              <a:gdLst>
                <a:gd name="T0" fmla="*/ 26 w 41"/>
                <a:gd name="T1" fmla="*/ 1 h 28"/>
                <a:gd name="T2" fmla="*/ 39 w 41"/>
                <a:gd name="T3" fmla="*/ 20 h 28"/>
                <a:gd name="T4" fmla="*/ 26 w 41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6" y="1"/>
                  </a:moveTo>
                  <a:cubicBezTo>
                    <a:pt x="34" y="0"/>
                    <a:pt x="41" y="12"/>
                    <a:pt x="39" y="20"/>
                  </a:cubicBezTo>
                  <a:cubicBezTo>
                    <a:pt x="17" y="28"/>
                    <a:pt x="0" y="12"/>
                    <a:pt x="2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3" name="Freeform 16">
              <a:extLst>
                <a:ext uri="{FF2B5EF4-FFF2-40B4-BE49-F238E27FC236}">
                  <a16:creationId xmlns:a16="http://schemas.microsoft.com/office/drawing/2014/main" id="{867FA393-4F37-4E1A-870B-F96775FAB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60464" y="3934729"/>
              <a:ext cx="143559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5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5"/>
                  </a:cubicBezTo>
                  <a:cubicBezTo>
                    <a:pt x="29" y="32"/>
                    <a:pt x="0" y="6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4" name="Freeform 17">
              <a:extLst>
                <a:ext uri="{FF2B5EF4-FFF2-40B4-BE49-F238E27FC236}">
                  <a16:creationId xmlns:a16="http://schemas.microsoft.com/office/drawing/2014/main" id="{E225A1BE-FAD2-4764-A7E4-A6DA07D057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95443" y="5347417"/>
              <a:ext cx="94821" cy="69362"/>
            </a:xfrm>
            <a:custGeom>
              <a:avLst/>
              <a:gdLst>
                <a:gd name="T0" fmla="*/ 13 w 29"/>
                <a:gd name="T1" fmla="*/ 0 h 23"/>
                <a:gd name="T2" fmla="*/ 13 w 29"/>
                <a:gd name="T3" fmla="*/ 23 h 23"/>
                <a:gd name="T4" fmla="*/ 13 w 2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" h="23">
                  <a:moveTo>
                    <a:pt x="13" y="0"/>
                  </a:moveTo>
                  <a:cubicBezTo>
                    <a:pt x="27" y="0"/>
                    <a:pt x="29" y="22"/>
                    <a:pt x="13" y="23"/>
                  </a:cubicBezTo>
                  <a:cubicBezTo>
                    <a:pt x="2" y="22"/>
                    <a:pt x="0" y="2"/>
                    <a:pt x="1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25D65388-C7E0-4C07-822A-03C5009C6D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43434" y="5658571"/>
              <a:ext cx="140901" cy="102819"/>
            </a:xfrm>
            <a:custGeom>
              <a:avLst/>
              <a:gdLst>
                <a:gd name="T0" fmla="*/ 24 w 43"/>
                <a:gd name="T1" fmla="*/ 0 h 34"/>
                <a:gd name="T2" fmla="*/ 14 w 43"/>
                <a:gd name="T3" fmla="*/ 23 h 34"/>
                <a:gd name="T4" fmla="*/ 24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4" y="0"/>
                  </a:moveTo>
                  <a:cubicBezTo>
                    <a:pt x="43" y="3"/>
                    <a:pt x="28" y="34"/>
                    <a:pt x="14" y="23"/>
                  </a:cubicBezTo>
                  <a:cubicBezTo>
                    <a:pt x="0" y="28"/>
                    <a:pt x="4" y="5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6" name="Freeform 25">
              <a:extLst>
                <a:ext uri="{FF2B5EF4-FFF2-40B4-BE49-F238E27FC236}">
                  <a16:creationId xmlns:a16="http://schemas.microsoft.com/office/drawing/2014/main" id="{E1D79822-C494-449C-B439-F437DAD4F2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095" y="6423833"/>
              <a:ext cx="134697" cy="93843"/>
            </a:xfrm>
            <a:custGeom>
              <a:avLst/>
              <a:gdLst>
                <a:gd name="T0" fmla="*/ 23 w 41"/>
                <a:gd name="T1" fmla="*/ 0 h 31"/>
                <a:gd name="T2" fmla="*/ 17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1"/>
                    <a:pt x="41" y="31"/>
                    <a:pt x="17" y="25"/>
                  </a:cubicBezTo>
                  <a:cubicBezTo>
                    <a:pt x="0" y="7"/>
                    <a:pt x="17" y="4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CDB324E5-E8D9-40E3-BAB4-1F87E67E4F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24317" y="5897278"/>
              <a:ext cx="118747" cy="120771"/>
            </a:xfrm>
            <a:custGeom>
              <a:avLst/>
              <a:gdLst>
                <a:gd name="T0" fmla="*/ 16 w 36"/>
                <a:gd name="T1" fmla="*/ 4 h 40"/>
                <a:gd name="T2" fmla="*/ 34 w 36"/>
                <a:gd name="T3" fmla="*/ 15 h 40"/>
                <a:gd name="T4" fmla="*/ 16 w 36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40">
                  <a:moveTo>
                    <a:pt x="16" y="4"/>
                  </a:moveTo>
                  <a:cubicBezTo>
                    <a:pt x="36" y="5"/>
                    <a:pt x="33" y="0"/>
                    <a:pt x="34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8" name="Freeform 31">
              <a:extLst>
                <a:ext uri="{FF2B5EF4-FFF2-40B4-BE49-F238E27FC236}">
                  <a16:creationId xmlns:a16="http://schemas.microsoft.com/office/drawing/2014/main" id="{15404AB3-12EB-462E-85A2-AF4A7E91D7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56013" y="6183127"/>
              <a:ext cx="131153" cy="72626"/>
            </a:xfrm>
            <a:custGeom>
              <a:avLst/>
              <a:gdLst>
                <a:gd name="T0" fmla="*/ 24 w 40"/>
                <a:gd name="T1" fmla="*/ 0 h 24"/>
                <a:gd name="T2" fmla="*/ 25 w 40"/>
                <a:gd name="T3" fmla="*/ 24 h 24"/>
                <a:gd name="T4" fmla="*/ 24 w 40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4">
                  <a:moveTo>
                    <a:pt x="24" y="0"/>
                  </a:moveTo>
                  <a:cubicBezTo>
                    <a:pt x="40" y="0"/>
                    <a:pt x="38" y="20"/>
                    <a:pt x="25" y="24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49" name="Freeform 32">
              <a:extLst>
                <a:ext uri="{FF2B5EF4-FFF2-40B4-BE49-F238E27FC236}">
                  <a16:creationId xmlns:a16="http://schemas.microsoft.com/office/drawing/2014/main" id="{228021CB-53B3-4BCC-A14C-0B6951FC97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4198" y="3296179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0" name="Freeform 33">
              <a:extLst>
                <a:ext uri="{FF2B5EF4-FFF2-40B4-BE49-F238E27FC236}">
                  <a16:creationId xmlns:a16="http://schemas.microsoft.com/office/drawing/2014/main" id="{B353D0BC-00A6-4EA4-9311-9FCB88CC20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4111" y="4387490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1" name="Freeform 34">
              <a:extLst>
                <a:ext uri="{FF2B5EF4-FFF2-40B4-BE49-F238E27FC236}">
                  <a16:creationId xmlns:a16="http://schemas.microsoft.com/office/drawing/2014/main" id="{0E001FD3-6EDD-47A3-9916-826E1595D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8041" y="5384813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2" name="Freeform 35">
              <a:extLst>
                <a:ext uri="{FF2B5EF4-FFF2-40B4-BE49-F238E27FC236}">
                  <a16:creationId xmlns:a16="http://schemas.microsoft.com/office/drawing/2014/main" id="{FE214D5B-D151-4E09-A01E-BEAAF9C679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33693" y="4595717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3" name="Freeform 36">
              <a:extLst>
                <a:ext uri="{FF2B5EF4-FFF2-40B4-BE49-F238E27FC236}">
                  <a16:creationId xmlns:a16="http://schemas.microsoft.com/office/drawing/2014/main" id="{3024EF13-0A45-49DD-B0F4-FA3A5169EF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046702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4" name="Freeform 37">
              <a:extLst>
                <a:ext uri="{FF2B5EF4-FFF2-40B4-BE49-F238E27FC236}">
                  <a16:creationId xmlns:a16="http://schemas.microsoft.com/office/drawing/2014/main" id="{95E0BDAE-48A7-4752-A150-74DA4BAE5E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596" y="3060239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5" name="Freeform 38">
              <a:extLst>
                <a:ext uri="{FF2B5EF4-FFF2-40B4-BE49-F238E27FC236}">
                  <a16:creationId xmlns:a16="http://schemas.microsoft.com/office/drawing/2014/main" id="{DE128EDB-3179-4F47-8B37-BEDE3B82FF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5265" y="4900335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6" name="Freeform 39">
              <a:extLst>
                <a:ext uri="{FF2B5EF4-FFF2-40B4-BE49-F238E27FC236}">
                  <a16:creationId xmlns:a16="http://schemas.microsoft.com/office/drawing/2014/main" id="{E09CDD49-7B7B-42C0-A09E-6CFB3CDFF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7373" y="5141456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7" name="Freeform 40">
              <a:extLst>
                <a:ext uri="{FF2B5EF4-FFF2-40B4-BE49-F238E27FC236}">
                  <a16:creationId xmlns:a16="http://schemas.microsoft.com/office/drawing/2014/main" id="{93C5D839-4CD5-4165-9091-7D9B92CDC1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12337" y="2598157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8" name="Freeform 41">
              <a:extLst>
                <a:ext uri="{FF2B5EF4-FFF2-40B4-BE49-F238E27FC236}">
                  <a16:creationId xmlns:a16="http://schemas.microsoft.com/office/drawing/2014/main" id="{3C7F638A-BB6D-4B24-A7F9-03BF808745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05830" y="6278710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59" name="Freeform 42">
              <a:extLst>
                <a:ext uri="{FF2B5EF4-FFF2-40B4-BE49-F238E27FC236}">
                  <a16:creationId xmlns:a16="http://schemas.microsoft.com/office/drawing/2014/main" id="{5B59DB64-329B-45EA-8A67-4213A886B5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3998" y="5596726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0" name="Freeform 44">
              <a:extLst>
                <a:ext uri="{FF2B5EF4-FFF2-40B4-BE49-F238E27FC236}">
                  <a16:creationId xmlns:a16="http://schemas.microsoft.com/office/drawing/2014/main" id="{D8DAB003-6484-4D1D-85AE-93FA09BC5E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97788" y="4080854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1" name="Freeform 45">
              <a:extLst>
                <a:ext uri="{FF2B5EF4-FFF2-40B4-BE49-F238E27FC236}">
                  <a16:creationId xmlns:a16="http://schemas.microsoft.com/office/drawing/2014/main" id="{D49280A1-ACA8-4CD6-9012-AF12660F07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5637" y="5836680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2" name="Freeform 46">
              <a:extLst>
                <a:ext uri="{FF2B5EF4-FFF2-40B4-BE49-F238E27FC236}">
                  <a16:creationId xmlns:a16="http://schemas.microsoft.com/office/drawing/2014/main" id="{C03EAE8C-6089-40E5-9361-2E266A1EEB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24696" y="2830776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3" name="Freeform 47">
              <a:extLst>
                <a:ext uri="{FF2B5EF4-FFF2-40B4-BE49-F238E27FC236}">
                  <a16:creationId xmlns:a16="http://schemas.microsoft.com/office/drawing/2014/main" id="{02E3A077-F087-4E14-A13E-4E9D4369B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82841" y="3849727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Freeform 48">
              <a:extLst>
                <a:ext uri="{FF2B5EF4-FFF2-40B4-BE49-F238E27FC236}">
                  <a16:creationId xmlns:a16="http://schemas.microsoft.com/office/drawing/2014/main" id="{7CE4FAAA-45E7-4C86-B59A-F284B79EFD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8098" y="361625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5" name="Freeform 49">
              <a:extLst>
                <a:ext uri="{FF2B5EF4-FFF2-40B4-BE49-F238E27FC236}">
                  <a16:creationId xmlns:a16="http://schemas.microsoft.com/office/drawing/2014/main" id="{E2689B62-CCA1-4EE5-B622-FBA5168689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076712" y="6507925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6" name="Freeform 8">
              <a:extLst>
                <a:ext uri="{FF2B5EF4-FFF2-40B4-BE49-F238E27FC236}">
                  <a16:creationId xmlns:a16="http://schemas.microsoft.com/office/drawing/2014/main" id="{113638EE-3BCF-4315-A329-3C6766A38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141853" y="34906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7" name="Freeform 106">
              <a:extLst>
                <a:ext uri="{FF2B5EF4-FFF2-40B4-BE49-F238E27FC236}">
                  <a16:creationId xmlns:a16="http://schemas.microsoft.com/office/drawing/2014/main" id="{4FB36B8F-335B-40F2-83BB-C2B2689DC2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5400000">
              <a:off x="11301184" y="6639670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solidFill>
                  <a:schemeClr val="tx2"/>
                </a:solidFill>
              </a:endParaRPr>
            </a:p>
          </p:txBody>
        </p:sp>
      </p:grpSp>
      <p:sp useBgFill="1">
        <p:nvSpPr>
          <p:cNvPr id="69" name="Rectangle 68">
            <a:extLst>
              <a:ext uri="{FF2B5EF4-FFF2-40B4-BE49-F238E27FC236}">
                <a16:creationId xmlns:a16="http://schemas.microsoft.com/office/drawing/2014/main" id="{C53527CE-0857-4148-A439-03E1284D2F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47FFD2-E197-4FF3-809B-E6ABAA960C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215" y="1402855"/>
            <a:ext cx="4838785" cy="71386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dirty="0"/>
              <a:t> </a:t>
            </a:r>
            <a:br>
              <a:rPr lang="en-US" dirty="0"/>
            </a:br>
            <a:br>
              <a:rPr lang="en-US" dirty="0">
                <a:solidFill>
                  <a:srgbClr val="FF0066"/>
                </a:solidFill>
              </a:rPr>
            </a:br>
            <a:r>
              <a:rPr lang="nl-NL" sz="6000" dirty="0" err="1">
                <a:solidFill>
                  <a:srgbClr val="FF0066"/>
                </a:solidFill>
                <a:latin typeface="Avenir Next LT Pro" panose="020B0504020202020204" pitchFamily="34" charset="0"/>
              </a:rPr>
              <a:t>Those</a:t>
            </a:r>
            <a:r>
              <a:rPr lang="nl-NL" dirty="0">
                <a:solidFill>
                  <a:srgbClr val="FF0066"/>
                </a:solidFill>
                <a:latin typeface="Avenir Next LT Pro" panose="020B0504020202020204" pitchFamily="34" charset="0"/>
              </a:rPr>
              <a:t> gebruik je als het woord  meervoud is en veraf staat/ligt.</a:t>
            </a:r>
            <a:br>
              <a:rPr lang="en-US" dirty="0">
                <a:solidFill>
                  <a:srgbClr val="FF0066"/>
                </a:solidFill>
                <a:latin typeface="Avenir Next LT Pro" panose="020B0504020202020204" pitchFamily="34" charset="0"/>
              </a:rPr>
            </a:br>
            <a:br>
              <a:rPr lang="en-US" dirty="0">
                <a:solidFill>
                  <a:srgbClr val="FF0066"/>
                </a:solidFill>
                <a:latin typeface="Avenir Next LT Pro" panose="020B0504020202020204" pitchFamily="34" charset="0"/>
              </a:rPr>
            </a:br>
            <a:r>
              <a:rPr lang="en-US" dirty="0" err="1">
                <a:solidFill>
                  <a:srgbClr val="FF0066"/>
                </a:solidFill>
                <a:latin typeface="Avenir Next LT Pro" panose="020B0504020202020204" pitchFamily="34" charset="0"/>
              </a:rPr>
              <a:t>Meervoud</a:t>
            </a:r>
            <a:r>
              <a:rPr lang="en-US" dirty="0">
                <a:solidFill>
                  <a:srgbClr val="FF0066"/>
                </a:solidFill>
                <a:latin typeface="Avenir Next LT Pro" panose="020B0504020202020204" pitchFamily="34" charset="0"/>
              </a:rPr>
              <a:t> 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B743B5D3-54D1-46B9-8175-5FEEDFB819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1653" t="50633" r="1114" b="1465"/>
          <a:stretch/>
        </p:blipFill>
        <p:spPr>
          <a:xfrm>
            <a:off x="6708982" y="2526922"/>
            <a:ext cx="2559538" cy="2135020"/>
          </a:xfrm>
          <a:prstGeom prst="rect">
            <a:avLst/>
          </a:prstGeom>
          <a:ln w="28575">
            <a:solidFill>
              <a:srgbClr val="FF0066"/>
            </a:solidFill>
          </a:ln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D278C324-C680-4DBF-AEED-182469640A8F}"/>
              </a:ext>
            </a:extLst>
          </p:cNvPr>
          <p:cNvSpPr txBox="1"/>
          <p:nvPr/>
        </p:nvSpPr>
        <p:spPr>
          <a:xfrm>
            <a:off x="5753428" y="5400384"/>
            <a:ext cx="7248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>
                <a:latin typeface="+mj-lt"/>
              </a:rPr>
              <a:t> 	</a:t>
            </a:r>
            <a:r>
              <a:rPr lang="nl-NL" dirty="0">
                <a:latin typeface="+mj-lt"/>
              </a:rPr>
              <a:t>	</a:t>
            </a:r>
            <a:r>
              <a:rPr lang="nl-NL" sz="3600" dirty="0">
                <a:solidFill>
                  <a:srgbClr val="FF0066"/>
                </a:solidFill>
                <a:latin typeface="Avenir Next LT Pro" panose="020B0504020202020204" pitchFamily="34" charset="0"/>
              </a:rPr>
              <a:t>Veraf</a:t>
            </a:r>
          </a:p>
        </p:txBody>
      </p:sp>
    </p:spTree>
    <p:extLst>
      <p:ext uri="{BB962C8B-B14F-4D97-AF65-F5344CB8AC3E}">
        <p14:creationId xmlns:p14="http://schemas.microsoft.com/office/powerpoint/2010/main" val="3655285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7121B47-384D-4AA6-BFEE-9EB117D2A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E0D7078-C423-4117-A163-1F86D7A363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3886" y="3347649"/>
            <a:ext cx="8678811" cy="1306564"/>
          </a:xfrm>
        </p:spPr>
        <p:txBody>
          <a:bodyPr>
            <a:normAutofit fontScale="90000"/>
          </a:bodyPr>
          <a:lstStyle/>
          <a:p>
            <a:r>
              <a:rPr lang="nl-NL" dirty="0" err="1">
                <a:solidFill>
                  <a:srgbClr val="00B050"/>
                </a:solidFill>
                <a:latin typeface="Avenir Next LT Pro" panose="020B0504020202020204" pitchFamily="34" charset="0"/>
              </a:rPr>
              <a:t>This</a:t>
            </a:r>
            <a:r>
              <a:rPr lang="nl-NL" dirty="0">
                <a:solidFill>
                  <a:schemeClr val="tx1"/>
                </a:solidFill>
                <a:latin typeface="Avenir Next LT Pro" panose="020B0504020202020204" pitchFamily="34" charset="0"/>
              </a:rPr>
              <a:t>/ </a:t>
            </a:r>
            <a:r>
              <a:rPr lang="nl-NL" dirty="0" err="1">
                <a:solidFill>
                  <a:srgbClr val="0070C0"/>
                </a:solidFill>
                <a:latin typeface="Avenir Next LT Pro" panose="020B0504020202020204" pitchFamily="34" charset="0"/>
              </a:rPr>
              <a:t>that</a:t>
            </a:r>
            <a:r>
              <a:rPr lang="nl-NL" dirty="0">
                <a:solidFill>
                  <a:schemeClr val="tx1"/>
                </a:solidFill>
                <a:latin typeface="Avenir Next LT Pro" panose="020B0504020202020204" pitchFamily="34" charset="0"/>
              </a:rPr>
              <a:t>/ </a:t>
            </a:r>
            <a:r>
              <a:rPr lang="nl-NL" dirty="0">
                <a:solidFill>
                  <a:srgbClr val="7030A0"/>
                </a:solidFill>
                <a:latin typeface="Avenir Next LT Pro" panose="020B0504020202020204" pitchFamily="34" charset="0"/>
              </a:rPr>
              <a:t>these</a:t>
            </a:r>
            <a:r>
              <a:rPr lang="nl-NL" dirty="0">
                <a:solidFill>
                  <a:schemeClr val="tx1"/>
                </a:solidFill>
                <a:latin typeface="Avenir Next LT Pro" panose="020B0504020202020204" pitchFamily="34" charset="0"/>
              </a:rPr>
              <a:t>/ </a:t>
            </a:r>
            <a:r>
              <a:rPr lang="nl-NL" dirty="0" err="1">
                <a:solidFill>
                  <a:srgbClr val="FF0066"/>
                </a:solidFill>
                <a:latin typeface="Avenir Next LT Pro" panose="020B0504020202020204" pitchFamily="34" charset="0"/>
              </a:rPr>
              <a:t>those</a:t>
            </a:r>
            <a:br>
              <a:rPr lang="nl-NL" dirty="0">
                <a:solidFill>
                  <a:srgbClr val="FF0066"/>
                </a:solidFill>
                <a:latin typeface="Avenir Next LT Pro" panose="020B0504020202020204" pitchFamily="34" charset="0"/>
              </a:rPr>
            </a:br>
            <a:r>
              <a:rPr lang="nl-NL" dirty="0">
                <a:solidFill>
                  <a:schemeClr val="tx1"/>
                </a:solidFill>
                <a:latin typeface="Avenir Next LT Pro" panose="020B0504020202020204" pitchFamily="34" charset="0"/>
              </a:rPr>
              <a:t>Mocht je dit onderwerp nog moeilijk vinden bekijk dan de kennisclip!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B9C70C-9B50-4D83-B8B9-1A0FFA2CB1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952693" y="20697"/>
            <a:ext cx="1862695" cy="6816606"/>
            <a:chOff x="9952693" y="20697"/>
            <a:chExt cx="1862695" cy="681660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E1E57A5-A4F5-41D5-9E12-FA9144457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0674062" y="20697"/>
              <a:ext cx="1141326" cy="6816606"/>
              <a:chOff x="5889776" y="13394"/>
              <a:chExt cx="1141326" cy="6816606"/>
            </a:xfrm>
          </p:grpSpPr>
          <p:sp>
            <p:nvSpPr>
              <p:cNvPr id="101" name="Freeform 8">
                <a:extLst>
                  <a:ext uri="{FF2B5EF4-FFF2-40B4-BE49-F238E27FC236}">
                    <a16:creationId xmlns:a16="http://schemas.microsoft.com/office/drawing/2014/main" id="{ADBCFAC3-B2EB-4241-B9C9-AC317FCE77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8443" y="6718576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10">
                <a:extLst>
                  <a:ext uri="{FF2B5EF4-FFF2-40B4-BE49-F238E27FC236}">
                    <a16:creationId xmlns:a16="http://schemas.microsoft.com/office/drawing/2014/main" id="{86F38B84-C3BC-48A8-9EEF-3077223C409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15468" y="152241"/>
                <a:ext cx="138242" cy="88130"/>
              </a:xfrm>
              <a:custGeom>
                <a:avLst/>
                <a:gdLst>
                  <a:gd name="T0" fmla="*/ 22 w 42"/>
                  <a:gd name="T1" fmla="*/ 0 h 29"/>
                  <a:gd name="T2" fmla="*/ 14 w 42"/>
                  <a:gd name="T3" fmla="*/ 25 h 29"/>
                  <a:gd name="T4" fmla="*/ 22 w 42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9">
                    <a:moveTo>
                      <a:pt x="22" y="0"/>
                    </a:moveTo>
                    <a:cubicBezTo>
                      <a:pt x="42" y="7"/>
                      <a:pt x="28" y="29"/>
                      <a:pt x="14" y="25"/>
                    </a:cubicBezTo>
                    <a:cubicBezTo>
                      <a:pt x="0" y="18"/>
                      <a:pt x="8" y="1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15">
                <a:extLst>
                  <a:ext uri="{FF2B5EF4-FFF2-40B4-BE49-F238E27FC236}">
                    <a16:creationId xmlns:a16="http://schemas.microsoft.com/office/drawing/2014/main" id="{E288352D-6F27-4727-9241-658737B6232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19398" y="666438"/>
                <a:ext cx="121406" cy="72626"/>
              </a:xfrm>
              <a:custGeom>
                <a:avLst/>
                <a:gdLst>
                  <a:gd name="T0" fmla="*/ 16 w 37"/>
                  <a:gd name="T1" fmla="*/ 0 h 24"/>
                  <a:gd name="T2" fmla="*/ 11 w 37"/>
                  <a:gd name="T3" fmla="*/ 24 h 24"/>
                  <a:gd name="T4" fmla="*/ 16 w 37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4">
                    <a:moveTo>
                      <a:pt x="16" y="0"/>
                    </a:moveTo>
                    <a:cubicBezTo>
                      <a:pt x="37" y="6"/>
                      <a:pt x="30" y="20"/>
                      <a:pt x="11" y="24"/>
                    </a:cubicBezTo>
                    <a:cubicBezTo>
                      <a:pt x="0" y="17"/>
                      <a:pt x="5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18">
                <a:extLst>
                  <a:ext uri="{FF2B5EF4-FFF2-40B4-BE49-F238E27FC236}">
                    <a16:creationId xmlns:a16="http://schemas.microsoft.com/office/drawing/2014/main" id="{6AC265CB-8E11-45EF-8A58-9FCB96E0D93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22812" y="409695"/>
                <a:ext cx="138242" cy="78339"/>
              </a:xfrm>
              <a:custGeom>
                <a:avLst/>
                <a:gdLst>
                  <a:gd name="T0" fmla="*/ 6 w 42"/>
                  <a:gd name="T1" fmla="*/ 6 h 26"/>
                  <a:gd name="T2" fmla="*/ 21 w 42"/>
                  <a:gd name="T3" fmla="*/ 26 h 26"/>
                  <a:gd name="T4" fmla="*/ 6 w 42"/>
                  <a:gd name="T5" fmla="*/ 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6">
                    <a:moveTo>
                      <a:pt x="6" y="6"/>
                    </a:moveTo>
                    <a:cubicBezTo>
                      <a:pt x="25" y="0"/>
                      <a:pt x="42" y="17"/>
                      <a:pt x="21" y="26"/>
                    </a:cubicBezTo>
                    <a:cubicBezTo>
                      <a:pt x="9" y="26"/>
                      <a:pt x="0" y="16"/>
                      <a:pt x="6" y="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19">
                <a:extLst>
                  <a:ext uri="{FF2B5EF4-FFF2-40B4-BE49-F238E27FC236}">
                    <a16:creationId xmlns:a16="http://schemas.microsoft.com/office/drawing/2014/main" id="{DABD6D60-E6DC-4EFB-B755-7954BBAB807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12730" y="2096571"/>
                <a:ext cx="124951" cy="69362"/>
              </a:xfrm>
              <a:custGeom>
                <a:avLst/>
                <a:gdLst>
                  <a:gd name="T0" fmla="*/ 16 w 38"/>
                  <a:gd name="T1" fmla="*/ 0 h 23"/>
                  <a:gd name="T2" fmla="*/ 10 w 38"/>
                  <a:gd name="T3" fmla="*/ 23 h 23"/>
                  <a:gd name="T4" fmla="*/ 16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16" y="0"/>
                    </a:moveTo>
                    <a:cubicBezTo>
                      <a:pt x="38" y="8"/>
                      <a:pt x="31" y="18"/>
                      <a:pt x="10" y="23"/>
                    </a:cubicBezTo>
                    <a:cubicBezTo>
                      <a:pt x="0" y="16"/>
                      <a:pt x="4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20">
                <a:extLst>
                  <a:ext uri="{FF2B5EF4-FFF2-40B4-BE49-F238E27FC236}">
                    <a16:creationId xmlns:a16="http://schemas.microsoft.com/office/drawing/2014/main" id="{CF6F209B-B481-49BF-87A6-6201C22D8DA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97493" y="2294129"/>
                <a:ext cx="128495" cy="78339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6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3"/>
                      <a:pt x="36" y="26"/>
                      <a:pt x="20" y="26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22">
                <a:extLst>
                  <a:ext uri="{FF2B5EF4-FFF2-40B4-BE49-F238E27FC236}">
                    <a16:creationId xmlns:a16="http://schemas.microsoft.com/office/drawing/2014/main" id="{F1FA7743-5F0C-45CC-8886-3340214982B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66832" y="1123972"/>
                <a:ext cx="150648" cy="99554"/>
              </a:xfrm>
              <a:custGeom>
                <a:avLst/>
                <a:gdLst>
                  <a:gd name="T0" fmla="*/ 26 w 46"/>
                  <a:gd name="T1" fmla="*/ 0 h 33"/>
                  <a:gd name="T2" fmla="*/ 38 w 46"/>
                  <a:gd name="T3" fmla="*/ 22 h 33"/>
                  <a:gd name="T4" fmla="*/ 26 w 46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33">
                    <a:moveTo>
                      <a:pt x="26" y="0"/>
                    </a:moveTo>
                    <a:cubicBezTo>
                      <a:pt x="29" y="0"/>
                      <a:pt x="46" y="16"/>
                      <a:pt x="38" y="22"/>
                    </a:cubicBezTo>
                    <a:cubicBezTo>
                      <a:pt x="16" y="33"/>
                      <a:pt x="0" y="5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23">
                <a:extLst>
                  <a:ext uri="{FF2B5EF4-FFF2-40B4-BE49-F238E27FC236}">
                    <a16:creationId xmlns:a16="http://schemas.microsoft.com/office/drawing/2014/main" id="{916D9D0F-5354-4875-9938-6387BFAEA31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80519" y="911406"/>
                <a:ext cx="134697" cy="81603"/>
              </a:xfrm>
              <a:custGeom>
                <a:avLst/>
                <a:gdLst>
                  <a:gd name="T0" fmla="*/ 19 w 41"/>
                  <a:gd name="T1" fmla="*/ 0 h 27"/>
                  <a:gd name="T2" fmla="*/ 8 w 41"/>
                  <a:gd name="T3" fmla="*/ 20 h 27"/>
                  <a:gd name="T4" fmla="*/ 19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19" y="0"/>
                    </a:moveTo>
                    <a:cubicBezTo>
                      <a:pt x="41" y="10"/>
                      <a:pt x="28" y="27"/>
                      <a:pt x="8" y="20"/>
                    </a:cubicBezTo>
                    <a:cubicBezTo>
                      <a:pt x="0" y="8"/>
                      <a:pt x="7" y="2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26">
                <a:extLst>
                  <a:ext uri="{FF2B5EF4-FFF2-40B4-BE49-F238E27FC236}">
                    <a16:creationId xmlns:a16="http://schemas.microsoft.com/office/drawing/2014/main" id="{0E294183-C628-4365-B907-E607D3DB12A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67743" y="1395113"/>
                <a:ext cx="127608" cy="78339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5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2"/>
                      <a:pt x="36" y="26"/>
                      <a:pt x="20" y="25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27">
                <a:extLst>
                  <a:ext uri="{FF2B5EF4-FFF2-40B4-BE49-F238E27FC236}">
                    <a16:creationId xmlns:a16="http://schemas.microsoft.com/office/drawing/2014/main" id="{86EA8FAD-5BF8-4312-84E8-774BCEBB41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58219" y="1832215"/>
                <a:ext cx="131153" cy="93843"/>
              </a:xfrm>
              <a:custGeom>
                <a:avLst/>
                <a:gdLst>
                  <a:gd name="T0" fmla="*/ 22 w 40"/>
                  <a:gd name="T1" fmla="*/ 0 h 31"/>
                  <a:gd name="T2" fmla="*/ 16 w 40"/>
                  <a:gd name="T3" fmla="*/ 25 h 31"/>
                  <a:gd name="T4" fmla="*/ 22 w 40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1">
                    <a:moveTo>
                      <a:pt x="22" y="0"/>
                    </a:moveTo>
                    <a:cubicBezTo>
                      <a:pt x="39" y="3"/>
                      <a:pt x="40" y="31"/>
                      <a:pt x="16" y="25"/>
                    </a:cubicBezTo>
                    <a:cubicBezTo>
                      <a:pt x="0" y="7"/>
                      <a:pt x="13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28">
                <a:extLst>
                  <a:ext uri="{FF2B5EF4-FFF2-40B4-BE49-F238E27FC236}">
                    <a16:creationId xmlns:a16="http://schemas.microsoft.com/office/drawing/2014/main" id="{3464AF92-0BBD-433C-B88A-B18E00B14D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45303" y="1609623"/>
                <a:ext cx="127608" cy="69362"/>
              </a:xfrm>
              <a:custGeom>
                <a:avLst/>
                <a:gdLst>
                  <a:gd name="T0" fmla="*/ 16 w 39"/>
                  <a:gd name="T1" fmla="*/ 0 h 23"/>
                  <a:gd name="T2" fmla="*/ 11 w 39"/>
                  <a:gd name="T3" fmla="*/ 23 h 23"/>
                  <a:gd name="T4" fmla="*/ 1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16" y="0"/>
                    </a:moveTo>
                    <a:cubicBezTo>
                      <a:pt x="39" y="7"/>
                      <a:pt x="31" y="17"/>
                      <a:pt x="11" y="23"/>
                    </a:cubicBezTo>
                    <a:cubicBezTo>
                      <a:pt x="0" y="16"/>
                      <a:pt x="4" y="2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30">
                <a:extLst>
                  <a:ext uri="{FF2B5EF4-FFF2-40B4-BE49-F238E27FC236}">
                    <a16:creationId xmlns:a16="http://schemas.microsoft.com/office/drawing/2014/main" id="{F4CE669E-8A98-4951-BC23-D1A03B01815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920553" y="1152725"/>
                <a:ext cx="9748" cy="5712"/>
              </a:xfrm>
              <a:custGeom>
                <a:avLst/>
                <a:gdLst>
                  <a:gd name="T0" fmla="*/ 1 w 3"/>
                  <a:gd name="T1" fmla="*/ 0 h 2"/>
                  <a:gd name="T2" fmla="*/ 2 w 3"/>
                  <a:gd name="T3" fmla="*/ 2 h 2"/>
                  <a:gd name="T4" fmla="*/ 1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1" y="0"/>
                    </a:moveTo>
                    <a:cubicBezTo>
                      <a:pt x="2" y="1"/>
                      <a:pt x="3" y="2"/>
                      <a:pt x="2" y="2"/>
                    </a:cubicBezTo>
                    <a:cubicBezTo>
                      <a:pt x="1" y="2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3">
                <a:extLst>
                  <a:ext uri="{FF2B5EF4-FFF2-40B4-BE49-F238E27FC236}">
                    <a16:creationId xmlns:a16="http://schemas.microsoft.com/office/drawing/2014/main" id="{5BB7130C-3DF5-4615-BD83-A75F7009159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634545" y="860614"/>
                <a:ext cx="143559" cy="75075"/>
              </a:xfrm>
              <a:custGeom>
                <a:avLst/>
                <a:gdLst>
                  <a:gd name="T0" fmla="*/ 28 w 44"/>
                  <a:gd name="T1" fmla="*/ 0 h 25"/>
                  <a:gd name="T2" fmla="*/ 25 w 44"/>
                  <a:gd name="T3" fmla="*/ 25 h 25"/>
                  <a:gd name="T4" fmla="*/ 28 w 44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5">
                    <a:moveTo>
                      <a:pt x="28" y="0"/>
                    </a:moveTo>
                    <a:cubicBezTo>
                      <a:pt x="44" y="2"/>
                      <a:pt x="38" y="22"/>
                      <a:pt x="25" y="25"/>
                    </a:cubicBezTo>
                    <a:cubicBezTo>
                      <a:pt x="0" y="25"/>
                      <a:pt x="9" y="5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51">
                <a:extLst>
                  <a:ext uri="{FF2B5EF4-FFF2-40B4-BE49-F238E27FC236}">
                    <a16:creationId xmlns:a16="http://schemas.microsoft.com/office/drawing/2014/main" id="{EACB7AF9-EA00-4414-8437-3FDDB2E082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607514" y="1015030"/>
                <a:ext cx="115202" cy="90579"/>
              </a:xfrm>
              <a:custGeom>
                <a:avLst/>
                <a:gdLst>
                  <a:gd name="T0" fmla="*/ 19 w 35"/>
                  <a:gd name="T1" fmla="*/ 0 h 30"/>
                  <a:gd name="T2" fmla="*/ 33 w 35"/>
                  <a:gd name="T3" fmla="*/ 15 h 30"/>
                  <a:gd name="T4" fmla="*/ 25 w 35"/>
                  <a:gd name="T5" fmla="*/ 19 h 30"/>
                  <a:gd name="T6" fmla="*/ 19 w 35"/>
                  <a:gd name="T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30">
                    <a:moveTo>
                      <a:pt x="19" y="0"/>
                    </a:moveTo>
                    <a:cubicBezTo>
                      <a:pt x="26" y="0"/>
                      <a:pt x="35" y="8"/>
                      <a:pt x="33" y="15"/>
                    </a:cubicBezTo>
                    <a:cubicBezTo>
                      <a:pt x="30" y="12"/>
                      <a:pt x="27" y="17"/>
                      <a:pt x="25" y="19"/>
                    </a:cubicBezTo>
                    <a:cubicBezTo>
                      <a:pt x="7" y="30"/>
                      <a:pt x="0" y="5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52">
                <a:extLst>
                  <a:ext uri="{FF2B5EF4-FFF2-40B4-BE49-F238E27FC236}">
                    <a16:creationId xmlns:a16="http://schemas.microsoft.com/office/drawing/2014/main" id="{FC2519C3-3C5A-43C9-9ECF-D097278C189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604519" y="450599"/>
                <a:ext cx="118747" cy="81603"/>
              </a:xfrm>
              <a:custGeom>
                <a:avLst/>
                <a:gdLst>
                  <a:gd name="T0" fmla="*/ 21 w 36"/>
                  <a:gd name="T1" fmla="*/ 0 h 27"/>
                  <a:gd name="T2" fmla="*/ 22 w 36"/>
                  <a:gd name="T3" fmla="*/ 27 h 27"/>
                  <a:gd name="T4" fmla="*/ 21 w 36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21" y="0"/>
                    </a:moveTo>
                    <a:cubicBezTo>
                      <a:pt x="33" y="3"/>
                      <a:pt x="36" y="23"/>
                      <a:pt x="22" y="27"/>
                    </a:cubicBezTo>
                    <a:cubicBezTo>
                      <a:pt x="3" y="25"/>
                      <a:pt x="0" y="1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53">
                <a:extLst>
                  <a:ext uri="{FF2B5EF4-FFF2-40B4-BE49-F238E27FC236}">
                    <a16:creationId xmlns:a16="http://schemas.microsoft.com/office/drawing/2014/main" id="{62D72422-4E61-4321-BD7E-B56CC4B1A81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95600" y="1253803"/>
                <a:ext cx="127608" cy="79154"/>
              </a:xfrm>
              <a:custGeom>
                <a:avLst/>
                <a:gdLst>
                  <a:gd name="T0" fmla="*/ 24 w 39"/>
                  <a:gd name="T1" fmla="*/ 0 h 26"/>
                  <a:gd name="T2" fmla="*/ 20 w 39"/>
                  <a:gd name="T3" fmla="*/ 26 h 26"/>
                  <a:gd name="T4" fmla="*/ 24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4" y="0"/>
                    </a:moveTo>
                    <a:cubicBezTo>
                      <a:pt x="39" y="3"/>
                      <a:pt x="36" y="26"/>
                      <a:pt x="20" y="26"/>
                    </a:cubicBezTo>
                    <a:cubicBezTo>
                      <a:pt x="0" y="18"/>
                      <a:pt x="3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4">
                <a:extLst>
                  <a:ext uri="{FF2B5EF4-FFF2-40B4-BE49-F238E27FC236}">
                    <a16:creationId xmlns:a16="http://schemas.microsoft.com/office/drawing/2014/main" id="{05F207C0-A03D-4E9A-803E-D82A7BA7E54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81447" y="614227"/>
                <a:ext cx="134697" cy="105266"/>
              </a:xfrm>
              <a:custGeom>
                <a:avLst/>
                <a:gdLst>
                  <a:gd name="T0" fmla="*/ 28 w 41"/>
                  <a:gd name="T1" fmla="*/ 2 h 35"/>
                  <a:gd name="T2" fmla="*/ 40 w 41"/>
                  <a:gd name="T3" fmla="*/ 21 h 35"/>
                  <a:gd name="T4" fmla="*/ 28 w 41"/>
                  <a:gd name="T5" fmla="*/ 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5">
                    <a:moveTo>
                      <a:pt x="28" y="2"/>
                    </a:moveTo>
                    <a:cubicBezTo>
                      <a:pt x="37" y="0"/>
                      <a:pt x="41" y="13"/>
                      <a:pt x="40" y="21"/>
                    </a:cubicBezTo>
                    <a:cubicBezTo>
                      <a:pt x="22" y="35"/>
                      <a:pt x="0" y="10"/>
                      <a:pt x="28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55">
                <a:extLst>
                  <a:ext uri="{FF2B5EF4-FFF2-40B4-BE49-F238E27FC236}">
                    <a16:creationId xmlns:a16="http://schemas.microsoft.com/office/drawing/2014/main" id="{255DAFDD-E023-4FF2-A2A7-6F405C8FCB1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95460" y="1463404"/>
                <a:ext cx="131153" cy="69362"/>
              </a:xfrm>
              <a:custGeom>
                <a:avLst/>
                <a:gdLst>
                  <a:gd name="T0" fmla="*/ 24 w 40"/>
                  <a:gd name="T1" fmla="*/ 0 h 23"/>
                  <a:gd name="T2" fmla="*/ 25 w 40"/>
                  <a:gd name="T3" fmla="*/ 23 h 23"/>
                  <a:gd name="T4" fmla="*/ 24 w 4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3">
                    <a:moveTo>
                      <a:pt x="24" y="0"/>
                    </a:moveTo>
                    <a:cubicBezTo>
                      <a:pt x="40" y="0"/>
                      <a:pt x="38" y="20"/>
                      <a:pt x="25" y="23"/>
                    </a:cubicBezTo>
                    <a:cubicBezTo>
                      <a:pt x="0" y="22"/>
                      <a:pt x="6" y="3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56">
                <a:extLst>
                  <a:ext uri="{FF2B5EF4-FFF2-40B4-BE49-F238E27FC236}">
                    <a16:creationId xmlns:a16="http://schemas.microsoft.com/office/drawing/2014/main" id="{75169B61-B4D2-4C2A-BF18-EB0AC8DE6A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95156" y="2293440"/>
                <a:ext cx="128495" cy="72626"/>
              </a:xfrm>
              <a:custGeom>
                <a:avLst/>
                <a:gdLst>
                  <a:gd name="T0" fmla="*/ 21 w 39"/>
                  <a:gd name="T1" fmla="*/ 0 h 24"/>
                  <a:gd name="T2" fmla="*/ 22 w 39"/>
                  <a:gd name="T3" fmla="*/ 24 h 24"/>
                  <a:gd name="T4" fmla="*/ 21 w 39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4">
                    <a:moveTo>
                      <a:pt x="21" y="0"/>
                    </a:moveTo>
                    <a:cubicBezTo>
                      <a:pt x="37" y="0"/>
                      <a:pt x="39" y="23"/>
                      <a:pt x="22" y="24"/>
                    </a:cubicBezTo>
                    <a:cubicBezTo>
                      <a:pt x="7" y="22"/>
                      <a:pt x="0" y="5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57">
                <a:extLst>
                  <a:ext uri="{FF2B5EF4-FFF2-40B4-BE49-F238E27FC236}">
                    <a16:creationId xmlns:a16="http://schemas.microsoft.com/office/drawing/2014/main" id="{32FBF9CB-F983-4A89-A0D9-37056BB65B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81609" y="1673149"/>
                <a:ext cx="140901" cy="93843"/>
              </a:xfrm>
              <a:custGeom>
                <a:avLst/>
                <a:gdLst>
                  <a:gd name="T0" fmla="*/ 27 w 43"/>
                  <a:gd name="T1" fmla="*/ 3 h 31"/>
                  <a:gd name="T2" fmla="*/ 40 w 43"/>
                  <a:gd name="T3" fmla="*/ 23 h 31"/>
                  <a:gd name="T4" fmla="*/ 27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7" y="3"/>
                    </a:moveTo>
                    <a:cubicBezTo>
                      <a:pt x="35" y="0"/>
                      <a:pt x="43" y="17"/>
                      <a:pt x="40" y="23"/>
                    </a:cubicBezTo>
                    <a:cubicBezTo>
                      <a:pt x="21" y="31"/>
                      <a:pt x="0" y="15"/>
                      <a:pt x="27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59">
                <a:extLst>
                  <a:ext uri="{FF2B5EF4-FFF2-40B4-BE49-F238E27FC236}">
                    <a16:creationId xmlns:a16="http://schemas.microsoft.com/office/drawing/2014/main" id="{F0884E69-5FA6-4C8C-A64C-DBB313AC2C4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61059" y="255502"/>
                <a:ext cx="124063" cy="78339"/>
              </a:xfrm>
              <a:custGeom>
                <a:avLst/>
                <a:gdLst>
                  <a:gd name="T0" fmla="*/ 22 w 38"/>
                  <a:gd name="T1" fmla="*/ 0 h 26"/>
                  <a:gd name="T2" fmla="*/ 18 w 38"/>
                  <a:gd name="T3" fmla="*/ 26 h 26"/>
                  <a:gd name="T4" fmla="*/ 22 w 38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6">
                    <a:moveTo>
                      <a:pt x="22" y="0"/>
                    </a:moveTo>
                    <a:cubicBezTo>
                      <a:pt x="38" y="3"/>
                      <a:pt x="33" y="25"/>
                      <a:pt x="18" y="26"/>
                    </a:cubicBezTo>
                    <a:cubicBezTo>
                      <a:pt x="0" y="20"/>
                      <a:pt x="6" y="3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60">
                <a:extLst>
                  <a:ext uri="{FF2B5EF4-FFF2-40B4-BE49-F238E27FC236}">
                    <a16:creationId xmlns:a16="http://schemas.microsoft.com/office/drawing/2014/main" id="{ED1FD4E2-312B-48A6-9F17-2D0BD4CFB39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6290" y="1902943"/>
                <a:ext cx="131153" cy="69362"/>
              </a:xfrm>
              <a:custGeom>
                <a:avLst/>
                <a:gdLst>
                  <a:gd name="T0" fmla="*/ 24 w 40"/>
                  <a:gd name="T1" fmla="*/ 0 h 23"/>
                  <a:gd name="T2" fmla="*/ 25 w 40"/>
                  <a:gd name="T3" fmla="*/ 23 h 23"/>
                  <a:gd name="T4" fmla="*/ 24 w 40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3">
                    <a:moveTo>
                      <a:pt x="24" y="0"/>
                    </a:moveTo>
                    <a:cubicBezTo>
                      <a:pt x="40" y="0"/>
                      <a:pt x="38" y="20"/>
                      <a:pt x="25" y="23"/>
                    </a:cubicBezTo>
                    <a:cubicBezTo>
                      <a:pt x="0" y="22"/>
                      <a:pt x="6" y="4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61">
                <a:extLst>
                  <a:ext uri="{FF2B5EF4-FFF2-40B4-BE49-F238E27FC236}">
                    <a16:creationId xmlns:a16="http://schemas.microsoft.com/office/drawing/2014/main" id="{EA111918-CFCC-4C23-ADF2-ABCC68A7C51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22587" y="2137303"/>
                <a:ext cx="137356" cy="99554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5"/>
                      <a:pt x="16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78">
                <a:extLst>
                  <a:ext uri="{FF2B5EF4-FFF2-40B4-BE49-F238E27FC236}">
                    <a16:creationId xmlns:a16="http://schemas.microsoft.com/office/drawing/2014/main" id="{7E5CA7B2-3753-4B7D-A722-D95342BB87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41825" y="721042"/>
                <a:ext cx="147990" cy="75075"/>
              </a:xfrm>
              <a:custGeom>
                <a:avLst/>
                <a:gdLst>
                  <a:gd name="T0" fmla="*/ 22 w 45"/>
                  <a:gd name="T1" fmla="*/ 0 h 25"/>
                  <a:gd name="T2" fmla="*/ 28 w 45"/>
                  <a:gd name="T3" fmla="*/ 25 h 25"/>
                  <a:gd name="T4" fmla="*/ 22 w 45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5">
                    <a:moveTo>
                      <a:pt x="22" y="0"/>
                    </a:moveTo>
                    <a:cubicBezTo>
                      <a:pt x="32" y="1"/>
                      <a:pt x="45" y="21"/>
                      <a:pt x="28" y="25"/>
                    </a:cubicBezTo>
                    <a:cubicBezTo>
                      <a:pt x="9" y="23"/>
                      <a:pt x="0" y="9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79">
                <a:extLst>
                  <a:ext uri="{FF2B5EF4-FFF2-40B4-BE49-F238E27FC236}">
                    <a16:creationId xmlns:a16="http://schemas.microsoft.com/office/drawing/2014/main" id="{CC9214A9-8EEB-41B0-83FB-80BEBD9652E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54197" y="952087"/>
                <a:ext cx="124063" cy="69362"/>
              </a:xfrm>
              <a:custGeom>
                <a:avLst/>
                <a:gdLst>
                  <a:gd name="T0" fmla="*/ 20 w 38"/>
                  <a:gd name="T1" fmla="*/ 0 h 23"/>
                  <a:gd name="T2" fmla="*/ 20 w 38"/>
                  <a:gd name="T3" fmla="*/ 22 h 23"/>
                  <a:gd name="T4" fmla="*/ 20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20" y="0"/>
                    </a:moveTo>
                    <a:cubicBezTo>
                      <a:pt x="37" y="3"/>
                      <a:pt x="38" y="23"/>
                      <a:pt x="20" y="22"/>
                    </a:cubicBezTo>
                    <a:cubicBezTo>
                      <a:pt x="8" y="18"/>
                      <a:pt x="0" y="5"/>
                      <a:pt x="2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80">
                <a:extLst>
                  <a:ext uri="{FF2B5EF4-FFF2-40B4-BE49-F238E27FC236}">
                    <a16:creationId xmlns:a16="http://schemas.microsoft.com/office/drawing/2014/main" id="{33157A90-4AF1-4A40-8125-803407C021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48856" y="1189882"/>
                <a:ext cx="124951" cy="66098"/>
              </a:xfrm>
              <a:custGeom>
                <a:avLst/>
                <a:gdLst>
                  <a:gd name="T0" fmla="*/ 21 w 38"/>
                  <a:gd name="T1" fmla="*/ 0 h 22"/>
                  <a:gd name="T2" fmla="*/ 21 w 38"/>
                  <a:gd name="T3" fmla="*/ 22 h 22"/>
                  <a:gd name="T4" fmla="*/ 21 w 38"/>
                  <a:gd name="T5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2">
                    <a:moveTo>
                      <a:pt x="21" y="0"/>
                    </a:moveTo>
                    <a:cubicBezTo>
                      <a:pt x="37" y="2"/>
                      <a:pt x="38" y="20"/>
                      <a:pt x="21" y="22"/>
                    </a:cubicBezTo>
                    <a:cubicBezTo>
                      <a:pt x="9" y="16"/>
                      <a:pt x="0" y="6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81">
                <a:extLst>
                  <a:ext uri="{FF2B5EF4-FFF2-40B4-BE49-F238E27FC236}">
                    <a16:creationId xmlns:a16="http://schemas.microsoft.com/office/drawing/2014/main" id="{32D1FB24-5EA3-488F-913F-B3C1BB03677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1906" y="2202936"/>
                <a:ext cx="140901" cy="90579"/>
              </a:xfrm>
              <a:custGeom>
                <a:avLst/>
                <a:gdLst>
                  <a:gd name="T0" fmla="*/ 27 w 43"/>
                  <a:gd name="T1" fmla="*/ 3 h 30"/>
                  <a:gd name="T2" fmla="*/ 40 w 43"/>
                  <a:gd name="T3" fmla="*/ 22 h 30"/>
                  <a:gd name="T4" fmla="*/ 27 w 43"/>
                  <a:gd name="T5" fmla="*/ 3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0">
                    <a:moveTo>
                      <a:pt x="27" y="3"/>
                    </a:moveTo>
                    <a:cubicBezTo>
                      <a:pt x="35" y="0"/>
                      <a:pt x="43" y="16"/>
                      <a:pt x="40" y="22"/>
                    </a:cubicBezTo>
                    <a:cubicBezTo>
                      <a:pt x="21" y="30"/>
                      <a:pt x="0" y="15"/>
                      <a:pt x="27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82">
                <a:extLst>
                  <a:ext uri="{FF2B5EF4-FFF2-40B4-BE49-F238E27FC236}">
                    <a16:creationId xmlns:a16="http://schemas.microsoft.com/office/drawing/2014/main" id="{58FC3262-B888-4936-87A0-9A494483A31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9742" y="1980483"/>
                <a:ext cx="128495" cy="69362"/>
              </a:xfrm>
              <a:custGeom>
                <a:avLst/>
                <a:gdLst>
                  <a:gd name="T0" fmla="*/ 16 w 39"/>
                  <a:gd name="T1" fmla="*/ 0 h 23"/>
                  <a:gd name="T2" fmla="*/ 10 w 39"/>
                  <a:gd name="T3" fmla="*/ 23 h 23"/>
                  <a:gd name="T4" fmla="*/ 1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16" y="0"/>
                    </a:moveTo>
                    <a:cubicBezTo>
                      <a:pt x="39" y="8"/>
                      <a:pt x="31" y="18"/>
                      <a:pt x="10" y="23"/>
                    </a:cubicBezTo>
                    <a:cubicBezTo>
                      <a:pt x="0" y="16"/>
                      <a:pt x="4" y="3"/>
                      <a:pt x="1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83">
                <a:extLst>
                  <a:ext uri="{FF2B5EF4-FFF2-40B4-BE49-F238E27FC236}">
                    <a16:creationId xmlns:a16="http://schemas.microsoft.com/office/drawing/2014/main" id="{127CA728-BAE0-47A3-B0CA-5EB4FD148E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12299" y="1665695"/>
                <a:ext cx="131153" cy="157493"/>
              </a:xfrm>
              <a:custGeom>
                <a:avLst/>
                <a:gdLst>
                  <a:gd name="T0" fmla="*/ 13 w 40"/>
                  <a:gd name="T1" fmla="*/ 7 h 52"/>
                  <a:gd name="T2" fmla="*/ 0 w 40"/>
                  <a:gd name="T3" fmla="*/ 24 h 52"/>
                  <a:gd name="T4" fmla="*/ 13 w 40"/>
                  <a:gd name="T5" fmla="*/ 7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52">
                    <a:moveTo>
                      <a:pt x="13" y="7"/>
                    </a:moveTo>
                    <a:cubicBezTo>
                      <a:pt x="40" y="12"/>
                      <a:pt x="18" y="52"/>
                      <a:pt x="0" y="24"/>
                    </a:cubicBezTo>
                    <a:cubicBezTo>
                      <a:pt x="2" y="0"/>
                      <a:pt x="6" y="17"/>
                      <a:pt x="13" y="7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84">
                <a:extLst>
                  <a:ext uri="{FF2B5EF4-FFF2-40B4-BE49-F238E27FC236}">
                    <a16:creationId xmlns:a16="http://schemas.microsoft.com/office/drawing/2014/main" id="{0130CB83-550A-45A8-A9AB-0A9E1342911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23315" y="516456"/>
                <a:ext cx="131153" cy="88130"/>
              </a:xfrm>
              <a:custGeom>
                <a:avLst/>
                <a:gdLst>
                  <a:gd name="T0" fmla="*/ 18 w 40"/>
                  <a:gd name="T1" fmla="*/ 1 h 29"/>
                  <a:gd name="T2" fmla="*/ 6 w 40"/>
                  <a:gd name="T3" fmla="*/ 20 h 29"/>
                  <a:gd name="T4" fmla="*/ 18 w 40"/>
                  <a:gd name="T5" fmla="*/ 1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18" y="1"/>
                    </a:moveTo>
                    <a:cubicBezTo>
                      <a:pt x="40" y="6"/>
                      <a:pt x="25" y="29"/>
                      <a:pt x="6" y="20"/>
                    </a:cubicBezTo>
                    <a:cubicBezTo>
                      <a:pt x="0" y="10"/>
                      <a:pt x="5" y="0"/>
                      <a:pt x="1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86">
                <a:extLst>
                  <a:ext uri="{FF2B5EF4-FFF2-40B4-BE49-F238E27FC236}">
                    <a16:creationId xmlns:a16="http://schemas.microsoft.com/office/drawing/2014/main" id="{CAEE495A-5C27-457A-BD41-20611D5D022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3284" y="170447"/>
                <a:ext cx="131153" cy="112612"/>
              </a:xfrm>
              <a:custGeom>
                <a:avLst/>
                <a:gdLst>
                  <a:gd name="T0" fmla="*/ 22 w 40"/>
                  <a:gd name="T1" fmla="*/ 1 h 37"/>
                  <a:gd name="T2" fmla="*/ 15 w 40"/>
                  <a:gd name="T3" fmla="*/ 23 h 37"/>
                  <a:gd name="T4" fmla="*/ 22 w 40"/>
                  <a:gd name="T5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7">
                    <a:moveTo>
                      <a:pt x="22" y="1"/>
                    </a:moveTo>
                    <a:cubicBezTo>
                      <a:pt x="40" y="3"/>
                      <a:pt x="33" y="37"/>
                      <a:pt x="15" y="23"/>
                    </a:cubicBezTo>
                    <a:cubicBezTo>
                      <a:pt x="0" y="20"/>
                      <a:pt x="7" y="0"/>
                      <a:pt x="22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89">
                <a:extLst>
                  <a:ext uri="{FF2B5EF4-FFF2-40B4-BE49-F238E27FC236}">
                    <a16:creationId xmlns:a16="http://schemas.microsoft.com/office/drawing/2014/main" id="{BB1F32F7-014F-45A8-844E-56C76D98A7E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8087" y="1453344"/>
                <a:ext cx="134697" cy="93027"/>
              </a:xfrm>
              <a:custGeom>
                <a:avLst/>
                <a:gdLst>
                  <a:gd name="T0" fmla="*/ 23 w 41"/>
                  <a:gd name="T1" fmla="*/ 0 h 31"/>
                  <a:gd name="T2" fmla="*/ 16 w 41"/>
                  <a:gd name="T3" fmla="*/ 25 h 31"/>
                  <a:gd name="T4" fmla="*/ 23 w 4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1">
                    <a:moveTo>
                      <a:pt x="23" y="0"/>
                    </a:moveTo>
                    <a:cubicBezTo>
                      <a:pt x="40" y="3"/>
                      <a:pt x="41" y="31"/>
                      <a:pt x="16" y="25"/>
                    </a:cubicBezTo>
                    <a:cubicBezTo>
                      <a:pt x="0" y="7"/>
                      <a:pt x="14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90">
                <a:extLst>
                  <a:ext uri="{FF2B5EF4-FFF2-40B4-BE49-F238E27FC236}">
                    <a16:creationId xmlns:a16="http://schemas.microsoft.com/office/drawing/2014/main" id="{0CF27E5B-05B7-44DF-94AE-4365D50B888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65939" y="2076253"/>
                <a:ext cx="2659" cy="8977"/>
              </a:xfrm>
              <a:custGeom>
                <a:avLst/>
                <a:gdLst>
                  <a:gd name="T0" fmla="*/ 0 w 1"/>
                  <a:gd name="T1" fmla="*/ 0 h 3"/>
                  <a:gd name="T2" fmla="*/ 0 w 1"/>
                  <a:gd name="T3" fmla="*/ 2 h 3"/>
                  <a:gd name="T4" fmla="*/ 0 w 1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3">
                    <a:moveTo>
                      <a:pt x="0" y="0"/>
                    </a:moveTo>
                    <a:cubicBezTo>
                      <a:pt x="1" y="0"/>
                      <a:pt x="1" y="3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105">
                <a:extLst>
                  <a:ext uri="{FF2B5EF4-FFF2-40B4-BE49-F238E27FC236}">
                    <a16:creationId xmlns:a16="http://schemas.microsoft.com/office/drawing/2014/main" id="{BEEE0FD8-81BE-4670-A0B1-FD1C191910D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79346" y="1981944"/>
                <a:ext cx="140901" cy="93027"/>
              </a:xfrm>
              <a:custGeom>
                <a:avLst/>
                <a:gdLst>
                  <a:gd name="T0" fmla="*/ 26 w 43"/>
                  <a:gd name="T1" fmla="*/ 3 h 31"/>
                  <a:gd name="T2" fmla="*/ 39 w 43"/>
                  <a:gd name="T3" fmla="*/ 23 h 31"/>
                  <a:gd name="T4" fmla="*/ 26 w 43"/>
                  <a:gd name="T5" fmla="*/ 3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1">
                    <a:moveTo>
                      <a:pt x="26" y="3"/>
                    </a:moveTo>
                    <a:cubicBezTo>
                      <a:pt x="34" y="0"/>
                      <a:pt x="43" y="17"/>
                      <a:pt x="39" y="23"/>
                    </a:cubicBezTo>
                    <a:cubicBezTo>
                      <a:pt x="20" y="31"/>
                      <a:pt x="0" y="15"/>
                      <a:pt x="26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106">
                <a:extLst>
                  <a:ext uri="{FF2B5EF4-FFF2-40B4-BE49-F238E27FC236}">
                    <a16:creationId xmlns:a16="http://schemas.microsoft.com/office/drawing/2014/main" id="{9F9A6256-1F3C-46D5-8441-488BB1E8E48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68983" y="589065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107">
                <a:extLst>
                  <a:ext uri="{FF2B5EF4-FFF2-40B4-BE49-F238E27FC236}">
                    <a16:creationId xmlns:a16="http://schemas.microsoft.com/office/drawing/2014/main" id="{BD9DB765-92D3-4BCB-918F-60D8DCDD74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54748" y="2269014"/>
                <a:ext cx="154193" cy="81603"/>
              </a:xfrm>
              <a:custGeom>
                <a:avLst/>
                <a:gdLst>
                  <a:gd name="T0" fmla="*/ 31 w 47"/>
                  <a:gd name="T1" fmla="*/ 0 h 27"/>
                  <a:gd name="T2" fmla="*/ 17 w 47"/>
                  <a:gd name="T3" fmla="*/ 23 h 27"/>
                  <a:gd name="T4" fmla="*/ 31 w 47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7">
                    <a:moveTo>
                      <a:pt x="31" y="0"/>
                    </a:moveTo>
                    <a:cubicBezTo>
                      <a:pt x="47" y="10"/>
                      <a:pt x="32" y="27"/>
                      <a:pt x="17" y="23"/>
                    </a:cubicBezTo>
                    <a:cubicBezTo>
                      <a:pt x="0" y="14"/>
                      <a:pt x="18" y="0"/>
                      <a:pt x="3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108">
                <a:extLst>
                  <a:ext uri="{FF2B5EF4-FFF2-40B4-BE49-F238E27FC236}">
                    <a16:creationId xmlns:a16="http://schemas.microsoft.com/office/drawing/2014/main" id="{8AFA6628-0664-424D-905E-6FAE9FCFAA9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66654" y="1198910"/>
                <a:ext cx="121406" cy="90579"/>
              </a:xfrm>
              <a:custGeom>
                <a:avLst/>
                <a:gdLst>
                  <a:gd name="T0" fmla="*/ 26 w 37"/>
                  <a:gd name="T1" fmla="*/ 1 h 30"/>
                  <a:gd name="T2" fmla="*/ 35 w 37"/>
                  <a:gd name="T3" fmla="*/ 21 h 30"/>
                  <a:gd name="T4" fmla="*/ 26 w 37"/>
                  <a:gd name="T5" fmla="*/ 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0">
                    <a:moveTo>
                      <a:pt x="26" y="1"/>
                    </a:moveTo>
                    <a:cubicBezTo>
                      <a:pt x="35" y="0"/>
                      <a:pt x="37" y="13"/>
                      <a:pt x="35" y="21"/>
                    </a:cubicBezTo>
                    <a:cubicBezTo>
                      <a:pt x="14" y="30"/>
                      <a:pt x="0" y="8"/>
                      <a:pt x="26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109">
                <a:extLst>
                  <a:ext uri="{FF2B5EF4-FFF2-40B4-BE49-F238E27FC236}">
                    <a16:creationId xmlns:a16="http://schemas.microsoft.com/office/drawing/2014/main" id="{433F27B3-462C-45E8-A759-DE553E29A33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9851" y="1700235"/>
                <a:ext cx="154193" cy="84866"/>
              </a:xfrm>
              <a:custGeom>
                <a:avLst/>
                <a:gdLst>
                  <a:gd name="T0" fmla="*/ 26 w 47"/>
                  <a:gd name="T1" fmla="*/ 0 h 28"/>
                  <a:gd name="T2" fmla="*/ 10 w 47"/>
                  <a:gd name="T3" fmla="*/ 26 h 28"/>
                  <a:gd name="T4" fmla="*/ 26 w 47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7" h="28">
                    <a:moveTo>
                      <a:pt x="26" y="0"/>
                    </a:moveTo>
                    <a:cubicBezTo>
                      <a:pt x="47" y="13"/>
                      <a:pt x="28" y="28"/>
                      <a:pt x="10" y="26"/>
                    </a:cubicBezTo>
                    <a:cubicBezTo>
                      <a:pt x="0" y="13"/>
                      <a:pt x="15" y="4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110">
                <a:extLst>
                  <a:ext uri="{FF2B5EF4-FFF2-40B4-BE49-F238E27FC236}">
                    <a16:creationId xmlns:a16="http://schemas.microsoft.com/office/drawing/2014/main" id="{7EC57FD0-F081-4D0F-B32F-E1963A8DE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6707" y="341230"/>
                <a:ext cx="127608" cy="114243"/>
              </a:xfrm>
              <a:custGeom>
                <a:avLst/>
                <a:gdLst>
                  <a:gd name="T0" fmla="*/ 21 w 39"/>
                  <a:gd name="T1" fmla="*/ 1 h 38"/>
                  <a:gd name="T2" fmla="*/ 39 w 39"/>
                  <a:gd name="T3" fmla="*/ 18 h 38"/>
                  <a:gd name="T4" fmla="*/ 21 w 39"/>
                  <a:gd name="T5" fmla="*/ 1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8">
                    <a:moveTo>
                      <a:pt x="21" y="1"/>
                    </a:moveTo>
                    <a:cubicBezTo>
                      <a:pt x="35" y="0"/>
                      <a:pt x="38" y="8"/>
                      <a:pt x="39" y="18"/>
                    </a:cubicBezTo>
                    <a:cubicBezTo>
                      <a:pt x="25" y="38"/>
                      <a:pt x="0" y="13"/>
                      <a:pt x="2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111">
                <a:extLst>
                  <a:ext uri="{FF2B5EF4-FFF2-40B4-BE49-F238E27FC236}">
                    <a16:creationId xmlns:a16="http://schemas.microsoft.com/office/drawing/2014/main" id="{B268BB25-E444-4C92-83A1-E4D6F070DB5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7906" y="1428730"/>
                <a:ext cx="131153" cy="87315"/>
              </a:xfrm>
              <a:custGeom>
                <a:avLst/>
                <a:gdLst>
                  <a:gd name="T0" fmla="*/ 24 w 40"/>
                  <a:gd name="T1" fmla="*/ 0 h 29"/>
                  <a:gd name="T2" fmla="*/ 20 w 40"/>
                  <a:gd name="T3" fmla="*/ 25 h 29"/>
                  <a:gd name="T4" fmla="*/ 24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4" y="0"/>
                    </a:moveTo>
                    <a:cubicBezTo>
                      <a:pt x="40" y="1"/>
                      <a:pt x="35" y="29"/>
                      <a:pt x="20" y="25"/>
                    </a:cubicBezTo>
                    <a:cubicBezTo>
                      <a:pt x="0" y="19"/>
                      <a:pt x="5" y="2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112">
                <a:extLst>
                  <a:ext uri="{FF2B5EF4-FFF2-40B4-BE49-F238E27FC236}">
                    <a16:creationId xmlns:a16="http://schemas.microsoft.com/office/drawing/2014/main" id="{9468C251-DE21-4B48-9BE9-25473D0F52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57409" y="910076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1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5">
                <a:extLst>
                  <a:ext uri="{FF2B5EF4-FFF2-40B4-BE49-F238E27FC236}">
                    <a16:creationId xmlns:a16="http://schemas.microsoft.com/office/drawing/2014/main" id="{69374DCE-92DD-446F-9C06-4FD9C171AB0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83378" y="2765199"/>
                <a:ext cx="121406" cy="81603"/>
              </a:xfrm>
              <a:custGeom>
                <a:avLst/>
                <a:gdLst>
                  <a:gd name="T0" fmla="*/ 20 w 37"/>
                  <a:gd name="T1" fmla="*/ 1 h 27"/>
                  <a:gd name="T2" fmla="*/ 22 w 37"/>
                  <a:gd name="T3" fmla="*/ 27 h 27"/>
                  <a:gd name="T4" fmla="*/ 20 w 37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7">
                    <a:moveTo>
                      <a:pt x="20" y="1"/>
                    </a:moveTo>
                    <a:cubicBezTo>
                      <a:pt x="31" y="1"/>
                      <a:pt x="37" y="24"/>
                      <a:pt x="22" y="27"/>
                    </a:cubicBezTo>
                    <a:cubicBezTo>
                      <a:pt x="2" y="27"/>
                      <a:pt x="0" y="0"/>
                      <a:pt x="20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6">
                <a:extLst>
                  <a:ext uri="{FF2B5EF4-FFF2-40B4-BE49-F238E27FC236}">
                    <a16:creationId xmlns:a16="http://schemas.microsoft.com/office/drawing/2014/main" id="{258E2296-D453-46D9-818C-D207E496890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84905" y="5109356"/>
                <a:ext cx="124063" cy="87315"/>
              </a:xfrm>
              <a:custGeom>
                <a:avLst/>
                <a:gdLst>
                  <a:gd name="T0" fmla="*/ 12 w 38"/>
                  <a:gd name="T1" fmla="*/ 3 h 29"/>
                  <a:gd name="T2" fmla="*/ 15 w 38"/>
                  <a:gd name="T3" fmla="*/ 29 h 29"/>
                  <a:gd name="T4" fmla="*/ 12 w 38"/>
                  <a:gd name="T5" fmla="*/ 3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9">
                    <a:moveTo>
                      <a:pt x="12" y="3"/>
                    </a:moveTo>
                    <a:cubicBezTo>
                      <a:pt x="34" y="0"/>
                      <a:pt x="38" y="26"/>
                      <a:pt x="15" y="29"/>
                    </a:cubicBezTo>
                    <a:cubicBezTo>
                      <a:pt x="4" y="23"/>
                      <a:pt x="0" y="9"/>
                      <a:pt x="12" y="3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7">
                <a:extLst>
                  <a:ext uri="{FF2B5EF4-FFF2-40B4-BE49-F238E27FC236}">
                    <a16:creationId xmlns:a16="http://schemas.microsoft.com/office/drawing/2014/main" id="{48207F15-77EC-4A91-A365-6895A9C64C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53335" y="2478886"/>
                <a:ext cx="138242" cy="100371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6"/>
                      <a:pt x="15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8">
                <a:extLst>
                  <a:ext uri="{FF2B5EF4-FFF2-40B4-BE49-F238E27FC236}">
                    <a16:creationId xmlns:a16="http://schemas.microsoft.com/office/drawing/2014/main" id="{A96D38DB-9495-4DBE-BDB7-EB1595D381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41783" y="4810310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9">
                <a:extLst>
                  <a:ext uri="{FF2B5EF4-FFF2-40B4-BE49-F238E27FC236}">
                    <a16:creationId xmlns:a16="http://schemas.microsoft.com/office/drawing/2014/main" id="{29B258E2-CEDB-45A9-B556-32AC71C4F1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49921" y="4529838"/>
                <a:ext cx="121406" cy="88130"/>
              </a:xfrm>
              <a:custGeom>
                <a:avLst/>
                <a:gdLst>
                  <a:gd name="T0" fmla="*/ 18 w 37"/>
                  <a:gd name="T1" fmla="*/ 4 h 29"/>
                  <a:gd name="T2" fmla="*/ 22 w 37"/>
                  <a:gd name="T3" fmla="*/ 29 h 29"/>
                  <a:gd name="T4" fmla="*/ 18 w 37"/>
                  <a:gd name="T5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9">
                    <a:moveTo>
                      <a:pt x="18" y="4"/>
                    </a:moveTo>
                    <a:cubicBezTo>
                      <a:pt x="35" y="0"/>
                      <a:pt x="37" y="28"/>
                      <a:pt x="22" y="29"/>
                    </a:cubicBezTo>
                    <a:cubicBezTo>
                      <a:pt x="7" y="28"/>
                      <a:pt x="0" y="14"/>
                      <a:pt x="18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11">
                <a:extLst>
                  <a:ext uri="{FF2B5EF4-FFF2-40B4-BE49-F238E27FC236}">
                    <a16:creationId xmlns:a16="http://schemas.microsoft.com/office/drawing/2014/main" id="{2D586C45-5DFF-41ED-AEB9-8F3858E4EC8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10282" y="4268606"/>
                <a:ext cx="143559" cy="102819"/>
              </a:xfrm>
              <a:custGeom>
                <a:avLst/>
                <a:gdLst>
                  <a:gd name="T0" fmla="*/ 31 w 44"/>
                  <a:gd name="T1" fmla="*/ 1 h 34"/>
                  <a:gd name="T2" fmla="*/ 42 w 44"/>
                  <a:gd name="T3" fmla="*/ 19 h 34"/>
                  <a:gd name="T4" fmla="*/ 31 w 44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1"/>
                    </a:moveTo>
                    <a:cubicBezTo>
                      <a:pt x="39" y="0"/>
                      <a:pt x="44" y="12"/>
                      <a:pt x="42" y="19"/>
                    </a:cubicBezTo>
                    <a:cubicBezTo>
                      <a:pt x="25" y="34"/>
                      <a:pt x="0" y="8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12">
                <a:extLst>
                  <a:ext uri="{FF2B5EF4-FFF2-40B4-BE49-F238E27FC236}">
                    <a16:creationId xmlns:a16="http://schemas.microsoft.com/office/drawing/2014/main" id="{C9B4633B-7A14-4DFF-9B10-E15DE426C11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22058" y="3766125"/>
                <a:ext cx="134697" cy="81603"/>
              </a:xfrm>
              <a:custGeom>
                <a:avLst/>
                <a:gdLst>
                  <a:gd name="T0" fmla="*/ 22 w 41"/>
                  <a:gd name="T1" fmla="*/ 0 h 27"/>
                  <a:gd name="T2" fmla="*/ 8 w 41"/>
                  <a:gd name="T3" fmla="*/ 20 h 27"/>
                  <a:gd name="T4" fmla="*/ 22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22" y="0"/>
                    </a:moveTo>
                    <a:cubicBezTo>
                      <a:pt x="41" y="12"/>
                      <a:pt x="24" y="27"/>
                      <a:pt x="8" y="20"/>
                    </a:cubicBezTo>
                    <a:cubicBezTo>
                      <a:pt x="0" y="7"/>
                      <a:pt x="8" y="0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3">
                <a:extLst>
                  <a:ext uri="{FF2B5EF4-FFF2-40B4-BE49-F238E27FC236}">
                    <a16:creationId xmlns:a16="http://schemas.microsoft.com/office/drawing/2014/main" id="{587B182B-8E16-43A1-A782-893619FC2C7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26523" y="3170095"/>
                <a:ext cx="124951" cy="69362"/>
              </a:xfrm>
              <a:custGeom>
                <a:avLst/>
                <a:gdLst>
                  <a:gd name="T0" fmla="*/ 26 w 38"/>
                  <a:gd name="T1" fmla="*/ 0 h 23"/>
                  <a:gd name="T2" fmla="*/ 25 w 38"/>
                  <a:gd name="T3" fmla="*/ 23 h 23"/>
                  <a:gd name="T4" fmla="*/ 26 w 38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" h="23">
                    <a:moveTo>
                      <a:pt x="26" y="0"/>
                    </a:moveTo>
                    <a:cubicBezTo>
                      <a:pt x="38" y="0"/>
                      <a:pt x="37" y="20"/>
                      <a:pt x="25" y="23"/>
                    </a:cubicBezTo>
                    <a:cubicBezTo>
                      <a:pt x="0" y="23"/>
                      <a:pt x="5" y="1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4">
                <a:extLst>
                  <a:ext uri="{FF2B5EF4-FFF2-40B4-BE49-F238E27FC236}">
                    <a16:creationId xmlns:a16="http://schemas.microsoft.com/office/drawing/2014/main" id="{34A0BA23-5B00-44AE-AB93-135184C1AA2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17163" y="3410025"/>
                <a:ext cx="134697" cy="84866"/>
              </a:xfrm>
              <a:custGeom>
                <a:avLst/>
                <a:gdLst>
                  <a:gd name="T0" fmla="*/ 26 w 41"/>
                  <a:gd name="T1" fmla="*/ 1 h 28"/>
                  <a:gd name="T2" fmla="*/ 39 w 41"/>
                  <a:gd name="T3" fmla="*/ 20 h 28"/>
                  <a:gd name="T4" fmla="*/ 26 w 41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8">
                    <a:moveTo>
                      <a:pt x="26" y="1"/>
                    </a:moveTo>
                    <a:cubicBezTo>
                      <a:pt x="34" y="0"/>
                      <a:pt x="41" y="12"/>
                      <a:pt x="39" y="20"/>
                    </a:cubicBezTo>
                    <a:cubicBezTo>
                      <a:pt x="17" y="28"/>
                      <a:pt x="0" y="12"/>
                      <a:pt x="26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6">
                <a:extLst>
                  <a:ext uri="{FF2B5EF4-FFF2-40B4-BE49-F238E27FC236}">
                    <a16:creationId xmlns:a16="http://schemas.microsoft.com/office/drawing/2014/main" id="{1A1CF6B8-FC28-43CA-8304-83BA2847C16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00898" y="4009157"/>
                <a:ext cx="143559" cy="97107"/>
              </a:xfrm>
              <a:custGeom>
                <a:avLst/>
                <a:gdLst>
                  <a:gd name="T0" fmla="*/ 31 w 44"/>
                  <a:gd name="T1" fmla="*/ 1 h 32"/>
                  <a:gd name="T2" fmla="*/ 43 w 44"/>
                  <a:gd name="T3" fmla="*/ 15 h 32"/>
                  <a:gd name="T4" fmla="*/ 31 w 44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2">
                    <a:moveTo>
                      <a:pt x="31" y="1"/>
                    </a:moveTo>
                    <a:cubicBezTo>
                      <a:pt x="40" y="0"/>
                      <a:pt x="44" y="8"/>
                      <a:pt x="43" y="15"/>
                    </a:cubicBezTo>
                    <a:cubicBezTo>
                      <a:pt x="29" y="32"/>
                      <a:pt x="0" y="6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7">
                <a:extLst>
                  <a:ext uri="{FF2B5EF4-FFF2-40B4-BE49-F238E27FC236}">
                    <a16:creationId xmlns:a16="http://schemas.microsoft.com/office/drawing/2014/main" id="{C79EB67D-4664-48CC-8DFA-137F563702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835877" y="5421845"/>
                <a:ext cx="94821" cy="69362"/>
              </a:xfrm>
              <a:custGeom>
                <a:avLst/>
                <a:gdLst>
                  <a:gd name="T0" fmla="*/ 13 w 29"/>
                  <a:gd name="T1" fmla="*/ 0 h 23"/>
                  <a:gd name="T2" fmla="*/ 13 w 29"/>
                  <a:gd name="T3" fmla="*/ 23 h 23"/>
                  <a:gd name="T4" fmla="*/ 13 w 2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9" h="23">
                    <a:moveTo>
                      <a:pt x="13" y="0"/>
                    </a:moveTo>
                    <a:cubicBezTo>
                      <a:pt x="27" y="0"/>
                      <a:pt x="29" y="22"/>
                      <a:pt x="13" y="23"/>
                    </a:cubicBezTo>
                    <a:cubicBezTo>
                      <a:pt x="2" y="22"/>
                      <a:pt x="0" y="2"/>
                      <a:pt x="1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21">
                <a:extLst>
                  <a:ext uri="{FF2B5EF4-FFF2-40B4-BE49-F238E27FC236}">
                    <a16:creationId xmlns:a16="http://schemas.microsoft.com/office/drawing/2014/main" id="{23820013-B618-4C4F-B57E-58DAA2828CB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83868" y="5732999"/>
                <a:ext cx="140901" cy="102819"/>
              </a:xfrm>
              <a:custGeom>
                <a:avLst/>
                <a:gdLst>
                  <a:gd name="T0" fmla="*/ 24 w 43"/>
                  <a:gd name="T1" fmla="*/ 0 h 34"/>
                  <a:gd name="T2" fmla="*/ 14 w 43"/>
                  <a:gd name="T3" fmla="*/ 23 h 34"/>
                  <a:gd name="T4" fmla="*/ 24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4" y="0"/>
                    </a:moveTo>
                    <a:cubicBezTo>
                      <a:pt x="43" y="3"/>
                      <a:pt x="28" y="34"/>
                      <a:pt x="14" y="23"/>
                    </a:cubicBezTo>
                    <a:cubicBezTo>
                      <a:pt x="0" y="28"/>
                      <a:pt x="4" y="5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25">
                <a:extLst>
                  <a:ext uri="{FF2B5EF4-FFF2-40B4-BE49-F238E27FC236}">
                    <a16:creationId xmlns:a16="http://schemas.microsoft.com/office/drawing/2014/main" id="{E350A463-C2A4-4D68-9E71-B512B0D19D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64529" y="6498261"/>
                <a:ext cx="134697" cy="93843"/>
              </a:xfrm>
              <a:custGeom>
                <a:avLst/>
                <a:gdLst>
                  <a:gd name="T0" fmla="*/ 23 w 41"/>
                  <a:gd name="T1" fmla="*/ 0 h 31"/>
                  <a:gd name="T2" fmla="*/ 17 w 41"/>
                  <a:gd name="T3" fmla="*/ 25 h 31"/>
                  <a:gd name="T4" fmla="*/ 23 w 41"/>
                  <a:gd name="T5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1">
                    <a:moveTo>
                      <a:pt x="23" y="0"/>
                    </a:moveTo>
                    <a:cubicBezTo>
                      <a:pt x="40" y="1"/>
                      <a:pt x="41" y="31"/>
                      <a:pt x="17" y="25"/>
                    </a:cubicBezTo>
                    <a:cubicBezTo>
                      <a:pt x="0" y="7"/>
                      <a:pt x="17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29">
                <a:extLst>
                  <a:ext uri="{FF2B5EF4-FFF2-40B4-BE49-F238E27FC236}">
                    <a16:creationId xmlns:a16="http://schemas.microsoft.com/office/drawing/2014/main" id="{BC57309A-FF5D-478A-88A0-A4BE3C684CF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64751" y="5971706"/>
                <a:ext cx="118747" cy="120771"/>
              </a:xfrm>
              <a:custGeom>
                <a:avLst/>
                <a:gdLst>
                  <a:gd name="T0" fmla="*/ 16 w 36"/>
                  <a:gd name="T1" fmla="*/ 4 h 40"/>
                  <a:gd name="T2" fmla="*/ 34 w 36"/>
                  <a:gd name="T3" fmla="*/ 15 h 40"/>
                  <a:gd name="T4" fmla="*/ 16 w 36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40">
                    <a:moveTo>
                      <a:pt x="16" y="4"/>
                    </a:moveTo>
                    <a:cubicBezTo>
                      <a:pt x="36" y="5"/>
                      <a:pt x="33" y="0"/>
                      <a:pt x="34" y="15"/>
                    </a:cubicBezTo>
                    <a:cubicBezTo>
                      <a:pt x="34" y="40"/>
                      <a:pt x="0" y="22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31">
                <a:extLst>
                  <a:ext uri="{FF2B5EF4-FFF2-40B4-BE49-F238E27FC236}">
                    <a16:creationId xmlns:a16="http://schemas.microsoft.com/office/drawing/2014/main" id="{9F22C4B5-8A6E-47CB-B4D6-98B0D4BB16A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43452" y="6281124"/>
                <a:ext cx="131153" cy="72626"/>
              </a:xfrm>
              <a:custGeom>
                <a:avLst/>
                <a:gdLst>
                  <a:gd name="T0" fmla="*/ 24 w 40"/>
                  <a:gd name="T1" fmla="*/ 0 h 24"/>
                  <a:gd name="T2" fmla="*/ 25 w 40"/>
                  <a:gd name="T3" fmla="*/ 24 h 24"/>
                  <a:gd name="T4" fmla="*/ 24 w 40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4">
                    <a:moveTo>
                      <a:pt x="24" y="0"/>
                    </a:moveTo>
                    <a:cubicBezTo>
                      <a:pt x="40" y="0"/>
                      <a:pt x="38" y="20"/>
                      <a:pt x="25" y="24"/>
                    </a:cubicBezTo>
                    <a:cubicBezTo>
                      <a:pt x="0" y="22"/>
                      <a:pt x="6" y="4"/>
                      <a:pt x="24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32">
                <a:extLst>
                  <a:ext uri="{FF2B5EF4-FFF2-40B4-BE49-F238E27FC236}">
                    <a16:creationId xmlns:a16="http://schemas.microsoft.com/office/drawing/2014/main" id="{7E92F052-D723-495D-868C-296410F5F70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4632" y="3296179"/>
                <a:ext cx="144445" cy="106083"/>
              </a:xfrm>
              <a:custGeom>
                <a:avLst/>
                <a:gdLst>
                  <a:gd name="T0" fmla="*/ 28 w 44"/>
                  <a:gd name="T1" fmla="*/ 0 h 35"/>
                  <a:gd name="T2" fmla="*/ 42 w 44"/>
                  <a:gd name="T3" fmla="*/ 21 h 35"/>
                  <a:gd name="T4" fmla="*/ 28 w 44"/>
                  <a:gd name="T5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5">
                    <a:moveTo>
                      <a:pt x="28" y="0"/>
                    </a:moveTo>
                    <a:cubicBezTo>
                      <a:pt x="36" y="1"/>
                      <a:pt x="44" y="12"/>
                      <a:pt x="42" y="21"/>
                    </a:cubicBezTo>
                    <a:cubicBezTo>
                      <a:pt x="23" y="35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33">
                <a:extLst>
                  <a:ext uri="{FF2B5EF4-FFF2-40B4-BE49-F238E27FC236}">
                    <a16:creationId xmlns:a16="http://schemas.microsoft.com/office/drawing/2014/main" id="{5C008CF1-8C78-4239-B052-0B5041EDC9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74545" y="4387490"/>
                <a:ext cx="151535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2" y="1"/>
                      <a:pt x="46" y="21"/>
                      <a:pt x="29" y="25"/>
                    </a:cubicBezTo>
                    <a:cubicBezTo>
                      <a:pt x="10" y="23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34">
                <a:extLst>
                  <a:ext uri="{FF2B5EF4-FFF2-40B4-BE49-F238E27FC236}">
                    <a16:creationId xmlns:a16="http://schemas.microsoft.com/office/drawing/2014/main" id="{539E6F42-09A7-4472-942C-C54A5D7C659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78475" y="5384813"/>
                <a:ext cx="134697" cy="84051"/>
              </a:xfrm>
              <a:custGeom>
                <a:avLst/>
                <a:gdLst>
                  <a:gd name="T0" fmla="*/ 22 w 41"/>
                  <a:gd name="T1" fmla="*/ 0 h 28"/>
                  <a:gd name="T2" fmla="*/ 8 w 41"/>
                  <a:gd name="T3" fmla="*/ 21 h 28"/>
                  <a:gd name="T4" fmla="*/ 22 w 41"/>
                  <a:gd name="T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8">
                    <a:moveTo>
                      <a:pt x="22" y="0"/>
                    </a:moveTo>
                    <a:cubicBezTo>
                      <a:pt x="41" y="13"/>
                      <a:pt x="24" y="28"/>
                      <a:pt x="8" y="21"/>
                    </a:cubicBezTo>
                    <a:cubicBezTo>
                      <a:pt x="0" y="8"/>
                      <a:pt x="8" y="0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35">
                <a:extLst>
                  <a:ext uri="{FF2B5EF4-FFF2-40B4-BE49-F238E27FC236}">
                    <a16:creationId xmlns:a16="http://schemas.microsoft.com/office/drawing/2014/main" id="{6C96C72D-9D17-4980-A553-E066155613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74127" y="4595717"/>
                <a:ext cx="131153" cy="84866"/>
              </a:xfrm>
              <a:custGeom>
                <a:avLst/>
                <a:gdLst>
                  <a:gd name="T0" fmla="*/ 27 w 40"/>
                  <a:gd name="T1" fmla="*/ 1 h 28"/>
                  <a:gd name="T2" fmla="*/ 38 w 40"/>
                  <a:gd name="T3" fmla="*/ 17 h 28"/>
                  <a:gd name="T4" fmla="*/ 27 w 40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8">
                    <a:moveTo>
                      <a:pt x="27" y="1"/>
                    </a:moveTo>
                    <a:cubicBezTo>
                      <a:pt x="35" y="0"/>
                      <a:pt x="40" y="10"/>
                      <a:pt x="38" y="17"/>
                    </a:cubicBezTo>
                    <a:cubicBezTo>
                      <a:pt x="17" y="28"/>
                      <a:pt x="0" y="7"/>
                      <a:pt x="27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36">
                <a:extLst>
                  <a:ext uri="{FF2B5EF4-FFF2-40B4-BE49-F238E27FC236}">
                    <a16:creationId xmlns:a16="http://schemas.microsoft.com/office/drawing/2014/main" id="{45D9847C-95CC-437A-95AF-49C1825718B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6264" y="6046702"/>
                <a:ext cx="144445" cy="102819"/>
              </a:xfrm>
              <a:custGeom>
                <a:avLst/>
                <a:gdLst>
                  <a:gd name="T0" fmla="*/ 31 w 44"/>
                  <a:gd name="T1" fmla="*/ 1 h 34"/>
                  <a:gd name="T2" fmla="*/ 25 w 44"/>
                  <a:gd name="T3" fmla="*/ 22 h 34"/>
                  <a:gd name="T4" fmla="*/ 31 w 44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1"/>
                    </a:moveTo>
                    <a:cubicBezTo>
                      <a:pt x="44" y="3"/>
                      <a:pt x="38" y="34"/>
                      <a:pt x="25" y="22"/>
                    </a:cubicBezTo>
                    <a:cubicBezTo>
                      <a:pt x="0" y="28"/>
                      <a:pt x="14" y="0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37">
                <a:extLst>
                  <a:ext uri="{FF2B5EF4-FFF2-40B4-BE49-F238E27FC236}">
                    <a16:creationId xmlns:a16="http://schemas.microsoft.com/office/drawing/2014/main" id="{B9D8076A-CA26-41D6-AB76-ED1B86A8DDA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8030" y="3060239"/>
                <a:ext cx="115202" cy="121588"/>
              </a:xfrm>
              <a:custGeom>
                <a:avLst/>
                <a:gdLst>
                  <a:gd name="T0" fmla="*/ 16 w 35"/>
                  <a:gd name="T1" fmla="*/ 4 h 40"/>
                  <a:gd name="T2" fmla="*/ 33 w 35"/>
                  <a:gd name="T3" fmla="*/ 15 h 40"/>
                  <a:gd name="T4" fmla="*/ 16 w 35"/>
                  <a:gd name="T5" fmla="*/ 4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0">
                    <a:moveTo>
                      <a:pt x="16" y="4"/>
                    </a:moveTo>
                    <a:cubicBezTo>
                      <a:pt x="35" y="4"/>
                      <a:pt x="32" y="0"/>
                      <a:pt x="33" y="15"/>
                    </a:cubicBezTo>
                    <a:cubicBezTo>
                      <a:pt x="34" y="40"/>
                      <a:pt x="0" y="22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38">
                <a:extLst>
                  <a:ext uri="{FF2B5EF4-FFF2-40B4-BE49-F238E27FC236}">
                    <a16:creationId xmlns:a16="http://schemas.microsoft.com/office/drawing/2014/main" id="{ACBF348E-212A-4EE2-A9C8-C65E1678CCC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65699" y="4900335"/>
                <a:ext cx="127608" cy="69362"/>
              </a:xfrm>
              <a:custGeom>
                <a:avLst/>
                <a:gdLst>
                  <a:gd name="T0" fmla="*/ 26 w 39"/>
                  <a:gd name="T1" fmla="*/ 0 h 23"/>
                  <a:gd name="T2" fmla="*/ 26 w 39"/>
                  <a:gd name="T3" fmla="*/ 23 h 23"/>
                  <a:gd name="T4" fmla="*/ 26 w 39"/>
                  <a:gd name="T5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3">
                    <a:moveTo>
                      <a:pt x="26" y="0"/>
                    </a:moveTo>
                    <a:cubicBezTo>
                      <a:pt x="39" y="1"/>
                      <a:pt x="38" y="21"/>
                      <a:pt x="26" y="23"/>
                    </a:cubicBezTo>
                    <a:cubicBezTo>
                      <a:pt x="0" y="23"/>
                      <a:pt x="5" y="2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39">
                <a:extLst>
                  <a:ext uri="{FF2B5EF4-FFF2-40B4-BE49-F238E27FC236}">
                    <a16:creationId xmlns:a16="http://schemas.microsoft.com/office/drawing/2014/main" id="{ADB6AE21-92E4-42D6-BC49-E087976C880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7807" y="5141456"/>
                <a:ext cx="131153" cy="81603"/>
              </a:xfrm>
              <a:custGeom>
                <a:avLst/>
                <a:gdLst>
                  <a:gd name="T0" fmla="*/ 25 w 40"/>
                  <a:gd name="T1" fmla="*/ 0 h 27"/>
                  <a:gd name="T2" fmla="*/ 38 w 40"/>
                  <a:gd name="T3" fmla="*/ 20 h 27"/>
                  <a:gd name="T4" fmla="*/ 25 w 40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7">
                    <a:moveTo>
                      <a:pt x="25" y="0"/>
                    </a:moveTo>
                    <a:cubicBezTo>
                      <a:pt x="34" y="0"/>
                      <a:pt x="40" y="11"/>
                      <a:pt x="38" y="20"/>
                    </a:cubicBezTo>
                    <a:cubicBezTo>
                      <a:pt x="17" y="27"/>
                      <a:pt x="0" y="12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40">
                <a:extLst>
                  <a:ext uri="{FF2B5EF4-FFF2-40B4-BE49-F238E27FC236}">
                    <a16:creationId xmlns:a16="http://schemas.microsoft.com/office/drawing/2014/main" id="{2A48A234-019E-40CA-95FC-390D168D77A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52771" y="2598157"/>
                <a:ext cx="134697" cy="81603"/>
              </a:xfrm>
              <a:custGeom>
                <a:avLst/>
                <a:gdLst>
                  <a:gd name="T0" fmla="*/ 19 w 41"/>
                  <a:gd name="T1" fmla="*/ 0 h 27"/>
                  <a:gd name="T2" fmla="*/ 7 w 41"/>
                  <a:gd name="T3" fmla="*/ 20 h 27"/>
                  <a:gd name="T4" fmla="*/ 19 w 41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7">
                    <a:moveTo>
                      <a:pt x="19" y="0"/>
                    </a:moveTo>
                    <a:cubicBezTo>
                      <a:pt x="41" y="9"/>
                      <a:pt x="28" y="27"/>
                      <a:pt x="7" y="20"/>
                    </a:cubicBezTo>
                    <a:cubicBezTo>
                      <a:pt x="0" y="8"/>
                      <a:pt x="7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41">
                <a:extLst>
                  <a:ext uri="{FF2B5EF4-FFF2-40B4-BE49-F238E27FC236}">
                    <a16:creationId xmlns:a16="http://schemas.microsoft.com/office/drawing/2014/main" id="{0F5FEA51-6853-4BF4-8461-79FD3DDA704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46264" y="6278710"/>
                <a:ext cx="144445" cy="78339"/>
              </a:xfrm>
              <a:custGeom>
                <a:avLst/>
                <a:gdLst>
                  <a:gd name="T0" fmla="*/ 29 w 44"/>
                  <a:gd name="T1" fmla="*/ 0 h 26"/>
                  <a:gd name="T2" fmla="*/ 26 w 44"/>
                  <a:gd name="T3" fmla="*/ 26 h 26"/>
                  <a:gd name="T4" fmla="*/ 29 w 44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26">
                    <a:moveTo>
                      <a:pt x="29" y="0"/>
                    </a:moveTo>
                    <a:cubicBezTo>
                      <a:pt x="44" y="3"/>
                      <a:pt x="40" y="22"/>
                      <a:pt x="26" y="26"/>
                    </a:cubicBezTo>
                    <a:cubicBezTo>
                      <a:pt x="0" y="25"/>
                      <a:pt x="11" y="6"/>
                      <a:pt x="2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42">
                <a:extLst>
                  <a:ext uri="{FF2B5EF4-FFF2-40B4-BE49-F238E27FC236}">
                    <a16:creationId xmlns:a16="http://schemas.microsoft.com/office/drawing/2014/main" id="{CE655D11-293F-4305-BCA0-196F3D04940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34432" y="5596726"/>
                <a:ext cx="144445" cy="97107"/>
              </a:xfrm>
              <a:custGeom>
                <a:avLst/>
                <a:gdLst>
                  <a:gd name="T0" fmla="*/ 31 w 44"/>
                  <a:gd name="T1" fmla="*/ 1 h 32"/>
                  <a:gd name="T2" fmla="*/ 43 w 44"/>
                  <a:gd name="T3" fmla="*/ 16 h 32"/>
                  <a:gd name="T4" fmla="*/ 31 w 44"/>
                  <a:gd name="T5" fmla="*/ 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2">
                    <a:moveTo>
                      <a:pt x="31" y="1"/>
                    </a:moveTo>
                    <a:cubicBezTo>
                      <a:pt x="40" y="0"/>
                      <a:pt x="44" y="8"/>
                      <a:pt x="43" y="16"/>
                    </a:cubicBezTo>
                    <a:cubicBezTo>
                      <a:pt x="29" y="32"/>
                      <a:pt x="0" y="7"/>
                      <a:pt x="31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44">
                <a:extLst>
                  <a:ext uri="{FF2B5EF4-FFF2-40B4-BE49-F238E27FC236}">
                    <a16:creationId xmlns:a16="http://schemas.microsoft.com/office/drawing/2014/main" id="{416E183A-0D9C-4821-BD62-9CA648E963D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38222" y="4080854"/>
                <a:ext cx="131153" cy="84866"/>
              </a:xfrm>
              <a:custGeom>
                <a:avLst/>
                <a:gdLst>
                  <a:gd name="T0" fmla="*/ 27 w 40"/>
                  <a:gd name="T1" fmla="*/ 1 h 28"/>
                  <a:gd name="T2" fmla="*/ 38 w 40"/>
                  <a:gd name="T3" fmla="*/ 17 h 28"/>
                  <a:gd name="T4" fmla="*/ 27 w 40"/>
                  <a:gd name="T5" fmla="*/ 1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8">
                    <a:moveTo>
                      <a:pt x="27" y="1"/>
                    </a:moveTo>
                    <a:cubicBezTo>
                      <a:pt x="35" y="0"/>
                      <a:pt x="40" y="10"/>
                      <a:pt x="38" y="17"/>
                    </a:cubicBezTo>
                    <a:cubicBezTo>
                      <a:pt x="17" y="28"/>
                      <a:pt x="0" y="7"/>
                      <a:pt x="27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45">
                <a:extLst>
                  <a:ext uri="{FF2B5EF4-FFF2-40B4-BE49-F238E27FC236}">
                    <a16:creationId xmlns:a16="http://schemas.microsoft.com/office/drawing/2014/main" id="{1FA51AD8-7B74-41CF-9A6D-33643002F54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16071" y="5836680"/>
                <a:ext cx="144445" cy="102819"/>
              </a:xfrm>
              <a:custGeom>
                <a:avLst/>
                <a:gdLst>
                  <a:gd name="T0" fmla="*/ 31 w 44"/>
                  <a:gd name="T1" fmla="*/ 0 h 34"/>
                  <a:gd name="T2" fmla="*/ 42 w 44"/>
                  <a:gd name="T3" fmla="*/ 19 h 34"/>
                  <a:gd name="T4" fmla="*/ 31 w 44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4">
                    <a:moveTo>
                      <a:pt x="31" y="0"/>
                    </a:moveTo>
                    <a:cubicBezTo>
                      <a:pt x="39" y="0"/>
                      <a:pt x="44" y="12"/>
                      <a:pt x="42" y="19"/>
                    </a:cubicBezTo>
                    <a:cubicBezTo>
                      <a:pt x="25" y="34"/>
                      <a:pt x="0" y="8"/>
                      <a:pt x="3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46">
                <a:extLst>
                  <a:ext uri="{FF2B5EF4-FFF2-40B4-BE49-F238E27FC236}">
                    <a16:creationId xmlns:a16="http://schemas.microsoft.com/office/drawing/2014/main" id="{C297914E-981E-4D31-9A89-6A68EA2B477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65130" y="2830776"/>
                <a:ext cx="121406" cy="81603"/>
              </a:xfrm>
              <a:custGeom>
                <a:avLst/>
                <a:gdLst>
                  <a:gd name="T0" fmla="*/ 19 w 37"/>
                  <a:gd name="T1" fmla="*/ 1 h 27"/>
                  <a:gd name="T2" fmla="*/ 21 w 37"/>
                  <a:gd name="T3" fmla="*/ 27 h 27"/>
                  <a:gd name="T4" fmla="*/ 19 w 37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7">
                    <a:moveTo>
                      <a:pt x="19" y="1"/>
                    </a:moveTo>
                    <a:cubicBezTo>
                      <a:pt x="31" y="2"/>
                      <a:pt x="37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47">
                <a:extLst>
                  <a:ext uri="{FF2B5EF4-FFF2-40B4-BE49-F238E27FC236}">
                    <a16:creationId xmlns:a16="http://schemas.microsoft.com/office/drawing/2014/main" id="{C8FE7D07-2ACA-4830-BB98-FE568A1A412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23275" y="3849727"/>
                <a:ext cx="147990" cy="78339"/>
              </a:xfrm>
              <a:custGeom>
                <a:avLst/>
                <a:gdLst>
                  <a:gd name="T0" fmla="*/ 22 w 45"/>
                  <a:gd name="T1" fmla="*/ 0 h 26"/>
                  <a:gd name="T2" fmla="*/ 28 w 45"/>
                  <a:gd name="T3" fmla="*/ 26 h 26"/>
                  <a:gd name="T4" fmla="*/ 22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2" y="0"/>
                    </a:moveTo>
                    <a:cubicBezTo>
                      <a:pt x="32" y="2"/>
                      <a:pt x="45" y="22"/>
                      <a:pt x="28" y="26"/>
                    </a:cubicBezTo>
                    <a:cubicBezTo>
                      <a:pt x="10" y="24"/>
                      <a:pt x="0" y="9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48">
                <a:extLst>
                  <a:ext uri="{FF2B5EF4-FFF2-40B4-BE49-F238E27FC236}">
                    <a16:creationId xmlns:a16="http://schemas.microsoft.com/office/drawing/2014/main" id="{D8C678D8-D159-48FE-BD0C-2C4A937ACB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18532" y="3616257"/>
                <a:ext cx="133812" cy="79154"/>
              </a:xfrm>
              <a:custGeom>
                <a:avLst/>
                <a:gdLst>
                  <a:gd name="T0" fmla="*/ 19 w 41"/>
                  <a:gd name="T1" fmla="*/ 0 h 26"/>
                  <a:gd name="T2" fmla="*/ 7 w 41"/>
                  <a:gd name="T3" fmla="*/ 19 h 26"/>
                  <a:gd name="T4" fmla="*/ 19 w 41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26">
                    <a:moveTo>
                      <a:pt x="19" y="0"/>
                    </a:moveTo>
                    <a:cubicBezTo>
                      <a:pt x="41" y="9"/>
                      <a:pt x="28" y="26"/>
                      <a:pt x="7" y="19"/>
                    </a:cubicBezTo>
                    <a:cubicBezTo>
                      <a:pt x="0" y="8"/>
                      <a:pt x="7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49">
                <a:extLst>
                  <a:ext uri="{FF2B5EF4-FFF2-40B4-BE49-F238E27FC236}">
                    <a16:creationId xmlns:a16="http://schemas.microsoft.com/office/drawing/2014/main" id="{29574B54-7600-4D46-BCE4-333BD9C7FF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17146" y="6507925"/>
                <a:ext cx="127608" cy="81603"/>
              </a:xfrm>
              <a:custGeom>
                <a:avLst/>
                <a:gdLst>
                  <a:gd name="T0" fmla="*/ 21 w 39"/>
                  <a:gd name="T1" fmla="*/ 2 h 27"/>
                  <a:gd name="T2" fmla="*/ 26 w 39"/>
                  <a:gd name="T3" fmla="*/ 24 h 27"/>
                  <a:gd name="T4" fmla="*/ 21 w 39"/>
                  <a:gd name="T5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7">
                    <a:moveTo>
                      <a:pt x="21" y="2"/>
                    </a:moveTo>
                    <a:cubicBezTo>
                      <a:pt x="36" y="0"/>
                      <a:pt x="39" y="17"/>
                      <a:pt x="26" y="24"/>
                    </a:cubicBezTo>
                    <a:cubicBezTo>
                      <a:pt x="8" y="27"/>
                      <a:pt x="0" y="9"/>
                      <a:pt x="21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62">
                <a:extLst>
                  <a:ext uri="{FF2B5EF4-FFF2-40B4-BE49-F238E27FC236}">
                    <a16:creationId xmlns:a16="http://schemas.microsoft.com/office/drawing/2014/main" id="{71DFCCAC-BC4E-438E-847C-23F9ED6D86C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08964" y="2950571"/>
                <a:ext cx="150648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2" y="1"/>
                      <a:pt x="46" y="21"/>
                      <a:pt x="29" y="25"/>
                    </a:cubicBezTo>
                    <a:cubicBezTo>
                      <a:pt x="10" y="24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63">
                <a:extLst>
                  <a:ext uri="{FF2B5EF4-FFF2-40B4-BE49-F238E27FC236}">
                    <a16:creationId xmlns:a16="http://schemas.microsoft.com/office/drawing/2014/main" id="{04BC880B-F0A1-4F59-9595-F9757CEA3C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20322" y="4089184"/>
                <a:ext cx="121406" cy="124036"/>
              </a:xfrm>
              <a:custGeom>
                <a:avLst/>
                <a:gdLst>
                  <a:gd name="T0" fmla="*/ 24 w 37"/>
                  <a:gd name="T1" fmla="*/ 4 h 41"/>
                  <a:gd name="T2" fmla="*/ 29 w 37"/>
                  <a:gd name="T3" fmla="*/ 26 h 41"/>
                  <a:gd name="T4" fmla="*/ 24 w 37"/>
                  <a:gd name="T5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41">
                    <a:moveTo>
                      <a:pt x="24" y="4"/>
                    </a:moveTo>
                    <a:cubicBezTo>
                      <a:pt x="37" y="1"/>
                      <a:pt x="28" y="18"/>
                      <a:pt x="29" y="26"/>
                    </a:cubicBezTo>
                    <a:cubicBezTo>
                      <a:pt x="8" y="41"/>
                      <a:pt x="0" y="0"/>
                      <a:pt x="24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64">
                <a:extLst>
                  <a:ext uri="{FF2B5EF4-FFF2-40B4-BE49-F238E27FC236}">
                    <a16:creationId xmlns:a16="http://schemas.microsoft.com/office/drawing/2014/main" id="{BDA2CAA7-50D4-45D1-9987-B04B1B2C9E9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8273" y="2682263"/>
                <a:ext cx="137356" cy="100371"/>
              </a:xfrm>
              <a:custGeom>
                <a:avLst/>
                <a:gdLst>
                  <a:gd name="T0" fmla="*/ 25 w 42"/>
                  <a:gd name="T1" fmla="*/ 1 h 33"/>
                  <a:gd name="T2" fmla="*/ 4 w 42"/>
                  <a:gd name="T3" fmla="*/ 19 h 33"/>
                  <a:gd name="T4" fmla="*/ 25 w 42"/>
                  <a:gd name="T5" fmla="*/ 1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3">
                    <a:moveTo>
                      <a:pt x="25" y="1"/>
                    </a:moveTo>
                    <a:cubicBezTo>
                      <a:pt x="42" y="14"/>
                      <a:pt x="15" y="33"/>
                      <a:pt x="4" y="19"/>
                    </a:cubicBezTo>
                    <a:cubicBezTo>
                      <a:pt x="0" y="6"/>
                      <a:pt x="15" y="0"/>
                      <a:pt x="25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65">
                <a:extLst>
                  <a:ext uri="{FF2B5EF4-FFF2-40B4-BE49-F238E27FC236}">
                    <a16:creationId xmlns:a16="http://schemas.microsoft.com/office/drawing/2014/main" id="{0205D403-CB96-4598-840E-C69BE0F856D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8904" y="3826278"/>
                <a:ext cx="121406" cy="79154"/>
              </a:xfrm>
              <a:custGeom>
                <a:avLst/>
                <a:gdLst>
                  <a:gd name="T0" fmla="*/ 19 w 37"/>
                  <a:gd name="T1" fmla="*/ 0 h 26"/>
                  <a:gd name="T2" fmla="*/ 22 w 37"/>
                  <a:gd name="T3" fmla="*/ 26 h 26"/>
                  <a:gd name="T4" fmla="*/ 19 w 37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26">
                    <a:moveTo>
                      <a:pt x="19" y="0"/>
                    </a:moveTo>
                    <a:cubicBezTo>
                      <a:pt x="31" y="1"/>
                      <a:pt x="37" y="23"/>
                      <a:pt x="22" y="26"/>
                    </a:cubicBezTo>
                    <a:cubicBezTo>
                      <a:pt x="2" y="26"/>
                      <a:pt x="0" y="0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66">
                <a:extLst>
                  <a:ext uri="{FF2B5EF4-FFF2-40B4-BE49-F238E27FC236}">
                    <a16:creationId xmlns:a16="http://schemas.microsoft.com/office/drawing/2014/main" id="{C87A8393-9E4F-46F4-8329-B4BA56FA00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6686" y="5372714"/>
                <a:ext cx="131153" cy="111796"/>
              </a:xfrm>
              <a:custGeom>
                <a:avLst/>
                <a:gdLst>
                  <a:gd name="T0" fmla="*/ 22 w 40"/>
                  <a:gd name="T1" fmla="*/ 1 h 37"/>
                  <a:gd name="T2" fmla="*/ 40 w 40"/>
                  <a:gd name="T3" fmla="*/ 18 h 37"/>
                  <a:gd name="T4" fmla="*/ 22 w 40"/>
                  <a:gd name="T5" fmla="*/ 1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7">
                    <a:moveTo>
                      <a:pt x="22" y="1"/>
                    </a:moveTo>
                    <a:cubicBezTo>
                      <a:pt x="36" y="0"/>
                      <a:pt x="40" y="8"/>
                      <a:pt x="40" y="18"/>
                    </a:cubicBezTo>
                    <a:cubicBezTo>
                      <a:pt x="27" y="37"/>
                      <a:pt x="0" y="14"/>
                      <a:pt x="22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67">
                <a:extLst>
                  <a:ext uri="{FF2B5EF4-FFF2-40B4-BE49-F238E27FC236}">
                    <a16:creationId xmlns:a16="http://schemas.microsoft.com/office/drawing/2014/main" id="{88BE4EC1-3B86-40F5-93A2-50EB4D167EC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56866" y="4588736"/>
                <a:ext cx="157737" cy="118324"/>
              </a:xfrm>
              <a:custGeom>
                <a:avLst/>
                <a:gdLst>
                  <a:gd name="T0" fmla="*/ 28 w 48"/>
                  <a:gd name="T1" fmla="*/ 1 h 39"/>
                  <a:gd name="T2" fmla="*/ 46 w 48"/>
                  <a:gd name="T3" fmla="*/ 11 h 39"/>
                  <a:gd name="T4" fmla="*/ 28 w 48"/>
                  <a:gd name="T5" fmla="*/ 1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" h="39">
                    <a:moveTo>
                      <a:pt x="28" y="1"/>
                    </a:moveTo>
                    <a:cubicBezTo>
                      <a:pt x="39" y="0"/>
                      <a:pt x="43" y="5"/>
                      <a:pt x="46" y="11"/>
                    </a:cubicBezTo>
                    <a:cubicBezTo>
                      <a:pt x="48" y="39"/>
                      <a:pt x="0" y="17"/>
                      <a:pt x="2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68">
                <a:extLst>
                  <a:ext uri="{FF2B5EF4-FFF2-40B4-BE49-F238E27FC236}">
                    <a16:creationId xmlns:a16="http://schemas.microsoft.com/office/drawing/2014/main" id="{DAB31707-2BF8-45D1-A32F-9F5C0E30A4E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84254" y="3245996"/>
                <a:ext cx="115202" cy="124036"/>
              </a:xfrm>
              <a:custGeom>
                <a:avLst/>
                <a:gdLst>
                  <a:gd name="T0" fmla="*/ 16 w 35"/>
                  <a:gd name="T1" fmla="*/ 4 h 41"/>
                  <a:gd name="T2" fmla="*/ 33 w 35"/>
                  <a:gd name="T3" fmla="*/ 15 h 41"/>
                  <a:gd name="T4" fmla="*/ 16 w 35"/>
                  <a:gd name="T5" fmla="*/ 4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" h="41">
                    <a:moveTo>
                      <a:pt x="16" y="4"/>
                    </a:moveTo>
                    <a:cubicBezTo>
                      <a:pt x="35" y="5"/>
                      <a:pt x="32" y="0"/>
                      <a:pt x="33" y="15"/>
                    </a:cubicBezTo>
                    <a:cubicBezTo>
                      <a:pt x="34" y="41"/>
                      <a:pt x="0" y="23"/>
                      <a:pt x="16" y="4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69">
                <a:extLst>
                  <a:ext uri="{FF2B5EF4-FFF2-40B4-BE49-F238E27FC236}">
                    <a16:creationId xmlns:a16="http://schemas.microsoft.com/office/drawing/2014/main" id="{9C8FA174-E0E4-49F2-A960-0BE48D30193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63511" y="5654959"/>
                <a:ext cx="144445" cy="111796"/>
              </a:xfrm>
              <a:custGeom>
                <a:avLst/>
                <a:gdLst>
                  <a:gd name="T0" fmla="*/ 29 w 44"/>
                  <a:gd name="T1" fmla="*/ 0 h 37"/>
                  <a:gd name="T2" fmla="*/ 42 w 44"/>
                  <a:gd name="T3" fmla="*/ 21 h 37"/>
                  <a:gd name="T4" fmla="*/ 29 w 44"/>
                  <a:gd name="T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4" h="37">
                    <a:moveTo>
                      <a:pt x="29" y="0"/>
                    </a:moveTo>
                    <a:cubicBezTo>
                      <a:pt x="36" y="2"/>
                      <a:pt x="44" y="12"/>
                      <a:pt x="42" y="21"/>
                    </a:cubicBezTo>
                    <a:cubicBezTo>
                      <a:pt x="25" y="37"/>
                      <a:pt x="0" y="7"/>
                      <a:pt x="2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70">
                <a:extLst>
                  <a:ext uri="{FF2B5EF4-FFF2-40B4-BE49-F238E27FC236}">
                    <a16:creationId xmlns:a16="http://schemas.microsoft.com/office/drawing/2014/main" id="{9C475233-7BEF-47BB-8A48-185AF3BE77D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27724" y="6246703"/>
                <a:ext cx="131153" cy="75890"/>
              </a:xfrm>
              <a:custGeom>
                <a:avLst/>
                <a:gdLst>
                  <a:gd name="T0" fmla="*/ 18 w 40"/>
                  <a:gd name="T1" fmla="*/ 0 h 25"/>
                  <a:gd name="T2" fmla="*/ 7 w 40"/>
                  <a:gd name="T3" fmla="*/ 21 h 25"/>
                  <a:gd name="T4" fmla="*/ 18 w 40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5">
                    <a:moveTo>
                      <a:pt x="18" y="0"/>
                    </a:moveTo>
                    <a:cubicBezTo>
                      <a:pt x="40" y="9"/>
                      <a:pt x="26" y="25"/>
                      <a:pt x="7" y="21"/>
                    </a:cubicBezTo>
                    <a:cubicBezTo>
                      <a:pt x="0" y="11"/>
                      <a:pt x="5" y="0"/>
                      <a:pt x="1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71">
                <a:extLst>
                  <a:ext uri="{FF2B5EF4-FFF2-40B4-BE49-F238E27FC236}">
                    <a16:creationId xmlns:a16="http://schemas.microsoft.com/office/drawing/2014/main" id="{015728E8-62B6-4217-B383-43AA084AA6C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5054" y="5134309"/>
                <a:ext cx="131153" cy="90579"/>
              </a:xfrm>
              <a:custGeom>
                <a:avLst/>
                <a:gdLst>
                  <a:gd name="T0" fmla="*/ 22 w 40"/>
                  <a:gd name="T1" fmla="*/ 0 h 30"/>
                  <a:gd name="T2" fmla="*/ 16 w 40"/>
                  <a:gd name="T3" fmla="*/ 26 h 30"/>
                  <a:gd name="T4" fmla="*/ 22 w 4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0">
                    <a:moveTo>
                      <a:pt x="22" y="0"/>
                    </a:moveTo>
                    <a:cubicBezTo>
                      <a:pt x="39" y="3"/>
                      <a:pt x="40" y="30"/>
                      <a:pt x="16" y="26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72">
                <a:extLst>
                  <a:ext uri="{FF2B5EF4-FFF2-40B4-BE49-F238E27FC236}">
                    <a16:creationId xmlns:a16="http://schemas.microsoft.com/office/drawing/2014/main" id="{77D689AF-C161-494D-A4B8-B746B0A7D0C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1791" y="4907450"/>
                <a:ext cx="131153" cy="90579"/>
              </a:xfrm>
              <a:custGeom>
                <a:avLst/>
                <a:gdLst>
                  <a:gd name="T0" fmla="*/ 22 w 40"/>
                  <a:gd name="T1" fmla="*/ 0 h 30"/>
                  <a:gd name="T2" fmla="*/ 17 w 40"/>
                  <a:gd name="T3" fmla="*/ 26 h 30"/>
                  <a:gd name="T4" fmla="*/ 22 w 40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0">
                    <a:moveTo>
                      <a:pt x="22" y="0"/>
                    </a:moveTo>
                    <a:cubicBezTo>
                      <a:pt x="40" y="1"/>
                      <a:pt x="40" y="30"/>
                      <a:pt x="17" y="26"/>
                    </a:cubicBezTo>
                    <a:cubicBezTo>
                      <a:pt x="0" y="7"/>
                      <a:pt x="15" y="5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73">
                <a:extLst>
                  <a:ext uri="{FF2B5EF4-FFF2-40B4-BE49-F238E27FC236}">
                    <a16:creationId xmlns:a16="http://schemas.microsoft.com/office/drawing/2014/main" id="{9BD9C1D5-8CC9-4FD9-8775-C51FE208DB7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76664" y="4407815"/>
                <a:ext cx="121406" cy="84051"/>
              </a:xfrm>
              <a:custGeom>
                <a:avLst/>
                <a:gdLst>
                  <a:gd name="T0" fmla="*/ 13 w 37"/>
                  <a:gd name="T1" fmla="*/ 2 h 28"/>
                  <a:gd name="T2" fmla="*/ 29 w 37"/>
                  <a:gd name="T3" fmla="*/ 9 h 28"/>
                  <a:gd name="T4" fmla="*/ 14 w 37"/>
                  <a:gd name="T5" fmla="*/ 28 h 28"/>
                  <a:gd name="T6" fmla="*/ 13 w 37"/>
                  <a:gd name="T7" fmla="*/ 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7" h="28">
                    <a:moveTo>
                      <a:pt x="13" y="2"/>
                    </a:moveTo>
                    <a:cubicBezTo>
                      <a:pt x="23" y="0"/>
                      <a:pt x="25" y="4"/>
                      <a:pt x="29" y="9"/>
                    </a:cubicBezTo>
                    <a:cubicBezTo>
                      <a:pt x="37" y="19"/>
                      <a:pt x="25" y="25"/>
                      <a:pt x="14" y="28"/>
                    </a:cubicBezTo>
                    <a:cubicBezTo>
                      <a:pt x="4" y="21"/>
                      <a:pt x="0" y="7"/>
                      <a:pt x="13" y="2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74">
                <a:extLst>
                  <a:ext uri="{FF2B5EF4-FFF2-40B4-BE49-F238E27FC236}">
                    <a16:creationId xmlns:a16="http://schemas.microsoft.com/office/drawing/2014/main" id="{BE04C179-888B-4E0C-AB31-0DAEEDF7F6B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44616" y="5988099"/>
                <a:ext cx="137356" cy="120771"/>
              </a:xfrm>
              <a:custGeom>
                <a:avLst/>
                <a:gdLst>
                  <a:gd name="T0" fmla="*/ 19 w 42"/>
                  <a:gd name="T1" fmla="*/ 0 h 40"/>
                  <a:gd name="T2" fmla="*/ 4 w 42"/>
                  <a:gd name="T3" fmla="*/ 19 h 40"/>
                  <a:gd name="T4" fmla="*/ 19 w 42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40">
                    <a:moveTo>
                      <a:pt x="19" y="0"/>
                    </a:moveTo>
                    <a:cubicBezTo>
                      <a:pt x="42" y="10"/>
                      <a:pt x="20" y="40"/>
                      <a:pt x="4" y="19"/>
                    </a:cubicBezTo>
                    <a:cubicBezTo>
                      <a:pt x="0" y="6"/>
                      <a:pt x="8" y="1"/>
                      <a:pt x="19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75">
                <a:extLst>
                  <a:ext uri="{FF2B5EF4-FFF2-40B4-BE49-F238E27FC236}">
                    <a16:creationId xmlns:a16="http://schemas.microsoft.com/office/drawing/2014/main" id="{6B7C84F5-868D-4805-9F83-C8A345D3D5A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39625" y="2442495"/>
                <a:ext cx="128495" cy="78339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3"/>
                      <a:pt x="34" y="25"/>
                      <a:pt x="19" y="26"/>
                    </a:cubicBezTo>
                    <a:cubicBezTo>
                      <a:pt x="0" y="19"/>
                      <a:pt x="7" y="3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77">
                <a:extLst>
                  <a:ext uri="{FF2B5EF4-FFF2-40B4-BE49-F238E27FC236}">
                    <a16:creationId xmlns:a16="http://schemas.microsoft.com/office/drawing/2014/main" id="{B86694F4-707C-4741-BA22-5E0CDF61FB8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44871" y="3606778"/>
                <a:ext cx="151535" cy="75075"/>
              </a:xfrm>
              <a:custGeom>
                <a:avLst/>
                <a:gdLst>
                  <a:gd name="T0" fmla="*/ 23 w 46"/>
                  <a:gd name="T1" fmla="*/ 0 h 25"/>
                  <a:gd name="T2" fmla="*/ 29 w 46"/>
                  <a:gd name="T3" fmla="*/ 25 h 25"/>
                  <a:gd name="T4" fmla="*/ 23 w 46"/>
                  <a:gd name="T5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6" h="25">
                    <a:moveTo>
                      <a:pt x="23" y="0"/>
                    </a:moveTo>
                    <a:cubicBezTo>
                      <a:pt x="33" y="1"/>
                      <a:pt x="46" y="21"/>
                      <a:pt x="29" y="25"/>
                    </a:cubicBezTo>
                    <a:cubicBezTo>
                      <a:pt x="10" y="23"/>
                      <a:pt x="0" y="9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85">
                <a:extLst>
                  <a:ext uri="{FF2B5EF4-FFF2-40B4-BE49-F238E27FC236}">
                    <a16:creationId xmlns:a16="http://schemas.microsoft.com/office/drawing/2014/main" id="{268A4DA4-E5A8-4031-8FB8-C1359830DC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31130" y="6434597"/>
                <a:ext cx="127608" cy="97107"/>
              </a:xfrm>
              <a:custGeom>
                <a:avLst/>
                <a:gdLst>
                  <a:gd name="T0" fmla="*/ 21 w 39"/>
                  <a:gd name="T1" fmla="*/ 0 h 32"/>
                  <a:gd name="T2" fmla="*/ 13 w 39"/>
                  <a:gd name="T3" fmla="*/ 20 h 32"/>
                  <a:gd name="T4" fmla="*/ 21 w 39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2">
                    <a:moveTo>
                      <a:pt x="21" y="0"/>
                    </a:moveTo>
                    <a:cubicBezTo>
                      <a:pt x="39" y="2"/>
                      <a:pt x="32" y="32"/>
                      <a:pt x="13" y="20"/>
                    </a:cubicBezTo>
                    <a:cubicBezTo>
                      <a:pt x="3" y="23"/>
                      <a:pt x="0" y="1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87">
                <a:extLst>
                  <a:ext uri="{FF2B5EF4-FFF2-40B4-BE49-F238E27FC236}">
                    <a16:creationId xmlns:a16="http://schemas.microsoft.com/office/drawing/2014/main" id="{2CB62FF0-AEEA-45FC-9BD0-2D100F390C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218609" y="6657631"/>
                <a:ext cx="134697" cy="90579"/>
              </a:xfrm>
              <a:custGeom>
                <a:avLst/>
                <a:gdLst>
                  <a:gd name="T0" fmla="*/ 27 w 41"/>
                  <a:gd name="T1" fmla="*/ 0 h 30"/>
                  <a:gd name="T2" fmla="*/ 41 w 41"/>
                  <a:gd name="T3" fmla="*/ 19 h 30"/>
                  <a:gd name="T4" fmla="*/ 27 w 41"/>
                  <a:gd name="T5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0">
                    <a:moveTo>
                      <a:pt x="27" y="0"/>
                    </a:moveTo>
                    <a:cubicBezTo>
                      <a:pt x="35" y="0"/>
                      <a:pt x="40" y="11"/>
                      <a:pt x="41" y="19"/>
                    </a:cubicBezTo>
                    <a:cubicBezTo>
                      <a:pt x="21" y="30"/>
                      <a:pt x="0" y="10"/>
                      <a:pt x="27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88">
                <a:extLst>
                  <a:ext uri="{FF2B5EF4-FFF2-40B4-BE49-F238E27FC236}">
                    <a16:creationId xmlns:a16="http://schemas.microsoft.com/office/drawing/2014/main" id="{753DCB44-0E85-4770-A989-F1B86F200D6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319170" y="5704047"/>
                <a:ext cx="6204" cy="6527"/>
              </a:xfrm>
              <a:custGeom>
                <a:avLst/>
                <a:gdLst>
                  <a:gd name="T0" fmla="*/ 0 w 2"/>
                  <a:gd name="T1" fmla="*/ 0 h 2"/>
                  <a:gd name="T2" fmla="*/ 2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1" y="1"/>
                      <a:pt x="2" y="2"/>
                    </a:cubicBezTo>
                    <a:cubicBezTo>
                      <a:pt x="1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91">
                <a:extLst>
                  <a:ext uri="{FF2B5EF4-FFF2-40B4-BE49-F238E27FC236}">
                    <a16:creationId xmlns:a16="http://schemas.microsoft.com/office/drawing/2014/main" id="{5DA00070-D353-48A9-AFBD-9305424EB75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58166" y="2764083"/>
                <a:ext cx="118747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0" y="1"/>
                      <a:pt x="36" y="24"/>
                      <a:pt x="21" y="27"/>
                    </a:cubicBezTo>
                    <a:cubicBezTo>
                      <a:pt x="1" y="26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92">
                <a:extLst>
                  <a:ext uri="{FF2B5EF4-FFF2-40B4-BE49-F238E27FC236}">
                    <a16:creationId xmlns:a16="http://schemas.microsoft.com/office/drawing/2014/main" id="{FEF02EE7-A1CD-4F49-9BBC-4F845786BD6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37206" y="2420506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93">
                <a:extLst>
                  <a:ext uri="{FF2B5EF4-FFF2-40B4-BE49-F238E27FC236}">
                    <a16:creationId xmlns:a16="http://schemas.microsoft.com/office/drawing/2014/main" id="{D94FF856-CBC2-4F9B-8C88-0A61402F949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6708" y="3285274"/>
                <a:ext cx="127608" cy="79154"/>
              </a:xfrm>
              <a:custGeom>
                <a:avLst/>
                <a:gdLst>
                  <a:gd name="T0" fmla="*/ 23 w 39"/>
                  <a:gd name="T1" fmla="*/ 0 h 26"/>
                  <a:gd name="T2" fmla="*/ 19 w 39"/>
                  <a:gd name="T3" fmla="*/ 26 h 26"/>
                  <a:gd name="T4" fmla="*/ 23 w 39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26">
                    <a:moveTo>
                      <a:pt x="23" y="0"/>
                    </a:moveTo>
                    <a:cubicBezTo>
                      <a:pt x="39" y="4"/>
                      <a:pt x="34" y="25"/>
                      <a:pt x="19" y="26"/>
                    </a:cubicBezTo>
                    <a:cubicBezTo>
                      <a:pt x="0" y="20"/>
                      <a:pt x="7" y="4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94">
                <a:extLst>
                  <a:ext uri="{FF2B5EF4-FFF2-40B4-BE49-F238E27FC236}">
                    <a16:creationId xmlns:a16="http://schemas.microsoft.com/office/drawing/2014/main" id="{AB7BC1C0-67DD-44B3-AEF8-3046B55C120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01814" y="5367453"/>
                <a:ext cx="138242" cy="102819"/>
              </a:xfrm>
              <a:custGeom>
                <a:avLst/>
                <a:gdLst>
                  <a:gd name="T0" fmla="*/ 29 w 42"/>
                  <a:gd name="T1" fmla="*/ 1 h 34"/>
                  <a:gd name="T2" fmla="*/ 40 w 42"/>
                  <a:gd name="T3" fmla="*/ 20 h 34"/>
                  <a:gd name="T4" fmla="*/ 29 w 42"/>
                  <a:gd name="T5" fmla="*/ 1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34">
                    <a:moveTo>
                      <a:pt x="29" y="1"/>
                    </a:moveTo>
                    <a:cubicBezTo>
                      <a:pt x="38" y="0"/>
                      <a:pt x="42" y="12"/>
                      <a:pt x="40" y="20"/>
                    </a:cubicBezTo>
                    <a:cubicBezTo>
                      <a:pt x="22" y="34"/>
                      <a:pt x="0" y="9"/>
                      <a:pt x="2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95">
                <a:extLst>
                  <a:ext uri="{FF2B5EF4-FFF2-40B4-BE49-F238E27FC236}">
                    <a16:creationId xmlns:a16="http://schemas.microsoft.com/office/drawing/2014/main" id="{79D1FD88-FD27-4B5E-9EC2-911808A0583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20165" y="3055861"/>
                <a:ext cx="117860" cy="81603"/>
              </a:xfrm>
              <a:custGeom>
                <a:avLst/>
                <a:gdLst>
                  <a:gd name="T0" fmla="*/ 19 w 36"/>
                  <a:gd name="T1" fmla="*/ 1 h 27"/>
                  <a:gd name="T2" fmla="*/ 21 w 36"/>
                  <a:gd name="T3" fmla="*/ 27 h 27"/>
                  <a:gd name="T4" fmla="*/ 19 w 36"/>
                  <a:gd name="T5" fmla="*/ 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" h="27">
                    <a:moveTo>
                      <a:pt x="19" y="1"/>
                    </a:moveTo>
                    <a:cubicBezTo>
                      <a:pt x="31" y="2"/>
                      <a:pt x="36" y="24"/>
                      <a:pt x="21" y="27"/>
                    </a:cubicBezTo>
                    <a:cubicBezTo>
                      <a:pt x="1" y="27"/>
                      <a:pt x="0" y="0"/>
                      <a:pt x="19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96">
                <a:extLst>
                  <a:ext uri="{FF2B5EF4-FFF2-40B4-BE49-F238E27FC236}">
                    <a16:creationId xmlns:a16="http://schemas.microsoft.com/office/drawing/2014/main" id="{C7DE49B6-A789-40DB-B057-37DCE5E41CE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85551" y="3575426"/>
                <a:ext cx="147104" cy="108531"/>
              </a:xfrm>
              <a:custGeom>
                <a:avLst/>
                <a:gdLst>
                  <a:gd name="T0" fmla="*/ 28 w 45"/>
                  <a:gd name="T1" fmla="*/ 0 h 36"/>
                  <a:gd name="T2" fmla="*/ 41 w 45"/>
                  <a:gd name="T3" fmla="*/ 20 h 36"/>
                  <a:gd name="T4" fmla="*/ 28 w 45"/>
                  <a:gd name="T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36">
                    <a:moveTo>
                      <a:pt x="28" y="0"/>
                    </a:moveTo>
                    <a:cubicBezTo>
                      <a:pt x="32" y="0"/>
                      <a:pt x="45" y="13"/>
                      <a:pt x="41" y="20"/>
                    </a:cubicBezTo>
                    <a:cubicBezTo>
                      <a:pt x="24" y="36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97">
                <a:extLst>
                  <a:ext uri="{FF2B5EF4-FFF2-40B4-BE49-F238E27FC236}">
                    <a16:creationId xmlns:a16="http://schemas.microsoft.com/office/drawing/2014/main" id="{5873829D-5204-48B1-8271-B803682D830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54863" y="4784277"/>
                <a:ext cx="190526" cy="121588"/>
              </a:xfrm>
              <a:custGeom>
                <a:avLst/>
                <a:gdLst>
                  <a:gd name="T0" fmla="*/ 42 w 58"/>
                  <a:gd name="T1" fmla="*/ 0 h 40"/>
                  <a:gd name="T2" fmla="*/ 53 w 58"/>
                  <a:gd name="T3" fmla="*/ 17 h 40"/>
                  <a:gd name="T4" fmla="*/ 42 w 58"/>
                  <a:gd name="T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8" h="40">
                    <a:moveTo>
                      <a:pt x="42" y="0"/>
                    </a:moveTo>
                    <a:cubicBezTo>
                      <a:pt x="52" y="0"/>
                      <a:pt x="50" y="9"/>
                      <a:pt x="53" y="17"/>
                    </a:cubicBezTo>
                    <a:cubicBezTo>
                      <a:pt x="58" y="40"/>
                      <a:pt x="0" y="6"/>
                      <a:pt x="4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98">
                <a:extLst>
                  <a:ext uri="{FF2B5EF4-FFF2-40B4-BE49-F238E27FC236}">
                    <a16:creationId xmlns:a16="http://schemas.microsoft.com/office/drawing/2014/main" id="{26F30F65-64C8-44FB-B6BD-0BBAFA3B7F9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7348" y="4265818"/>
                <a:ext cx="147990" cy="79154"/>
              </a:xfrm>
              <a:custGeom>
                <a:avLst/>
                <a:gdLst>
                  <a:gd name="T0" fmla="*/ 23 w 45"/>
                  <a:gd name="T1" fmla="*/ 0 h 26"/>
                  <a:gd name="T2" fmla="*/ 30 w 45"/>
                  <a:gd name="T3" fmla="*/ 26 h 26"/>
                  <a:gd name="T4" fmla="*/ 23 w 45"/>
                  <a:gd name="T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5" h="26">
                    <a:moveTo>
                      <a:pt x="23" y="0"/>
                    </a:moveTo>
                    <a:cubicBezTo>
                      <a:pt x="33" y="2"/>
                      <a:pt x="45" y="21"/>
                      <a:pt x="30" y="26"/>
                    </a:cubicBezTo>
                    <a:cubicBezTo>
                      <a:pt x="10" y="24"/>
                      <a:pt x="0" y="8"/>
                      <a:pt x="23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99">
                <a:extLst>
                  <a:ext uri="{FF2B5EF4-FFF2-40B4-BE49-F238E27FC236}">
                    <a16:creationId xmlns:a16="http://schemas.microsoft.com/office/drawing/2014/main" id="{193BEA64-7498-46F1-85CC-A5C96EC982E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40243" y="4473676"/>
                <a:ext cx="219770" cy="121588"/>
              </a:xfrm>
              <a:custGeom>
                <a:avLst/>
                <a:gdLst>
                  <a:gd name="T0" fmla="*/ 36 w 67"/>
                  <a:gd name="T1" fmla="*/ 0 h 40"/>
                  <a:gd name="T2" fmla="*/ 44 w 67"/>
                  <a:gd name="T3" fmla="*/ 2 h 40"/>
                  <a:gd name="T4" fmla="*/ 31 w 67"/>
                  <a:gd name="T5" fmla="*/ 2 h 40"/>
                  <a:gd name="T6" fmla="*/ 36 w 67"/>
                  <a:gd name="T7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40">
                    <a:moveTo>
                      <a:pt x="36" y="0"/>
                    </a:moveTo>
                    <a:cubicBezTo>
                      <a:pt x="39" y="3"/>
                      <a:pt x="41" y="0"/>
                      <a:pt x="44" y="2"/>
                    </a:cubicBezTo>
                    <a:cubicBezTo>
                      <a:pt x="67" y="40"/>
                      <a:pt x="0" y="25"/>
                      <a:pt x="31" y="2"/>
                    </a:cubicBezTo>
                    <a:cubicBezTo>
                      <a:pt x="24" y="11"/>
                      <a:pt x="31" y="5"/>
                      <a:pt x="3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00">
                <a:extLst>
                  <a:ext uri="{FF2B5EF4-FFF2-40B4-BE49-F238E27FC236}">
                    <a16:creationId xmlns:a16="http://schemas.microsoft.com/office/drawing/2014/main" id="{B0C67838-49E2-4B6A-AC69-3A6B791DA6A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9752" y="3894259"/>
                <a:ext cx="128495" cy="93843"/>
              </a:xfrm>
              <a:custGeom>
                <a:avLst/>
                <a:gdLst>
                  <a:gd name="T0" fmla="*/ 28 w 39"/>
                  <a:gd name="T1" fmla="*/ 1 h 31"/>
                  <a:gd name="T2" fmla="*/ 39 w 39"/>
                  <a:gd name="T3" fmla="*/ 21 h 31"/>
                  <a:gd name="T4" fmla="*/ 28 w 39"/>
                  <a:gd name="T5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31">
                    <a:moveTo>
                      <a:pt x="28" y="1"/>
                    </a:moveTo>
                    <a:cubicBezTo>
                      <a:pt x="38" y="0"/>
                      <a:pt x="38" y="12"/>
                      <a:pt x="39" y="21"/>
                    </a:cubicBezTo>
                    <a:cubicBezTo>
                      <a:pt x="18" y="31"/>
                      <a:pt x="0" y="12"/>
                      <a:pt x="28" y="1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01">
                <a:extLst>
                  <a:ext uri="{FF2B5EF4-FFF2-40B4-BE49-F238E27FC236}">
                    <a16:creationId xmlns:a16="http://schemas.microsoft.com/office/drawing/2014/main" id="{49A20809-A2DD-4085-B78C-B4BA41E9792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4469" y="5102465"/>
                <a:ext cx="138242" cy="81603"/>
              </a:xfrm>
              <a:custGeom>
                <a:avLst/>
                <a:gdLst>
                  <a:gd name="T0" fmla="*/ 22 w 42"/>
                  <a:gd name="T1" fmla="*/ 0 h 27"/>
                  <a:gd name="T2" fmla="*/ 14 w 42"/>
                  <a:gd name="T3" fmla="*/ 25 h 27"/>
                  <a:gd name="T4" fmla="*/ 22 w 42"/>
                  <a:gd name="T5" fmla="*/ 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" h="27">
                    <a:moveTo>
                      <a:pt x="22" y="0"/>
                    </a:moveTo>
                    <a:cubicBezTo>
                      <a:pt x="42" y="7"/>
                      <a:pt x="28" y="27"/>
                      <a:pt x="14" y="25"/>
                    </a:cubicBezTo>
                    <a:cubicBezTo>
                      <a:pt x="0" y="18"/>
                      <a:pt x="9" y="2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02">
                <a:extLst>
                  <a:ext uri="{FF2B5EF4-FFF2-40B4-BE49-F238E27FC236}">
                    <a16:creationId xmlns:a16="http://schemas.microsoft.com/office/drawing/2014/main" id="{B775045C-37C7-4493-8D9C-9F99C55F0F6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90648" y="5662850"/>
                <a:ext cx="121406" cy="99554"/>
              </a:xfrm>
              <a:custGeom>
                <a:avLst/>
                <a:gdLst>
                  <a:gd name="T0" fmla="*/ 21 w 37"/>
                  <a:gd name="T1" fmla="*/ 0 h 33"/>
                  <a:gd name="T2" fmla="*/ 19 w 37"/>
                  <a:gd name="T3" fmla="*/ 23 h 33"/>
                  <a:gd name="T4" fmla="*/ 21 w 37"/>
                  <a:gd name="T5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7" h="33">
                    <a:moveTo>
                      <a:pt x="21" y="0"/>
                    </a:moveTo>
                    <a:cubicBezTo>
                      <a:pt x="37" y="0"/>
                      <a:pt x="29" y="33"/>
                      <a:pt x="19" y="23"/>
                    </a:cubicBezTo>
                    <a:cubicBezTo>
                      <a:pt x="0" y="30"/>
                      <a:pt x="3" y="0"/>
                      <a:pt x="2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03">
                <a:extLst>
                  <a:ext uri="{FF2B5EF4-FFF2-40B4-BE49-F238E27FC236}">
                    <a16:creationId xmlns:a16="http://schemas.microsoft.com/office/drawing/2014/main" id="{A3BE9A7E-1BA8-46F8-B318-E2ECCBFDCF3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73556" y="5933272"/>
                <a:ext cx="140901" cy="102819"/>
              </a:xfrm>
              <a:custGeom>
                <a:avLst/>
                <a:gdLst>
                  <a:gd name="T0" fmla="*/ 28 w 43"/>
                  <a:gd name="T1" fmla="*/ 0 h 34"/>
                  <a:gd name="T2" fmla="*/ 41 w 43"/>
                  <a:gd name="T3" fmla="*/ 21 h 34"/>
                  <a:gd name="T4" fmla="*/ 28 w 43"/>
                  <a:gd name="T5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" h="34">
                    <a:moveTo>
                      <a:pt x="28" y="0"/>
                    </a:moveTo>
                    <a:cubicBezTo>
                      <a:pt x="35" y="1"/>
                      <a:pt x="43" y="11"/>
                      <a:pt x="41" y="21"/>
                    </a:cubicBezTo>
                    <a:cubicBezTo>
                      <a:pt x="23" y="34"/>
                      <a:pt x="0" y="7"/>
                      <a:pt x="28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04">
                <a:extLst>
                  <a:ext uri="{FF2B5EF4-FFF2-40B4-BE49-F238E27FC236}">
                    <a16:creationId xmlns:a16="http://schemas.microsoft.com/office/drawing/2014/main" id="{5F1ADC58-BB04-4DC8-AABD-162D83F27F9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89016" y="2464185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13">
                <a:extLst>
                  <a:ext uri="{FF2B5EF4-FFF2-40B4-BE49-F238E27FC236}">
                    <a16:creationId xmlns:a16="http://schemas.microsoft.com/office/drawing/2014/main" id="{F994FC45-8DC0-49B0-A05A-B2B1878F3E4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0357" y="4852103"/>
                <a:ext cx="9748" cy="8977"/>
              </a:xfrm>
              <a:custGeom>
                <a:avLst/>
                <a:gdLst>
                  <a:gd name="T0" fmla="*/ 1 w 3"/>
                  <a:gd name="T1" fmla="*/ 0 h 3"/>
                  <a:gd name="T2" fmla="*/ 3 w 3"/>
                  <a:gd name="T3" fmla="*/ 1 h 3"/>
                  <a:gd name="T4" fmla="*/ 1 w 3"/>
                  <a:gd name="T5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2" y="1"/>
                      <a:pt x="3" y="1"/>
                    </a:cubicBezTo>
                    <a:cubicBezTo>
                      <a:pt x="2" y="3"/>
                      <a:pt x="0" y="1"/>
                      <a:pt x="1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14">
                <a:extLst>
                  <a:ext uri="{FF2B5EF4-FFF2-40B4-BE49-F238E27FC236}">
                    <a16:creationId xmlns:a16="http://schemas.microsoft.com/office/drawing/2014/main" id="{B0DFE4B7-ABE2-4D83-A5BC-2100890C368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43761" y="3618418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2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15">
                <a:extLst>
                  <a:ext uri="{FF2B5EF4-FFF2-40B4-BE49-F238E27FC236}">
                    <a16:creationId xmlns:a16="http://schemas.microsoft.com/office/drawing/2014/main" id="{3875A6F5-143B-4099-A2BA-B42D0298109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38048" y="4281272"/>
                <a:ext cx="6204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0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17">
                <a:extLst>
                  <a:ext uri="{FF2B5EF4-FFF2-40B4-BE49-F238E27FC236}">
                    <a16:creationId xmlns:a16="http://schemas.microsoft.com/office/drawing/2014/main" id="{D55AA3FB-BBFD-48A5-A816-17F15A8BA18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25365" y="5976951"/>
                <a:ext cx="7089" cy="5712"/>
              </a:xfrm>
              <a:custGeom>
                <a:avLst/>
                <a:gdLst>
                  <a:gd name="T0" fmla="*/ 0 w 2"/>
                  <a:gd name="T1" fmla="*/ 0 h 2"/>
                  <a:gd name="T2" fmla="*/ 1 w 2"/>
                  <a:gd name="T3" fmla="*/ 2 h 2"/>
                  <a:gd name="T4" fmla="*/ 0 w 2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cubicBezTo>
                      <a:pt x="1" y="1"/>
                      <a:pt x="2" y="1"/>
                      <a:pt x="1" y="2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18">
                <a:extLst>
                  <a:ext uri="{FF2B5EF4-FFF2-40B4-BE49-F238E27FC236}">
                    <a16:creationId xmlns:a16="http://schemas.microsoft.com/office/drawing/2014/main" id="{6069A188-5649-4675-BA50-263D0623140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14781" y="6554638"/>
                <a:ext cx="131153" cy="96290"/>
              </a:xfrm>
              <a:custGeom>
                <a:avLst/>
                <a:gdLst>
                  <a:gd name="T0" fmla="*/ 22 w 40"/>
                  <a:gd name="T1" fmla="*/ 0 h 32"/>
                  <a:gd name="T2" fmla="*/ 16 w 40"/>
                  <a:gd name="T3" fmla="*/ 25 h 32"/>
                  <a:gd name="T4" fmla="*/ 22 w 40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32">
                    <a:moveTo>
                      <a:pt x="22" y="0"/>
                    </a:moveTo>
                    <a:cubicBezTo>
                      <a:pt x="40" y="3"/>
                      <a:pt x="40" y="32"/>
                      <a:pt x="16" y="25"/>
                    </a:cubicBezTo>
                    <a:cubicBezTo>
                      <a:pt x="0" y="7"/>
                      <a:pt x="14" y="4"/>
                      <a:pt x="22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19">
                <a:extLst>
                  <a:ext uri="{FF2B5EF4-FFF2-40B4-BE49-F238E27FC236}">
                    <a16:creationId xmlns:a16="http://schemas.microsoft.com/office/drawing/2014/main" id="{FC01152A-5489-44EF-B864-EC4DD7B3164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5901455" y="6286263"/>
                <a:ext cx="127608" cy="150965"/>
              </a:xfrm>
              <a:custGeom>
                <a:avLst/>
                <a:gdLst>
                  <a:gd name="T0" fmla="*/ 13 w 39"/>
                  <a:gd name="T1" fmla="*/ 6 h 50"/>
                  <a:gd name="T2" fmla="*/ 0 w 39"/>
                  <a:gd name="T3" fmla="*/ 23 h 50"/>
                  <a:gd name="T4" fmla="*/ 13 w 39"/>
                  <a:gd name="T5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9" h="50">
                    <a:moveTo>
                      <a:pt x="13" y="6"/>
                    </a:moveTo>
                    <a:cubicBezTo>
                      <a:pt x="39" y="10"/>
                      <a:pt x="16" y="50"/>
                      <a:pt x="0" y="23"/>
                    </a:cubicBezTo>
                    <a:cubicBezTo>
                      <a:pt x="1" y="0"/>
                      <a:pt x="5" y="14"/>
                      <a:pt x="13" y="6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8">
                <a:extLst>
                  <a:ext uri="{FF2B5EF4-FFF2-40B4-BE49-F238E27FC236}">
                    <a16:creationId xmlns:a16="http://schemas.microsoft.com/office/drawing/2014/main" id="{D3CAA289-9C0C-490A-9768-49BBD637B9F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582287" y="34906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8">
                <a:extLst>
                  <a:ext uri="{FF2B5EF4-FFF2-40B4-BE49-F238E27FC236}">
                    <a16:creationId xmlns:a16="http://schemas.microsoft.com/office/drawing/2014/main" id="{0ACB33D8-7879-498C-8BC7-4C4F6ECED25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082464" y="97108"/>
                <a:ext cx="131153" cy="88130"/>
              </a:xfrm>
              <a:custGeom>
                <a:avLst/>
                <a:gdLst>
                  <a:gd name="T0" fmla="*/ 26 w 40"/>
                  <a:gd name="T1" fmla="*/ 0 h 29"/>
                  <a:gd name="T2" fmla="*/ 39 w 40"/>
                  <a:gd name="T3" fmla="*/ 20 h 29"/>
                  <a:gd name="T4" fmla="*/ 26 w 40"/>
                  <a:gd name="T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0" h="29">
                    <a:moveTo>
                      <a:pt x="26" y="0"/>
                    </a:moveTo>
                    <a:cubicBezTo>
                      <a:pt x="34" y="0"/>
                      <a:pt x="40" y="10"/>
                      <a:pt x="39" y="20"/>
                    </a:cubicBezTo>
                    <a:cubicBezTo>
                      <a:pt x="17" y="29"/>
                      <a:pt x="0" y="10"/>
                      <a:pt x="26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06">
                <a:extLst>
                  <a:ext uri="{FF2B5EF4-FFF2-40B4-BE49-F238E27FC236}">
                    <a16:creationId xmlns:a16="http://schemas.microsoft.com/office/drawing/2014/main" id="{A6BB204E-D937-4C4D-BCB6-DF9F7A40630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 rot="5400000">
                <a:off x="6741618" y="6714098"/>
                <a:ext cx="134697" cy="97107"/>
              </a:xfrm>
              <a:custGeom>
                <a:avLst/>
                <a:gdLst>
                  <a:gd name="T0" fmla="*/ 25 w 41"/>
                  <a:gd name="T1" fmla="*/ 0 h 32"/>
                  <a:gd name="T2" fmla="*/ 4 w 41"/>
                  <a:gd name="T3" fmla="*/ 18 h 32"/>
                  <a:gd name="T4" fmla="*/ 25 w 41"/>
                  <a:gd name="T5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1" h="32">
                    <a:moveTo>
                      <a:pt x="25" y="0"/>
                    </a:moveTo>
                    <a:cubicBezTo>
                      <a:pt x="41" y="13"/>
                      <a:pt x="15" y="32"/>
                      <a:pt x="4" y="18"/>
                    </a:cubicBezTo>
                    <a:cubicBezTo>
                      <a:pt x="0" y="5"/>
                      <a:pt x="15" y="0"/>
                      <a:pt x="25" y="0"/>
                    </a:cubicBezTo>
                    <a:close/>
                  </a:path>
                </a:pathLst>
              </a:custGeom>
              <a:solidFill>
                <a:schemeClr val="bg2">
                  <a:lumMod val="9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EF447936-9AA6-4873-BD6B-3A7DBBCF4E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83502" y="74752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3">
              <a:extLst>
                <a:ext uri="{FF2B5EF4-FFF2-40B4-BE49-F238E27FC236}">
                  <a16:creationId xmlns:a16="http://schemas.microsoft.com/office/drawing/2014/main" id="{CC3E0D11-92C6-4141-B7C5-5B8BA0E40E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29875" y="6000711"/>
              <a:ext cx="143559" cy="75075"/>
            </a:xfrm>
            <a:custGeom>
              <a:avLst/>
              <a:gdLst>
                <a:gd name="T0" fmla="*/ 28 w 44"/>
                <a:gd name="T1" fmla="*/ 0 h 25"/>
                <a:gd name="T2" fmla="*/ 25 w 44"/>
                <a:gd name="T3" fmla="*/ 25 h 25"/>
                <a:gd name="T4" fmla="*/ 28 w 44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5">
                  <a:moveTo>
                    <a:pt x="28" y="0"/>
                  </a:moveTo>
                  <a:cubicBezTo>
                    <a:pt x="44" y="2"/>
                    <a:pt x="38" y="22"/>
                    <a:pt x="25" y="25"/>
                  </a:cubicBezTo>
                  <a:cubicBezTo>
                    <a:pt x="0" y="25"/>
                    <a:pt x="9" y="5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51">
              <a:extLst>
                <a:ext uri="{FF2B5EF4-FFF2-40B4-BE49-F238E27FC236}">
                  <a16:creationId xmlns:a16="http://schemas.microsoft.com/office/drawing/2014/main" id="{CA82DB1A-E0D4-4D6D-A64A-868014C794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40382" y="5775849"/>
              <a:ext cx="115202" cy="90579"/>
            </a:xfrm>
            <a:custGeom>
              <a:avLst/>
              <a:gdLst>
                <a:gd name="T0" fmla="*/ 19 w 35"/>
                <a:gd name="T1" fmla="*/ 0 h 30"/>
                <a:gd name="T2" fmla="*/ 33 w 35"/>
                <a:gd name="T3" fmla="*/ 15 h 30"/>
                <a:gd name="T4" fmla="*/ 25 w 35"/>
                <a:gd name="T5" fmla="*/ 19 h 30"/>
                <a:gd name="T6" fmla="*/ 19 w 35"/>
                <a:gd name="T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0">
                  <a:moveTo>
                    <a:pt x="19" y="0"/>
                  </a:moveTo>
                  <a:cubicBezTo>
                    <a:pt x="26" y="0"/>
                    <a:pt x="35" y="8"/>
                    <a:pt x="33" y="15"/>
                  </a:cubicBezTo>
                  <a:cubicBezTo>
                    <a:pt x="30" y="12"/>
                    <a:pt x="27" y="17"/>
                    <a:pt x="25" y="19"/>
                  </a:cubicBezTo>
                  <a:cubicBezTo>
                    <a:pt x="7" y="30"/>
                    <a:pt x="0" y="5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52">
              <a:extLst>
                <a:ext uri="{FF2B5EF4-FFF2-40B4-BE49-F238E27FC236}">
                  <a16:creationId xmlns:a16="http://schemas.microsoft.com/office/drawing/2014/main" id="{79E9E5C1-D60A-4EA8-9C04-15595A7BB4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8609" y="6434505"/>
              <a:ext cx="118747" cy="81603"/>
            </a:xfrm>
            <a:custGeom>
              <a:avLst/>
              <a:gdLst>
                <a:gd name="T0" fmla="*/ 21 w 36"/>
                <a:gd name="T1" fmla="*/ 0 h 27"/>
                <a:gd name="T2" fmla="*/ 22 w 36"/>
                <a:gd name="T3" fmla="*/ 27 h 27"/>
                <a:gd name="T4" fmla="*/ 21 w 36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21" y="0"/>
                  </a:moveTo>
                  <a:cubicBezTo>
                    <a:pt x="33" y="3"/>
                    <a:pt x="36" y="23"/>
                    <a:pt x="22" y="27"/>
                  </a:cubicBezTo>
                  <a:cubicBezTo>
                    <a:pt x="3" y="25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53">
              <a:extLst>
                <a:ext uri="{FF2B5EF4-FFF2-40B4-BE49-F238E27FC236}">
                  <a16:creationId xmlns:a16="http://schemas.microsoft.com/office/drawing/2014/main" id="{BAD910CD-D57C-45DA-8A9B-5E3CD57EA6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9890" y="5548501"/>
              <a:ext cx="127608" cy="79154"/>
            </a:xfrm>
            <a:custGeom>
              <a:avLst/>
              <a:gdLst>
                <a:gd name="T0" fmla="*/ 24 w 39"/>
                <a:gd name="T1" fmla="*/ 0 h 26"/>
                <a:gd name="T2" fmla="*/ 20 w 39"/>
                <a:gd name="T3" fmla="*/ 26 h 26"/>
                <a:gd name="T4" fmla="*/ 24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4" y="0"/>
                  </a:moveTo>
                  <a:cubicBezTo>
                    <a:pt x="39" y="3"/>
                    <a:pt x="36" y="26"/>
                    <a:pt x="20" y="26"/>
                  </a:cubicBezTo>
                  <a:cubicBezTo>
                    <a:pt x="0" y="18"/>
                    <a:pt x="3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54">
              <a:extLst>
                <a:ext uri="{FF2B5EF4-FFF2-40B4-BE49-F238E27FC236}">
                  <a16:creationId xmlns:a16="http://schemas.microsoft.com/office/drawing/2014/main" id="{5402826A-583C-4667-AEF8-DAA4269281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58217" y="6215713"/>
              <a:ext cx="134697" cy="105266"/>
            </a:xfrm>
            <a:custGeom>
              <a:avLst/>
              <a:gdLst>
                <a:gd name="T0" fmla="*/ 28 w 41"/>
                <a:gd name="T1" fmla="*/ 2 h 35"/>
                <a:gd name="T2" fmla="*/ 40 w 41"/>
                <a:gd name="T3" fmla="*/ 21 h 35"/>
                <a:gd name="T4" fmla="*/ 28 w 41"/>
                <a:gd name="T5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5">
                  <a:moveTo>
                    <a:pt x="28" y="2"/>
                  </a:moveTo>
                  <a:cubicBezTo>
                    <a:pt x="37" y="0"/>
                    <a:pt x="41" y="13"/>
                    <a:pt x="40" y="21"/>
                  </a:cubicBezTo>
                  <a:cubicBezTo>
                    <a:pt x="22" y="35"/>
                    <a:pt x="0" y="10"/>
                    <a:pt x="28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55">
              <a:extLst>
                <a:ext uri="{FF2B5EF4-FFF2-40B4-BE49-F238E27FC236}">
                  <a16:creationId xmlns:a16="http://schemas.microsoft.com/office/drawing/2014/main" id="{4E02EBB7-1EC6-4320-B9C9-64E237CB9C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6485" y="5348692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3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56">
              <a:extLst>
                <a:ext uri="{FF2B5EF4-FFF2-40B4-BE49-F238E27FC236}">
                  <a16:creationId xmlns:a16="http://schemas.microsoft.com/office/drawing/2014/main" id="{C62D78D2-A229-4811-9BFA-43C28BC02A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9447" y="4515392"/>
              <a:ext cx="128495" cy="72626"/>
            </a:xfrm>
            <a:custGeom>
              <a:avLst/>
              <a:gdLst>
                <a:gd name="T0" fmla="*/ 21 w 39"/>
                <a:gd name="T1" fmla="*/ 0 h 24"/>
                <a:gd name="T2" fmla="*/ 22 w 39"/>
                <a:gd name="T3" fmla="*/ 24 h 24"/>
                <a:gd name="T4" fmla="*/ 21 w 39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4">
                  <a:moveTo>
                    <a:pt x="21" y="0"/>
                  </a:moveTo>
                  <a:cubicBezTo>
                    <a:pt x="37" y="0"/>
                    <a:pt x="39" y="23"/>
                    <a:pt x="22" y="24"/>
                  </a:cubicBezTo>
                  <a:cubicBezTo>
                    <a:pt x="7" y="22"/>
                    <a:pt x="0" y="5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" name="Freeform 57">
              <a:extLst>
                <a:ext uri="{FF2B5EF4-FFF2-40B4-BE49-F238E27FC236}">
                  <a16:creationId xmlns:a16="http://schemas.microsoft.com/office/drawing/2014/main" id="{50D562C1-4FFF-4863-9D92-339D7D86747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40588" y="5114466"/>
              <a:ext cx="140901" cy="93843"/>
            </a:xfrm>
            <a:custGeom>
              <a:avLst/>
              <a:gdLst>
                <a:gd name="T0" fmla="*/ 27 w 43"/>
                <a:gd name="T1" fmla="*/ 3 h 31"/>
                <a:gd name="T2" fmla="*/ 40 w 43"/>
                <a:gd name="T3" fmla="*/ 23 h 31"/>
                <a:gd name="T4" fmla="*/ 27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7" y="3"/>
                  </a:moveTo>
                  <a:cubicBezTo>
                    <a:pt x="35" y="0"/>
                    <a:pt x="43" y="17"/>
                    <a:pt x="40" y="23"/>
                  </a:cubicBezTo>
                  <a:cubicBezTo>
                    <a:pt x="21" y="31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Freeform 59">
              <a:extLst>
                <a:ext uri="{FF2B5EF4-FFF2-40B4-BE49-F238E27FC236}">
                  <a16:creationId xmlns:a16="http://schemas.microsoft.com/office/drawing/2014/main" id="{49EA74AB-1F40-426C-9606-B571634E09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67517" y="6658744"/>
              <a:ext cx="124063" cy="78339"/>
            </a:xfrm>
            <a:custGeom>
              <a:avLst/>
              <a:gdLst>
                <a:gd name="T0" fmla="*/ 22 w 38"/>
                <a:gd name="T1" fmla="*/ 0 h 26"/>
                <a:gd name="T2" fmla="*/ 18 w 38"/>
                <a:gd name="T3" fmla="*/ 26 h 26"/>
                <a:gd name="T4" fmla="*/ 22 w 38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6">
                  <a:moveTo>
                    <a:pt x="22" y="0"/>
                  </a:moveTo>
                  <a:cubicBezTo>
                    <a:pt x="38" y="3"/>
                    <a:pt x="33" y="25"/>
                    <a:pt x="18" y="26"/>
                  </a:cubicBezTo>
                  <a:cubicBezTo>
                    <a:pt x="0" y="20"/>
                    <a:pt x="6" y="3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Freeform 60">
              <a:extLst>
                <a:ext uri="{FF2B5EF4-FFF2-40B4-BE49-F238E27FC236}">
                  <a16:creationId xmlns:a16="http://schemas.microsoft.com/office/drawing/2014/main" id="{24E43341-2786-439A-990F-D4DA152990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50066" y="4812543"/>
              <a:ext cx="131153" cy="69362"/>
            </a:xfrm>
            <a:custGeom>
              <a:avLst/>
              <a:gdLst>
                <a:gd name="T0" fmla="*/ 24 w 40"/>
                <a:gd name="T1" fmla="*/ 0 h 23"/>
                <a:gd name="T2" fmla="*/ 25 w 40"/>
                <a:gd name="T3" fmla="*/ 23 h 23"/>
                <a:gd name="T4" fmla="*/ 24 w 40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3">
                  <a:moveTo>
                    <a:pt x="24" y="0"/>
                  </a:moveTo>
                  <a:cubicBezTo>
                    <a:pt x="40" y="0"/>
                    <a:pt x="38" y="20"/>
                    <a:pt x="25" y="23"/>
                  </a:cubicBezTo>
                  <a:cubicBezTo>
                    <a:pt x="0" y="22"/>
                    <a:pt x="6" y="4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61">
              <a:extLst>
                <a:ext uri="{FF2B5EF4-FFF2-40B4-BE49-F238E27FC236}">
                  <a16:creationId xmlns:a16="http://schemas.microsoft.com/office/drawing/2014/main" id="{C301CB0C-1558-41B4-B70E-2CC306AB5A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7683" y="4920223"/>
              <a:ext cx="137356" cy="99554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5"/>
                    <a:pt x="16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78">
              <a:extLst>
                <a:ext uri="{FF2B5EF4-FFF2-40B4-BE49-F238E27FC236}">
                  <a16:creationId xmlns:a16="http://schemas.microsoft.com/office/drawing/2014/main" id="{9EFD2F56-A311-4A9C-98DB-DD899F8451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73283" y="6085341"/>
              <a:ext cx="147990" cy="75075"/>
            </a:xfrm>
            <a:custGeom>
              <a:avLst/>
              <a:gdLst>
                <a:gd name="T0" fmla="*/ 22 w 45"/>
                <a:gd name="T1" fmla="*/ 0 h 25"/>
                <a:gd name="T2" fmla="*/ 28 w 45"/>
                <a:gd name="T3" fmla="*/ 25 h 25"/>
                <a:gd name="T4" fmla="*/ 22 w 4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5">
                  <a:moveTo>
                    <a:pt x="22" y="0"/>
                  </a:moveTo>
                  <a:cubicBezTo>
                    <a:pt x="32" y="1"/>
                    <a:pt x="45" y="21"/>
                    <a:pt x="28" y="25"/>
                  </a:cubicBezTo>
                  <a:cubicBezTo>
                    <a:pt x="9" y="23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79">
              <a:extLst>
                <a:ext uri="{FF2B5EF4-FFF2-40B4-BE49-F238E27FC236}">
                  <a16:creationId xmlns:a16="http://schemas.microsoft.com/office/drawing/2014/main" id="{EB1A7473-AA51-43BA-A524-59689C5D46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84838" y="5860009"/>
              <a:ext cx="124063" cy="69362"/>
            </a:xfrm>
            <a:custGeom>
              <a:avLst/>
              <a:gdLst>
                <a:gd name="T0" fmla="*/ 20 w 38"/>
                <a:gd name="T1" fmla="*/ 0 h 23"/>
                <a:gd name="T2" fmla="*/ 20 w 38"/>
                <a:gd name="T3" fmla="*/ 22 h 23"/>
                <a:gd name="T4" fmla="*/ 20 w 38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3">
                  <a:moveTo>
                    <a:pt x="20" y="0"/>
                  </a:moveTo>
                  <a:cubicBezTo>
                    <a:pt x="37" y="3"/>
                    <a:pt x="38" y="23"/>
                    <a:pt x="20" y="22"/>
                  </a:cubicBezTo>
                  <a:cubicBezTo>
                    <a:pt x="8" y="18"/>
                    <a:pt x="0" y="5"/>
                    <a:pt x="2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80">
              <a:extLst>
                <a:ext uri="{FF2B5EF4-FFF2-40B4-BE49-F238E27FC236}">
                  <a16:creationId xmlns:a16="http://schemas.microsoft.com/office/drawing/2014/main" id="{515EE26E-DD80-4E28-A9E4-E3C1C95930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89291" y="5625478"/>
              <a:ext cx="124951" cy="66098"/>
            </a:xfrm>
            <a:custGeom>
              <a:avLst/>
              <a:gdLst>
                <a:gd name="T0" fmla="*/ 21 w 38"/>
                <a:gd name="T1" fmla="*/ 0 h 22"/>
                <a:gd name="T2" fmla="*/ 21 w 38"/>
                <a:gd name="T3" fmla="*/ 22 h 22"/>
                <a:gd name="T4" fmla="*/ 21 w 38"/>
                <a:gd name="T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22">
                  <a:moveTo>
                    <a:pt x="21" y="0"/>
                  </a:moveTo>
                  <a:cubicBezTo>
                    <a:pt x="37" y="2"/>
                    <a:pt x="38" y="20"/>
                    <a:pt x="21" y="22"/>
                  </a:cubicBezTo>
                  <a:cubicBezTo>
                    <a:pt x="9" y="16"/>
                    <a:pt x="0" y="6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81">
              <a:extLst>
                <a:ext uri="{FF2B5EF4-FFF2-40B4-BE49-F238E27FC236}">
                  <a16:creationId xmlns:a16="http://schemas.microsoft.com/office/drawing/2014/main" id="{6CA0BB20-E66B-4B1E-A334-03D3C79226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90291" y="4587943"/>
              <a:ext cx="140901" cy="90579"/>
            </a:xfrm>
            <a:custGeom>
              <a:avLst/>
              <a:gdLst>
                <a:gd name="T0" fmla="*/ 27 w 43"/>
                <a:gd name="T1" fmla="*/ 3 h 30"/>
                <a:gd name="T2" fmla="*/ 40 w 43"/>
                <a:gd name="T3" fmla="*/ 22 h 30"/>
                <a:gd name="T4" fmla="*/ 27 w 43"/>
                <a:gd name="T5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0">
                  <a:moveTo>
                    <a:pt x="27" y="3"/>
                  </a:moveTo>
                  <a:cubicBezTo>
                    <a:pt x="35" y="0"/>
                    <a:pt x="43" y="16"/>
                    <a:pt x="40" y="22"/>
                  </a:cubicBezTo>
                  <a:cubicBezTo>
                    <a:pt x="21" y="30"/>
                    <a:pt x="0" y="15"/>
                    <a:pt x="27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82">
              <a:extLst>
                <a:ext uri="{FF2B5EF4-FFF2-40B4-BE49-F238E27FC236}">
                  <a16:creationId xmlns:a16="http://schemas.microsoft.com/office/drawing/2014/main" id="{927E0985-C47E-44F1-874C-8067B5FEEF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94861" y="4831613"/>
              <a:ext cx="128495" cy="69362"/>
            </a:xfrm>
            <a:custGeom>
              <a:avLst/>
              <a:gdLst>
                <a:gd name="T0" fmla="*/ 16 w 39"/>
                <a:gd name="T1" fmla="*/ 0 h 23"/>
                <a:gd name="T2" fmla="*/ 10 w 39"/>
                <a:gd name="T3" fmla="*/ 23 h 23"/>
                <a:gd name="T4" fmla="*/ 1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16" y="0"/>
                  </a:moveTo>
                  <a:cubicBezTo>
                    <a:pt x="39" y="8"/>
                    <a:pt x="31" y="18"/>
                    <a:pt x="10" y="23"/>
                  </a:cubicBezTo>
                  <a:cubicBezTo>
                    <a:pt x="0" y="16"/>
                    <a:pt x="4" y="3"/>
                    <a:pt x="1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3">
              <a:extLst>
                <a:ext uri="{FF2B5EF4-FFF2-40B4-BE49-F238E27FC236}">
                  <a16:creationId xmlns:a16="http://schemas.microsoft.com/office/drawing/2014/main" id="{F9046F3A-DBB1-4C4D-8D5B-82B836FE4E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19646" y="5058270"/>
              <a:ext cx="131153" cy="157493"/>
            </a:xfrm>
            <a:custGeom>
              <a:avLst/>
              <a:gdLst>
                <a:gd name="T0" fmla="*/ 13 w 40"/>
                <a:gd name="T1" fmla="*/ 7 h 52"/>
                <a:gd name="T2" fmla="*/ 0 w 40"/>
                <a:gd name="T3" fmla="*/ 24 h 52"/>
                <a:gd name="T4" fmla="*/ 13 w 40"/>
                <a:gd name="T5" fmla="*/ 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52">
                  <a:moveTo>
                    <a:pt x="13" y="7"/>
                  </a:moveTo>
                  <a:cubicBezTo>
                    <a:pt x="40" y="12"/>
                    <a:pt x="18" y="52"/>
                    <a:pt x="0" y="24"/>
                  </a:cubicBezTo>
                  <a:cubicBezTo>
                    <a:pt x="2" y="0"/>
                    <a:pt x="6" y="17"/>
                    <a:pt x="13" y="7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84">
              <a:extLst>
                <a:ext uri="{FF2B5EF4-FFF2-40B4-BE49-F238E27FC236}">
                  <a16:creationId xmlns:a16="http://schemas.microsoft.com/office/drawing/2014/main" id="{FE7EE438-DD14-4738-A241-20B943B35A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08630" y="6276872"/>
              <a:ext cx="131153" cy="88130"/>
            </a:xfrm>
            <a:custGeom>
              <a:avLst/>
              <a:gdLst>
                <a:gd name="T0" fmla="*/ 18 w 40"/>
                <a:gd name="T1" fmla="*/ 1 h 29"/>
                <a:gd name="T2" fmla="*/ 6 w 40"/>
                <a:gd name="T3" fmla="*/ 20 h 29"/>
                <a:gd name="T4" fmla="*/ 18 w 40"/>
                <a:gd name="T5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18" y="1"/>
                  </a:moveTo>
                  <a:cubicBezTo>
                    <a:pt x="40" y="6"/>
                    <a:pt x="25" y="29"/>
                    <a:pt x="6" y="20"/>
                  </a:cubicBezTo>
                  <a:cubicBezTo>
                    <a:pt x="0" y="10"/>
                    <a:pt x="5" y="0"/>
                    <a:pt x="1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86">
              <a:extLst>
                <a:ext uri="{FF2B5EF4-FFF2-40B4-BE49-F238E27FC236}">
                  <a16:creationId xmlns:a16="http://schemas.microsoft.com/office/drawing/2014/main" id="{CCD6D4A0-93F3-450E-855C-A0EABF8208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22208" y="6707185"/>
              <a:ext cx="131153" cy="112612"/>
            </a:xfrm>
            <a:custGeom>
              <a:avLst/>
              <a:gdLst>
                <a:gd name="T0" fmla="*/ 22 w 40"/>
                <a:gd name="T1" fmla="*/ 1 h 37"/>
                <a:gd name="T2" fmla="*/ 15 w 40"/>
                <a:gd name="T3" fmla="*/ 23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40" y="3"/>
                    <a:pt x="33" y="37"/>
                    <a:pt x="15" y="23"/>
                  </a:cubicBezTo>
                  <a:cubicBezTo>
                    <a:pt x="0" y="20"/>
                    <a:pt x="7" y="0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89">
              <a:extLst>
                <a:ext uri="{FF2B5EF4-FFF2-40B4-BE49-F238E27FC236}">
                  <a16:creationId xmlns:a16="http://schemas.microsoft.com/office/drawing/2014/main" id="{FFC49BA2-2C2F-4532-8C33-1DB7C24A9D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40314" y="5335087"/>
              <a:ext cx="134697" cy="93027"/>
            </a:xfrm>
            <a:custGeom>
              <a:avLst/>
              <a:gdLst>
                <a:gd name="T0" fmla="*/ 23 w 41"/>
                <a:gd name="T1" fmla="*/ 0 h 31"/>
                <a:gd name="T2" fmla="*/ 16 w 41"/>
                <a:gd name="T3" fmla="*/ 25 h 31"/>
                <a:gd name="T4" fmla="*/ 23 w 41"/>
                <a:gd name="T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1">
                  <a:moveTo>
                    <a:pt x="23" y="0"/>
                  </a:moveTo>
                  <a:cubicBezTo>
                    <a:pt x="40" y="3"/>
                    <a:pt x="41" y="31"/>
                    <a:pt x="16" y="25"/>
                  </a:cubicBezTo>
                  <a:cubicBezTo>
                    <a:pt x="0" y="7"/>
                    <a:pt x="14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90">
              <a:extLst>
                <a:ext uri="{FF2B5EF4-FFF2-40B4-BE49-F238E27FC236}">
                  <a16:creationId xmlns:a16="http://schemas.microsoft.com/office/drawing/2014/main" id="{B9C3E3E0-3543-4DB4-9553-C483590B4F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94500" y="4796228"/>
              <a:ext cx="2659" cy="8977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1" y="0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05">
              <a:extLst>
                <a:ext uri="{FF2B5EF4-FFF2-40B4-BE49-F238E27FC236}">
                  <a16:creationId xmlns:a16="http://schemas.microsoft.com/office/drawing/2014/main" id="{D1611641-4970-4C93-B005-82D774C7A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42851" y="4806487"/>
              <a:ext cx="140901" cy="93027"/>
            </a:xfrm>
            <a:custGeom>
              <a:avLst/>
              <a:gdLst>
                <a:gd name="T0" fmla="*/ 26 w 43"/>
                <a:gd name="T1" fmla="*/ 3 h 31"/>
                <a:gd name="T2" fmla="*/ 39 w 43"/>
                <a:gd name="T3" fmla="*/ 23 h 31"/>
                <a:gd name="T4" fmla="*/ 26 w 43"/>
                <a:gd name="T5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1">
                  <a:moveTo>
                    <a:pt x="26" y="3"/>
                  </a:moveTo>
                  <a:cubicBezTo>
                    <a:pt x="34" y="0"/>
                    <a:pt x="43" y="17"/>
                    <a:pt x="39" y="23"/>
                  </a:cubicBezTo>
                  <a:cubicBezTo>
                    <a:pt x="20" y="31"/>
                    <a:pt x="0" y="15"/>
                    <a:pt x="26" y="3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06">
              <a:extLst>
                <a:ext uri="{FF2B5EF4-FFF2-40B4-BE49-F238E27FC236}">
                  <a16:creationId xmlns:a16="http://schemas.microsoft.com/office/drawing/2014/main" id="{40083E90-33FD-4861-8B17-340056901B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9418" y="6195286"/>
              <a:ext cx="134697" cy="97107"/>
            </a:xfrm>
            <a:custGeom>
              <a:avLst/>
              <a:gdLst>
                <a:gd name="T0" fmla="*/ 25 w 41"/>
                <a:gd name="T1" fmla="*/ 0 h 32"/>
                <a:gd name="T2" fmla="*/ 4 w 41"/>
                <a:gd name="T3" fmla="*/ 18 h 32"/>
                <a:gd name="T4" fmla="*/ 25 w 41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2">
                  <a:moveTo>
                    <a:pt x="25" y="0"/>
                  </a:moveTo>
                  <a:cubicBezTo>
                    <a:pt x="41" y="13"/>
                    <a:pt x="15" y="32"/>
                    <a:pt x="4" y="18"/>
                  </a:cubicBezTo>
                  <a:cubicBezTo>
                    <a:pt x="0" y="5"/>
                    <a:pt x="15" y="0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07">
              <a:extLst>
                <a:ext uri="{FF2B5EF4-FFF2-40B4-BE49-F238E27FC236}">
                  <a16:creationId xmlns:a16="http://schemas.microsoft.com/office/drawing/2014/main" id="{94952852-5E0A-47E7-B0C6-F92962CC25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4157" y="4530841"/>
              <a:ext cx="154193" cy="81603"/>
            </a:xfrm>
            <a:custGeom>
              <a:avLst/>
              <a:gdLst>
                <a:gd name="T0" fmla="*/ 31 w 47"/>
                <a:gd name="T1" fmla="*/ 0 h 27"/>
                <a:gd name="T2" fmla="*/ 17 w 47"/>
                <a:gd name="T3" fmla="*/ 23 h 27"/>
                <a:gd name="T4" fmla="*/ 31 w 47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7">
                  <a:moveTo>
                    <a:pt x="31" y="0"/>
                  </a:moveTo>
                  <a:cubicBezTo>
                    <a:pt x="47" y="10"/>
                    <a:pt x="32" y="27"/>
                    <a:pt x="17" y="23"/>
                  </a:cubicBezTo>
                  <a:cubicBezTo>
                    <a:pt x="0" y="14"/>
                    <a:pt x="18" y="0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08">
              <a:extLst>
                <a:ext uri="{FF2B5EF4-FFF2-40B4-BE49-F238E27FC236}">
                  <a16:creationId xmlns:a16="http://schemas.microsoft.com/office/drawing/2014/main" id="{3EA0ADD2-2C5C-4EBB-AC72-FE268D4C6A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75038" y="5591969"/>
              <a:ext cx="121406" cy="90579"/>
            </a:xfrm>
            <a:custGeom>
              <a:avLst/>
              <a:gdLst>
                <a:gd name="T0" fmla="*/ 26 w 37"/>
                <a:gd name="T1" fmla="*/ 1 h 30"/>
                <a:gd name="T2" fmla="*/ 35 w 37"/>
                <a:gd name="T3" fmla="*/ 21 h 30"/>
                <a:gd name="T4" fmla="*/ 26 w 37"/>
                <a:gd name="T5" fmla="*/ 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0">
                  <a:moveTo>
                    <a:pt x="26" y="1"/>
                  </a:moveTo>
                  <a:cubicBezTo>
                    <a:pt x="35" y="0"/>
                    <a:pt x="37" y="13"/>
                    <a:pt x="35" y="21"/>
                  </a:cubicBezTo>
                  <a:cubicBezTo>
                    <a:pt x="14" y="30"/>
                    <a:pt x="0" y="8"/>
                    <a:pt x="26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09">
              <a:extLst>
                <a:ext uri="{FF2B5EF4-FFF2-40B4-BE49-F238E27FC236}">
                  <a16:creationId xmlns:a16="http://schemas.microsoft.com/office/drawing/2014/main" id="{CCF7EDDF-9DA6-4F4F-A8D9-6F9D608F97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59054" y="5096357"/>
              <a:ext cx="154193" cy="84866"/>
            </a:xfrm>
            <a:custGeom>
              <a:avLst/>
              <a:gdLst>
                <a:gd name="T0" fmla="*/ 26 w 47"/>
                <a:gd name="T1" fmla="*/ 0 h 28"/>
                <a:gd name="T2" fmla="*/ 10 w 47"/>
                <a:gd name="T3" fmla="*/ 26 h 28"/>
                <a:gd name="T4" fmla="*/ 26 w 47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7" h="28">
                  <a:moveTo>
                    <a:pt x="26" y="0"/>
                  </a:moveTo>
                  <a:cubicBezTo>
                    <a:pt x="47" y="13"/>
                    <a:pt x="28" y="28"/>
                    <a:pt x="10" y="26"/>
                  </a:cubicBezTo>
                  <a:cubicBezTo>
                    <a:pt x="0" y="13"/>
                    <a:pt x="15" y="4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10">
              <a:extLst>
                <a:ext uri="{FF2B5EF4-FFF2-40B4-BE49-F238E27FC236}">
                  <a16:creationId xmlns:a16="http://schemas.microsoft.com/office/drawing/2014/main" id="{B4ACE8BD-5655-44BC-9DD6-5791448B2B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8783" y="6425985"/>
              <a:ext cx="127608" cy="114243"/>
            </a:xfrm>
            <a:custGeom>
              <a:avLst/>
              <a:gdLst>
                <a:gd name="T0" fmla="*/ 21 w 39"/>
                <a:gd name="T1" fmla="*/ 1 h 38"/>
                <a:gd name="T2" fmla="*/ 39 w 39"/>
                <a:gd name="T3" fmla="*/ 18 h 38"/>
                <a:gd name="T4" fmla="*/ 21 w 39"/>
                <a:gd name="T5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8">
                  <a:moveTo>
                    <a:pt x="21" y="1"/>
                  </a:moveTo>
                  <a:cubicBezTo>
                    <a:pt x="35" y="0"/>
                    <a:pt x="38" y="8"/>
                    <a:pt x="39" y="18"/>
                  </a:cubicBezTo>
                  <a:cubicBezTo>
                    <a:pt x="25" y="38"/>
                    <a:pt x="0" y="13"/>
                    <a:pt x="2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11">
              <a:extLst>
                <a:ext uri="{FF2B5EF4-FFF2-40B4-BE49-F238E27FC236}">
                  <a16:creationId xmlns:a16="http://schemas.microsoft.com/office/drawing/2014/main" id="{6C8B78B0-ADF5-4E39-8488-83382AF0DA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4039" y="5365413"/>
              <a:ext cx="131153" cy="87315"/>
            </a:xfrm>
            <a:custGeom>
              <a:avLst/>
              <a:gdLst>
                <a:gd name="T0" fmla="*/ 24 w 40"/>
                <a:gd name="T1" fmla="*/ 0 h 29"/>
                <a:gd name="T2" fmla="*/ 20 w 40"/>
                <a:gd name="T3" fmla="*/ 25 h 29"/>
                <a:gd name="T4" fmla="*/ 24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4" y="0"/>
                  </a:moveTo>
                  <a:cubicBezTo>
                    <a:pt x="40" y="1"/>
                    <a:pt x="35" y="29"/>
                    <a:pt x="20" y="25"/>
                  </a:cubicBezTo>
                  <a:cubicBezTo>
                    <a:pt x="0" y="19"/>
                    <a:pt x="5" y="2"/>
                    <a:pt x="24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12">
              <a:extLst>
                <a:ext uri="{FF2B5EF4-FFF2-40B4-BE49-F238E27FC236}">
                  <a16:creationId xmlns:a16="http://schemas.microsoft.com/office/drawing/2014/main" id="{07597995-748E-4B55-A4B9-DF71D499FF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7829" y="5889779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1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2">
              <a:extLst>
                <a:ext uri="{FF2B5EF4-FFF2-40B4-BE49-F238E27FC236}">
                  <a16:creationId xmlns:a16="http://schemas.microsoft.com/office/drawing/2014/main" id="{28639BDB-3882-43F7-93C4-66E9F7E41D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4021" y="3479196"/>
              <a:ext cx="144445" cy="106083"/>
            </a:xfrm>
            <a:custGeom>
              <a:avLst/>
              <a:gdLst>
                <a:gd name="T0" fmla="*/ 28 w 44"/>
                <a:gd name="T1" fmla="*/ 0 h 35"/>
                <a:gd name="T2" fmla="*/ 42 w 44"/>
                <a:gd name="T3" fmla="*/ 21 h 35"/>
                <a:gd name="T4" fmla="*/ 28 w 44"/>
                <a:gd name="T5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">
                  <a:moveTo>
                    <a:pt x="28" y="0"/>
                  </a:moveTo>
                  <a:cubicBezTo>
                    <a:pt x="36" y="1"/>
                    <a:pt x="44" y="12"/>
                    <a:pt x="42" y="21"/>
                  </a:cubicBezTo>
                  <a:cubicBezTo>
                    <a:pt x="23" y="35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3">
              <a:extLst>
                <a:ext uri="{FF2B5EF4-FFF2-40B4-BE49-F238E27FC236}">
                  <a16:creationId xmlns:a16="http://schemas.microsoft.com/office/drawing/2014/main" id="{8A0AF7DA-1B05-49CD-8367-3C63151C38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37018" y="2418893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4">
              <a:extLst>
                <a:ext uri="{FF2B5EF4-FFF2-40B4-BE49-F238E27FC236}">
                  <a16:creationId xmlns:a16="http://schemas.microsoft.com/office/drawing/2014/main" id="{9F93108D-4661-454E-8F6E-63F910B18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49926" y="1412594"/>
              <a:ext cx="134697" cy="84051"/>
            </a:xfrm>
            <a:custGeom>
              <a:avLst/>
              <a:gdLst>
                <a:gd name="T0" fmla="*/ 22 w 41"/>
                <a:gd name="T1" fmla="*/ 0 h 28"/>
                <a:gd name="T2" fmla="*/ 8 w 41"/>
                <a:gd name="T3" fmla="*/ 21 h 28"/>
                <a:gd name="T4" fmla="*/ 22 w 41"/>
                <a:gd name="T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8">
                  <a:moveTo>
                    <a:pt x="22" y="0"/>
                  </a:moveTo>
                  <a:cubicBezTo>
                    <a:pt x="41" y="13"/>
                    <a:pt x="24" y="28"/>
                    <a:pt x="8" y="21"/>
                  </a:cubicBezTo>
                  <a:cubicBezTo>
                    <a:pt x="0" y="8"/>
                    <a:pt x="8" y="0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5">
              <a:extLst>
                <a:ext uri="{FF2B5EF4-FFF2-40B4-BE49-F238E27FC236}">
                  <a16:creationId xmlns:a16="http://schemas.microsoft.com/office/drawing/2014/main" id="{87E22E6B-5EC7-473E-9BDF-DDAA9A6474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43732" y="1866166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6">
              <a:extLst>
                <a:ext uri="{FF2B5EF4-FFF2-40B4-BE49-F238E27FC236}">
                  <a16:creationId xmlns:a16="http://schemas.microsoft.com/office/drawing/2014/main" id="{CADF4DD2-27C7-454B-9F32-B2707E0FCC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2389" y="731937"/>
              <a:ext cx="144445" cy="102819"/>
            </a:xfrm>
            <a:custGeom>
              <a:avLst/>
              <a:gdLst>
                <a:gd name="T0" fmla="*/ 31 w 44"/>
                <a:gd name="T1" fmla="*/ 1 h 34"/>
                <a:gd name="T2" fmla="*/ 25 w 44"/>
                <a:gd name="T3" fmla="*/ 22 h 34"/>
                <a:gd name="T4" fmla="*/ 31 w 44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1"/>
                  </a:moveTo>
                  <a:cubicBezTo>
                    <a:pt x="44" y="3"/>
                    <a:pt x="38" y="34"/>
                    <a:pt x="25" y="22"/>
                  </a:cubicBezTo>
                  <a:cubicBezTo>
                    <a:pt x="0" y="28"/>
                    <a:pt x="14" y="0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7">
              <a:extLst>
                <a:ext uri="{FF2B5EF4-FFF2-40B4-BE49-F238E27FC236}">
                  <a16:creationId xmlns:a16="http://schemas.microsoft.com/office/drawing/2014/main" id="{718D23B6-4347-4B9E-B3EF-A0A9A13EF3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89866" y="3699631"/>
              <a:ext cx="115202" cy="121588"/>
            </a:xfrm>
            <a:custGeom>
              <a:avLst/>
              <a:gdLst>
                <a:gd name="T0" fmla="*/ 16 w 35"/>
                <a:gd name="T1" fmla="*/ 4 h 40"/>
                <a:gd name="T2" fmla="*/ 33 w 35"/>
                <a:gd name="T3" fmla="*/ 15 h 40"/>
                <a:gd name="T4" fmla="*/ 16 w 35"/>
                <a:gd name="T5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0">
                  <a:moveTo>
                    <a:pt x="16" y="4"/>
                  </a:moveTo>
                  <a:cubicBezTo>
                    <a:pt x="35" y="4"/>
                    <a:pt x="32" y="0"/>
                    <a:pt x="33" y="15"/>
                  </a:cubicBezTo>
                  <a:cubicBezTo>
                    <a:pt x="34" y="40"/>
                    <a:pt x="0" y="22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8">
              <a:extLst>
                <a:ext uri="{FF2B5EF4-FFF2-40B4-BE49-F238E27FC236}">
                  <a16:creationId xmlns:a16="http://schemas.microsoft.com/office/drawing/2014/main" id="{D1448697-37CA-47CF-8C3D-F2DF2383A7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69791" y="1911761"/>
              <a:ext cx="127608" cy="69362"/>
            </a:xfrm>
            <a:custGeom>
              <a:avLst/>
              <a:gdLst>
                <a:gd name="T0" fmla="*/ 26 w 39"/>
                <a:gd name="T1" fmla="*/ 0 h 23"/>
                <a:gd name="T2" fmla="*/ 26 w 39"/>
                <a:gd name="T3" fmla="*/ 23 h 23"/>
                <a:gd name="T4" fmla="*/ 26 w 39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3">
                  <a:moveTo>
                    <a:pt x="26" y="0"/>
                  </a:moveTo>
                  <a:cubicBezTo>
                    <a:pt x="39" y="1"/>
                    <a:pt x="38" y="21"/>
                    <a:pt x="26" y="23"/>
                  </a:cubicBezTo>
                  <a:cubicBezTo>
                    <a:pt x="0" y="23"/>
                    <a:pt x="5" y="2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9">
              <a:extLst>
                <a:ext uri="{FF2B5EF4-FFF2-40B4-BE49-F238E27FC236}">
                  <a16:creationId xmlns:a16="http://schemas.microsoft.com/office/drawing/2014/main" id="{F5D8564C-C91F-4081-B3D0-99AC95260A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4138" y="1658399"/>
              <a:ext cx="131153" cy="81603"/>
            </a:xfrm>
            <a:custGeom>
              <a:avLst/>
              <a:gdLst>
                <a:gd name="T0" fmla="*/ 25 w 40"/>
                <a:gd name="T1" fmla="*/ 0 h 27"/>
                <a:gd name="T2" fmla="*/ 38 w 40"/>
                <a:gd name="T3" fmla="*/ 20 h 27"/>
                <a:gd name="T4" fmla="*/ 25 w 40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7">
                  <a:moveTo>
                    <a:pt x="25" y="0"/>
                  </a:moveTo>
                  <a:cubicBezTo>
                    <a:pt x="34" y="0"/>
                    <a:pt x="40" y="11"/>
                    <a:pt x="38" y="20"/>
                  </a:cubicBezTo>
                  <a:cubicBezTo>
                    <a:pt x="17" y="27"/>
                    <a:pt x="0" y="12"/>
                    <a:pt x="25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0">
              <a:extLst>
                <a:ext uri="{FF2B5EF4-FFF2-40B4-BE49-F238E27FC236}">
                  <a16:creationId xmlns:a16="http://schemas.microsoft.com/office/drawing/2014/main" id="{E0DFDBCB-F6B7-4C88-8692-AA6C4631EE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5630" y="4201698"/>
              <a:ext cx="134697" cy="81603"/>
            </a:xfrm>
            <a:custGeom>
              <a:avLst/>
              <a:gdLst>
                <a:gd name="T0" fmla="*/ 19 w 41"/>
                <a:gd name="T1" fmla="*/ 0 h 27"/>
                <a:gd name="T2" fmla="*/ 7 w 41"/>
                <a:gd name="T3" fmla="*/ 20 h 27"/>
                <a:gd name="T4" fmla="*/ 19 w 41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7">
                  <a:moveTo>
                    <a:pt x="19" y="0"/>
                  </a:moveTo>
                  <a:cubicBezTo>
                    <a:pt x="41" y="9"/>
                    <a:pt x="28" y="27"/>
                    <a:pt x="7" y="20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1">
              <a:extLst>
                <a:ext uri="{FF2B5EF4-FFF2-40B4-BE49-F238E27FC236}">
                  <a16:creationId xmlns:a16="http://schemas.microsoft.com/office/drawing/2014/main" id="{03DC3BAD-FDE4-4699-A9B7-0EAF537E3B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2389" y="524409"/>
              <a:ext cx="144445" cy="78339"/>
            </a:xfrm>
            <a:custGeom>
              <a:avLst/>
              <a:gdLst>
                <a:gd name="T0" fmla="*/ 29 w 44"/>
                <a:gd name="T1" fmla="*/ 0 h 26"/>
                <a:gd name="T2" fmla="*/ 26 w 44"/>
                <a:gd name="T3" fmla="*/ 26 h 26"/>
                <a:gd name="T4" fmla="*/ 29 w 44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26">
                  <a:moveTo>
                    <a:pt x="29" y="0"/>
                  </a:moveTo>
                  <a:cubicBezTo>
                    <a:pt x="44" y="3"/>
                    <a:pt x="40" y="22"/>
                    <a:pt x="26" y="26"/>
                  </a:cubicBezTo>
                  <a:cubicBezTo>
                    <a:pt x="0" y="25"/>
                    <a:pt x="11" y="6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2">
              <a:extLst>
                <a:ext uri="{FF2B5EF4-FFF2-40B4-BE49-F238E27FC236}">
                  <a16:creationId xmlns:a16="http://schemas.microsoft.com/office/drawing/2014/main" id="{74D2A2BB-B355-444B-A825-BC3124E74D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07663" y="63461"/>
              <a:ext cx="144445" cy="97107"/>
            </a:xfrm>
            <a:custGeom>
              <a:avLst/>
              <a:gdLst>
                <a:gd name="T0" fmla="*/ 31 w 44"/>
                <a:gd name="T1" fmla="*/ 1 h 32"/>
                <a:gd name="T2" fmla="*/ 43 w 44"/>
                <a:gd name="T3" fmla="*/ 16 h 32"/>
                <a:gd name="T4" fmla="*/ 31 w 44"/>
                <a:gd name="T5" fmla="*/ 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2">
                  <a:moveTo>
                    <a:pt x="31" y="1"/>
                  </a:moveTo>
                  <a:cubicBezTo>
                    <a:pt x="40" y="0"/>
                    <a:pt x="44" y="8"/>
                    <a:pt x="43" y="16"/>
                  </a:cubicBezTo>
                  <a:cubicBezTo>
                    <a:pt x="29" y="32"/>
                    <a:pt x="0" y="7"/>
                    <a:pt x="31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4">
              <a:extLst>
                <a:ext uri="{FF2B5EF4-FFF2-40B4-BE49-F238E27FC236}">
                  <a16:creationId xmlns:a16="http://schemas.microsoft.com/office/drawing/2014/main" id="{6BA13D45-647D-469B-A330-6A1E7C30CD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93723" y="2715738"/>
              <a:ext cx="131153" cy="84866"/>
            </a:xfrm>
            <a:custGeom>
              <a:avLst/>
              <a:gdLst>
                <a:gd name="T0" fmla="*/ 27 w 40"/>
                <a:gd name="T1" fmla="*/ 1 h 28"/>
                <a:gd name="T2" fmla="*/ 38 w 40"/>
                <a:gd name="T3" fmla="*/ 17 h 28"/>
                <a:gd name="T4" fmla="*/ 27 w 40"/>
                <a:gd name="T5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8">
                  <a:moveTo>
                    <a:pt x="27" y="1"/>
                  </a:moveTo>
                  <a:cubicBezTo>
                    <a:pt x="35" y="0"/>
                    <a:pt x="40" y="10"/>
                    <a:pt x="38" y="17"/>
                  </a:cubicBezTo>
                  <a:cubicBezTo>
                    <a:pt x="17" y="28"/>
                    <a:pt x="0" y="7"/>
                    <a:pt x="27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45">
              <a:extLst>
                <a:ext uri="{FF2B5EF4-FFF2-40B4-BE49-F238E27FC236}">
                  <a16:creationId xmlns:a16="http://schemas.microsoft.com/office/drawing/2014/main" id="{582FD052-32A0-4DE5-8E13-61623B628E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002582" y="1040316"/>
              <a:ext cx="144445" cy="102819"/>
            </a:xfrm>
            <a:custGeom>
              <a:avLst/>
              <a:gdLst>
                <a:gd name="T0" fmla="*/ 31 w 44"/>
                <a:gd name="T1" fmla="*/ 0 h 34"/>
                <a:gd name="T2" fmla="*/ 42 w 44"/>
                <a:gd name="T3" fmla="*/ 19 h 34"/>
                <a:gd name="T4" fmla="*/ 31 w 44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4">
                  <a:moveTo>
                    <a:pt x="31" y="0"/>
                  </a:moveTo>
                  <a:cubicBezTo>
                    <a:pt x="39" y="0"/>
                    <a:pt x="44" y="12"/>
                    <a:pt x="42" y="19"/>
                  </a:cubicBezTo>
                  <a:cubicBezTo>
                    <a:pt x="25" y="34"/>
                    <a:pt x="0" y="8"/>
                    <a:pt x="3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6">
              <a:extLst>
                <a:ext uri="{FF2B5EF4-FFF2-40B4-BE49-F238E27FC236}">
                  <a16:creationId xmlns:a16="http://schemas.microsoft.com/office/drawing/2014/main" id="{B568485A-4DD9-45DC-A69C-52B08C6E99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76562" y="3969079"/>
              <a:ext cx="121406" cy="81603"/>
            </a:xfrm>
            <a:custGeom>
              <a:avLst/>
              <a:gdLst>
                <a:gd name="T0" fmla="*/ 19 w 37"/>
                <a:gd name="T1" fmla="*/ 1 h 27"/>
                <a:gd name="T2" fmla="*/ 21 w 37"/>
                <a:gd name="T3" fmla="*/ 27 h 27"/>
                <a:gd name="T4" fmla="*/ 19 w 37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7">
                  <a:moveTo>
                    <a:pt x="19" y="1"/>
                  </a:moveTo>
                  <a:cubicBezTo>
                    <a:pt x="31" y="2"/>
                    <a:pt x="37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7">
              <a:extLst>
                <a:ext uri="{FF2B5EF4-FFF2-40B4-BE49-F238E27FC236}">
                  <a16:creationId xmlns:a16="http://schemas.microsoft.com/office/drawing/2014/main" id="{F0289B14-9A38-4873-B5E4-B2AF9B9F48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9991833" y="2953392"/>
              <a:ext cx="147990" cy="78339"/>
            </a:xfrm>
            <a:custGeom>
              <a:avLst/>
              <a:gdLst>
                <a:gd name="T0" fmla="*/ 22 w 45"/>
                <a:gd name="T1" fmla="*/ 0 h 26"/>
                <a:gd name="T2" fmla="*/ 28 w 45"/>
                <a:gd name="T3" fmla="*/ 26 h 26"/>
                <a:gd name="T4" fmla="*/ 22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2" y="0"/>
                  </a:moveTo>
                  <a:cubicBezTo>
                    <a:pt x="32" y="2"/>
                    <a:pt x="45" y="22"/>
                    <a:pt x="28" y="26"/>
                  </a:cubicBezTo>
                  <a:cubicBezTo>
                    <a:pt x="10" y="24"/>
                    <a:pt x="0" y="9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48">
              <a:extLst>
                <a:ext uri="{FF2B5EF4-FFF2-40B4-BE49-F238E27FC236}">
                  <a16:creationId xmlns:a16="http://schemas.microsoft.com/office/drawing/2014/main" id="{4DFB9DAA-1189-41D2-B2DA-A0C618361A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010754" y="3186047"/>
              <a:ext cx="133812" cy="79154"/>
            </a:xfrm>
            <a:custGeom>
              <a:avLst/>
              <a:gdLst>
                <a:gd name="T0" fmla="*/ 19 w 41"/>
                <a:gd name="T1" fmla="*/ 0 h 26"/>
                <a:gd name="T2" fmla="*/ 7 w 41"/>
                <a:gd name="T3" fmla="*/ 19 h 26"/>
                <a:gd name="T4" fmla="*/ 19 w 41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26">
                  <a:moveTo>
                    <a:pt x="19" y="0"/>
                  </a:moveTo>
                  <a:cubicBezTo>
                    <a:pt x="41" y="9"/>
                    <a:pt x="28" y="26"/>
                    <a:pt x="7" y="19"/>
                  </a:cubicBezTo>
                  <a:cubicBezTo>
                    <a:pt x="0" y="8"/>
                    <a:pt x="7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49">
              <a:extLst>
                <a:ext uri="{FF2B5EF4-FFF2-40B4-BE49-F238E27FC236}">
                  <a16:creationId xmlns:a16="http://schemas.microsoft.com/office/drawing/2014/main" id="{CA0ECA5A-2C52-4A35-9066-80A01F7E08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018344" y="291930"/>
              <a:ext cx="127608" cy="81603"/>
            </a:xfrm>
            <a:custGeom>
              <a:avLst/>
              <a:gdLst>
                <a:gd name="T0" fmla="*/ 21 w 39"/>
                <a:gd name="T1" fmla="*/ 2 h 27"/>
                <a:gd name="T2" fmla="*/ 26 w 39"/>
                <a:gd name="T3" fmla="*/ 24 h 27"/>
                <a:gd name="T4" fmla="*/ 21 w 39"/>
                <a:gd name="T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7">
                  <a:moveTo>
                    <a:pt x="21" y="2"/>
                  </a:moveTo>
                  <a:cubicBezTo>
                    <a:pt x="36" y="0"/>
                    <a:pt x="39" y="17"/>
                    <a:pt x="26" y="24"/>
                  </a:cubicBezTo>
                  <a:cubicBezTo>
                    <a:pt x="8" y="27"/>
                    <a:pt x="0" y="9"/>
                    <a:pt x="21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62">
              <a:extLst>
                <a:ext uri="{FF2B5EF4-FFF2-40B4-BE49-F238E27FC236}">
                  <a16:creationId xmlns:a16="http://schemas.microsoft.com/office/drawing/2014/main" id="{3969E6EE-0CB6-4C99-A3B8-422FBD6D3A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03486" y="3855812"/>
              <a:ext cx="150648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2" y="1"/>
                    <a:pt x="46" y="21"/>
                    <a:pt x="29" y="25"/>
                  </a:cubicBezTo>
                  <a:cubicBezTo>
                    <a:pt x="10" y="24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3">
              <a:extLst>
                <a:ext uri="{FF2B5EF4-FFF2-40B4-BE49-F238E27FC236}">
                  <a16:creationId xmlns:a16="http://schemas.microsoft.com/office/drawing/2014/main" id="{A2C89BE4-E8EA-4862-A49F-74E984B41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21370" y="2668238"/>
              <a:ext cx="121406" cy="124036"/>
            </a:xfrm>
            <a:custGeom>
              <a:avLst/>
              <a:gdLst>
                <a:gd name="T0" fmla="*/ 24 w 37"/>
                <a:gd name="T1" fmla="*/ 4 h 41"/>
                <a:gd name="T2" fmla="*/ 29 w 37"/>
                <a:gd name="T3" fmla="*/ 26 h 41"/>
                <a:gd name="T4" fmla="*/ 24 w 37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41">
                  <a:moveTo>
                    <a:pt x="24" y="4"/>
                  </a:moveTo>
                  <a:cubicBezTo>
                    <a:pt x="37" y="1"/>
                    <a:pt x="28" y="18"/>
                    <a:pt x="29" y="26"/>
                  </a:cubicBezTo>
                  <a:cubicBezTo>
                    <a:pt x="8" y="41"/>
                    <a:pt x="0" y="0"/>
                    <a:pt x="24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64">
              <a:extLst>
                <a:ext uri="{FF2B5EF4-FFF2-40B4-BE49-F238E27FC236}">
                  <a16:creationId xmlns:a16="http://schemas.microsoft.com/office/drawing/2014/main" id="{78DD5330-374E-43EA-B7D6-10BA1F2762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37469" y="4098824"/>
              <a:ext cx="137356" cy="100371"/>
            </a:xfrm>
            <a:custGeom>
              <a:avLst/>
              <a:gdLst>
                <a:gd name="T0" fmla="*/ 25 w 42"/>
                <a:gd name="T1" fmla="*/ 1 h 33"/>
                <a:gd name="T2" fmla="*/ 4 w 42"/>
                <a:gd name="T3" fmla="*/ 19 h 33"/>
                <a:gd name="T4" fmla="*/ 25 w 42"/>
                <a:gd name="T5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3">
                  <a:moveTo>
                    <a:pt x="25" y="1"/>
                  </a:moveTo>
                  <a:cubicBezTo>
                    <a:pt x="42" y="14"/>
                    <a:pt x="15" y="33"/>
                    <a:pt x="4" y="19"/>
                  </a:cubicBezTo>
                  <a:cubicBezTo>
                    <a:pt x="0" y="6"/>
                    <a:pt x="15" y="0"/>
                    <a:pt x="25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65">
              <a:extLst>
                <a:ext uri="{FF2B5EF4-FFF2-40B4-BE49-F238E27FC236}">
                  <a16:creationId xmlns:a16="http://schemas.microsoft.com/office/drawing/2014/main" id="{EBC8CDE9-3229-43F8-A3C1-47A48F36B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2788" y="2976026"/>
              <a:ext cx="121406" cy="79154"/>
            </a:xfrm>
            <a:custGeom>
              <a:avLst/>
              <a:gdLst>
                <a:gd name="T0" fmla="*/ 19 w 37"/>
                <a:gd name="T1" fmla="*/ 0 h 26"/>
                <a:gd name="T2" fmla="*/ 22 w 37"/>
                <a:gd name="T3" fmla="*/ 26 h 26"/>
                <a:gd name="T4" fmla="*/ 19 w 3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26">
                  <a:moveTo>
                    <a:pt x="19" y="0"/>
                  </a:moveTo>
                  <a:cubicBezTo>
                    <a:pt x="31" y="1"/>
                    <a:pt x="37" y="23"/>
                    <a:pt x="22" y="26"/>
                  </a:cubicBezTo>
                  <a:cubicBezTo>
                    <a:pt x="2" y="26"/>
                    <a:pt x="0" y="0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66">
              <a:extLst>
                <a:ext uri="{FF2B5EF4-FFF2-40B4-BE49-F238E27FC236}">
                  <a16:creationId xmlns:a16="http://schemas.microsoft.com/office/drawing/2014/main" id="{623FE43E-D941-409A-8679-EACA240146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5259" y="1396948"/>
              <a:ext cx="131153" cy="111796"/>
            </a:xfrm>
            <a:custGeom>
              <a:avLst/>
              <a:gdLst>
                <a:gd name="T0" fmla="*/ 22 w 40"/>
                <a:gd name="T1" fmla="*/ 1 h 37"/>
                <a:gd name="T2" fmla="*/ 40 w 40"/>
                <a:gd name="T3" fmla="*/ 18 h 37"/>
                <a:gd name="T4" fmla="*/ 22 w 40"/>
                <a:gd name="T5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7">
                  <a:moveTo>
                    <a:pt x="22" y="1"/>
                  </a:moveTo>
                  <a:cubicBezTo>
                    <a:pt x="36" y="0"/>
                    <a:pt x="40" y="8"/>
                    <a:pt x="40" y="18"/>
                  </a:cubicBezTo>
                  <a:cubicBezTo>
                    <a:pt x="27" y="37"/>
                    <a:pt x="0" y="14"/>
                    <a:pt x="22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7">
              <a:extLst>
                <a:ext uri="{FF2B5EF4-FFF2-40B4-BE49-F238E27FC236}">
                  <a16:creationId xmlns:a16="http://schemas.microsoft.com/office/drawing/2014/main" id="{1240FB87-B56D-42D4-BB5C-D35C7FB391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48495" y="2174398"/>
              <a:ext cx="157737" cy="118324"/>
            </a:xfrm>
            <a:custGeom>
              <a:avLst/>
              <a:gdLst>
                <a:gd name="T0" fmla="*/ 28 w 48"/>
                <a:gd name="T1" fmla="*/ 1 h 39"/>
                <a:gd name="T2" fmla="*/ 46 w 48"/>
                <a:gd name="T3" fmla="*/ 11 h 39"/>
                <a:gd name="T4" fmla="*/ 28 w 48"/>
                <a:gd name="T5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" h="39">
                  <a:moveTo>
                    <a:pt x="28" y="1"/>
                  </a:moveTo>
                  <a:cubicBezTo>
                    <a:pt x="39" y="0"/>
                    <a:pt x="43" y="5"/>
                    <a:pt x="46" y="11"/>
                  </a:cubicBezTo>
                  <a:cubicBezTo>
                    <a:pt x="48" y="39"/>
                    <a:pt x="0" y="17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8">
              <a:extLst>
                <a:ext uri="{FF2B5EF4-FFF2-40B4-BE49-F238E27FC236}">
                  <a16:creationId xmlns:a16="http://schemas.microsoft.com/office/drawing/2014/main" id="{0E8F864D-8E69-4D35-9BEA-5BC7B0319F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3642" y="3511426"/>
              <a:ext cx="115202" cy="124036"/>
            </a:xfrm>
            <a:custGeom>
              <a:avLst/>
              <a:gdLst>
                <a:gd name="T0" fmla="*/ 16 w 35"/>
                <a:gd name="T1" fmla="*/ 4 h 41"/>
                <a:gd name="T2" fmla="*/ 33 w 35"/>
                <a:gd name="T3" fmla="*/ 15 h 41"/>
                <a:gd name="T4" fmla="*/ 16 w 35"/>
                <a:gd name="T5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" h="41">
                  <a:moveTo>
                    <a:pt x="16" y="4"/>
                  </a:moveTo>
                  <a:cubicBezTo>
                    <a:pt x="35" y="5"/>
                    <a:pt x="32" y="0"/>
                    <a:pt x="33" y="15"/>
                  </a:cubicBezTo>
                  <a:cubicBezTo>
                    <a:pt x="34" y="41"/>
                    <a:pt x="0" y="23"/>
                    <a:pt x="16" y="4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961ED267-A8A8-4A92-AA7D-130EF69D79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5142" y="1114703"/>
              <a:ext cx="144445" cy="111796"/>
            </a:xfrm>
            <a:custGeom>
              <a:avLst/>
              <a:gdLst>
                <a:gd name="T0" fmla="*/ 29 w 44"/>
                <a:gd name="T1" fmla="*/ 0 h 37"/>
                <a:gd name="T2" fmla="*/ 42 w 44"/>
                <a:gd name="T3" fmla="*/ 21 h 37"/>
                <a:gd name="T4" fmla="*/ 29 w 44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7">
                  <a:moveTo>
                    <a:pt x="29" y="0"/>
                  </a:moveTo>
                  <a:cubicBezTo>
                    <a:pt x="36" y="2"/>
                    <a:pt x="44" y="12"/>
                    <a:pt x="42" y="21"/>
                  </a:cubicBezTo>
                  <a:cubicBezTo>
                    <a:pt x="25" y="37"/>
                    <a:pt x="0" y="7"/>
                    <a:pt x="2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70">
              <a:extLst>
                <a:ext uri="{FF2B5EF4-FFF2-40B4-BE49-F238E27FC236}">
                  <a16:creationId xmlns:a16="http://schemas.microsoft.com/office/drawing/2014/main" id="{D73E611B-EF5E-4E4B-93BA-0BAD56982C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04221" y="558865"/>
              <a:ext cx="131153" cy="75890"/>
            </a:xfrm>
            <a:custGeom>
              <a:avLst/>
              <a:gdLst>
                <a:gd name="T0" fmla="*/ 18 w 40"/>
                <a:gd name="T1" fmla="*/ 0 h 25"/>
                <a:gd name="T2" fmla="*/ 7 w 40"/>
                <a:gd name="T3" fmla="*/ 21 h 25"/>
                <a:gd name="T4" fmla="*/ 18 w 40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5">
                  <a:moveTo>
                    <a:pt x="18" y="0"/>
                  </a:moveTo>
                  <a:cubicBezTo>
                    <a:pt x="40" y="9"/>
                    <a:pt x="26" y="25"/>
                    <a:pt x="7" y="21"/>
                  </a:cubicBezTo>
                  <a:cubicBezTo>
                    <a:pt x="0" y="11"/>
                    <a:pt x="5" y="0"/>
                    <a:pt x="1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71">
              <a:extLst>
                <a:ext uri="{FF2B5EF4-FFF2-40B4-BE49-F238E27FC236}">
                  <a16:creationId xmlns:a16="http://schemas.microsoft.com/office/drawing/2014/main" id="{6A5AADC7-B0CE-4F14-A4FE-B5F852D412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56891" y="1656570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6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39" y="3"/>
                    <a:pt x="40" y="30"/>
                    <a:pt x="16" y="26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72">
              <a:extLst>
                <a:ext uri="{FF2B5EF4-FFF2-40B4-BE49-F238E27FC236}">
                  <a16:creationId xmlns:a16="http://schemas.microsoft.com/office/drawing/2014/main" id="{150B1A56-3AEB-4922-A18D-15B3A9E911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0154" y="1883429"/>
              <a:ext cx="131153" cy="90579"/>
            </a:xfrm>
            <a:custGeom>
              <a:avLst/>
              <a:gdLst>
                <a:gd name="T0" fmla="*/ 22 w 40"/>
                <a:gd name="T1" fmla="*/ 0 h 30"/>
                <a:gd name="T2" fmla="*/ 17 w 40"/>
                <a:gd name="T3" fmla="*/ 26 h 30"/>
                <a:gd name="T4" fmla="*/ 22 w 40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0">
                  <a:moveTo>
                    <a:pt x="22" y="0"/>
                  </a:moveTo>
                  <a:cubicBezTo>
                    <a:pt x="40" y="1"/>
                    <a:pt x="40" y="30"/>
                    <a:pt x="17" y="26"/>
                  </a:cubicBezTo>
                  <a:cubicBezTo>
                    <a:pt x="0" y="7"/>
                    <a:pt x="15" y="5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73">
              <a:extLst>
                <a:ext uri="{FF2B5EF4-FFF2-40B4-BE49-F238E27FC236}">
                  <a16:creationId xmlns:a16="http://schemas.microsoft.com/office/drawing/2014/main" id="{93CB2ECB-40C7-4CFF-8B96-49D84DBDED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5028" y="2389592"/>
              <a:ext cx="121406" cy="84051"/>
            </a:xfrm>
            <a:custGeom>
              <a:avLst/>
              <a:gdLst>
                <a:gd name="T0" fmla="*/ 13 w 37"/>
                <a:gd name="T1" fmla="*/ 2 h 28"/>
                <a:gd name="T2" fmla="*/ 29 w 37"/>
                <a:gd name="T3" fmla="*/ 9 h 28"/>
                <a:gd name="T4" fmla="*/ 14 w 37"/>
                <a:gd name="T5" fmla="*/ 28 h 28"/>
                <a:gd name="T6" fmla="*/ 13 w 37"/>
                <a:gd name="T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28">
                  <a:moveTo>
                    <a:pt x="13" y="2"/>
                  </a:moveTo>
                  <a:cubicBezTo>
                    <a:pt x="23" y="0"/>
                    <a:pt x="25" y="4"/>
                    <a:pt x="29" y="9"/>
                  </a:cubicBezTo>
                  <a:cubicBezTo>
                    <a:pt x="37" y="19"/>
                    <a:pt x="25" y="25"/>
                    <a:pt x="14" y="28"/>
                  </a:cubicBezTo>
                  <a:cubicBezTo>
                    <a:pt x="4" y="21"/>
                    <a:pt x="0" y="7"/>
                    <a:pt x="13" y="2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74">
              <a:extLst>
                <a:ext uri="{FF2B5EF4-FFF2-40B4-BE49-F238E27FC236}">
                  <a16:creationId xmlns:a16="http://schemas.microsoft.com/office/drawing/2014/main" id="{77082064-D677-4175-9DF3-4AAA29246B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81126" y="772588"/>
              <a:ext cx="137356" cy="120771"/>
            </a:xfrm>
            <a:custGeom>
              <a:avLst/>
              <a:gdLst>
                <a:gd name="T0" fmla="*/ 19 w 42"/>
                <a:gd name="T1" fmla="*/ 0 h 40"/>
                <a:gd name="T2" fmla="*/ 4 w 42"/>
                <a:gd name="T3" fmla="*/ 19 h 40"/>
                <a:gd name="T4" fmla="*/ 19 w 42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40">
                  <a:moveTo>
                    <a:pt x="19" y="0"/>
                  </a:moveTo>
                  <a:cubicBezTo>
                    <a:pt x="42" y="10"/>
                    <a:pt x="20" y="40"/>
                    <a:pt x="4" y="19"/>
                  </a:cubicBezTo>
                  <a:cubicBezTo>
                    <a:pt x="0" y="6"/>
                    <a:pt x="8" y="1"/>
                    <a:pt x="19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75">
              <a:extLst>
                <a:ext uri="{FF2B5EF4-FFF2-40B4-BE49-F238E27FC236}">
                  <a16:creationId xmlns:a16="http://schemas.microsoft.com/office/drawing/2014/main" id="{793C90AC-25CB-4BA8-BA64-3BE8674DBA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194978" y="4360624"/>
              <a:ext cx="128495" cy="78339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3"/>
                    <a:pt x="34" y="25"/>
                    <a:pt x="19" y="26"/>
                  </a:cubicBezTo>
                  <a:cubicBezTo>
                    <a:pt x="0" y="19"/>
                    <a:pt x="7" y="3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77">
              <a:extLst>
                <a:ext uri="{FF2B5EF4-FFF2-40B4-BE49-F238E27FC236}">
                  <a16:creationId xmlns:a16="http://schemas.microsoft.com/office/drawing/2014/main" id="{B559AEC6-6EB2-4DB6-AC71-4288F29C33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66692" y="3199605"/>
              <a:ext cx="151535" cy="75075"/>
            </a:xfrm>
            <a:custGeom>
              <a:avLst/>
              <a:gdLst>
                <a:gd name="T0" fmla="*/ 23 w 46"/>
                <a:gd name="T1" fmla="*/ 0 h 25"/>
                <a:gd name="T2" fmla="*/ 29 w 46"/>
                <a:gd name="T3" fmla="*/ 25 h 25"/>
                <a:gd name="T4" fmla="*/ 23 w 46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6" h="25">
                  <a:moveTo>
                    <a:pt x="23" y="0"/>
                  </a:moveTo>
                  <a:cubicBezTo>
                    <a:pt x="33" y="1"/>
                    <a:pt x="46" y="21"/>
                    <a:pt x="29" y="25"/>
                  </a:cubicBezTo>
                  <a:cubicBezTo>
                    <a:pt x="10" y="23"/>
                    <a:pt x="0" y="9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85">
              <a:extLst>
                <a:ext uri="{FF2B5EF4-FFF2-40B4-BE49-F238E27FC236}">
                  <a16:creationId xmlns:a16="http://schemas.microsoft.com/office/drawing/2014/main" id="{FA44E75F-1E67-4CE5-9031-B51E54BBD4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04360" y="349754"/>
              <a:ext cx="127608" cy="97107"/>
            </a:xfrm>
            <a:custGeom>
              <a:avLst/>
              <a:gdLst>
                <a:gd name="T0" fmla="*/ 21 w 39"/>
                <a:gd name="T1" fmla="*/ 0 h 32"/>
                <a:gd name="T2" fmla="*/ 13 w 39"/>
                <a:gd name="T3" fmla="*/ 20 h 32"/>
                <a:gd name="T4" fmla="*/ 21 w 39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2">
                  <a:moveTo>
                    <a:pt x="21" y="0"/>
                  </a:moveTo>
                  <a:cubicBezTo>
                    <a:pt x="39" y="2"/>
                    <a:pt x="32" y="32"/>
                    <a:pt x="13" y="20"/>
                  </a:cubicBezTo>
                  <a:cubicBezTo>
                    <a:pt x="3" y="23"/>
                    <a:pt x="0" y="1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87">
              <a:extLst>
                <a:ext uri="{FF2B5EF4-FFF2-40B4-BE49-F238E27FC236}">
                  <a16:creationId xmlns:a16="http://schemas.microsoft.com/office/drawing/2014/main" id="{5FAED826-72E1-4FD0-B991-CA76C09309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09792" y="133248"/>
              <a:ext cx="134697" cy="90579"/>
            </a:xfrm>
            <a:custGeom>
              <a:avLst/>
              <a:gdLst>
                <a:gd name="T0" fmla="*/ 27 w 41"/>
                <a:gd name="T1" fmla="*/ 0 h 30"/>
                <a:gd name="T2" fmla="*/ 41 w 41"/>
                <a:gd name="T3" fmla="*/ 19 h 30"/>
                <a:gd name="T4" fmla="*/ 27 w 41"/>
                <a:gd name="T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30">
                  <a:moveTo>
                    <a:pt x="27" y="0"/>
                  </a:moveTo>
                  <a:cubicBezTo>
                    <a:pt x="35" y="0"/>
                    <a:pt x="40" y="11"/>
                    <a:pt x="41" y="19"/>
                  </a:cubicBezTo>
                  <a:cubicBezTo>
                    <a:pt x="21" y="30"/>
                    <a:pt x="0" y="10"/>
                    <a:pt x="27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88">
              <a:extLst>
                <a:ext uri="{FF2B5EF4-FFF2-40B4-BE49-F238E27FC236}">
                  <a16:creationId xmlns:a16="http://schemas.microsoft.com/office/drawing/2014/main" id="{84FB6649-2CD7-4260-B0FC-6D2AE0356F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337724" y="1170884"/>
              <a:ext cx="6204" cy="6527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1" y="1"/>
                    <a:pt x="2" y="2"/>
                  </a:cubicBezTo>
                  <a:cubicBezTo>
                    <a:pt x="1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91">
              <a:extLst>
                <a:ext uri="{FF2B5EF4-FFF2-40B4-BE49-F238E27FC236}">
                  <a16:creationId xmlns:a16="http://schemas.microsoft.com/office/drawing/2014/main" id="{549A4CFC-747E-4FF8-B1CB-3878D0F67D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6185" y="4035772"/>
              <a:ext cx="118747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0" y="1"/>
                    <a:pt x="36" y="24"/>
                    <a:pt x="21" y="27"/>
                  </a:cubicBezTo>
                  <a:cubicBezTo>
                    <a:pt x="1" y="26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92">
              <a:extLst>
                <a:ext uri="{FF2B5EF4-FFF2-40B4-BE49-F238E27FC236}">
                  <a16:creationId xmlns:a16="http://schemas.microsoft.com/office/drawing/2014/main" id="{926EB012-839E-4A90-8339-873848A70E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4991" y="4358133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93">
              <a:extLst>
                <a:ext uri="{FF2B5EF4-FFF2-40B4-BE49-F238E27FC236}">
                  <a16:creationId xmlns:a16="http://schemas.microsoft.com/office/drawing/2014/main" id="{6D11170A-0249-475C-8E0C-0B794CB951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88782" y="3517030"/>
              <a:ext cx="127608" cy="79154"/>
            </a:xfrm>
            <a:custGeom>
              <a:avLst/>
              <a:gdLst>
                <a:gd name="T0" fmla="*/ 23 w 39"/>
                <a:gd name="T1" fmla="*/ 0 h 26"/>
                <a:gd name="T2" fmla="*/ 19 w 39"/>
                <a:gd name="T3" fmla="*/ 26 h 26"/>
                <a:gd name="T4" fmla="*/ 23 w 39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26">
                  <a:moveTo>
                    <a:pt x="23" y="0"/>
                  </a:moveTo>
                  <a:cubicBezTo>
                    <a:pt x="39" y="4"/>
                    <a:pt x="34" y="25"/>
                    <a:pt x="19" y="26"/>
                  </a:cubicBezTo>
                  <a:cubicBezTo>
                    <a:pt x="0" y="20"/>
                    <a:pt x="7" y="4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94">
              <a:extLst>
                <a:ext uri="{FF2B5EF4-FFF2-40B4-BE49-F238E27FC236}">
                  <a16:creationId xmlns:a16="http://schemas.microsoft.com/office/drawing/2014/main" id="{19D2AE1F-D795-4379-8688-1424DF2CB0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23042" y="1411186"/>
              <a:ext cx="138242" cy="102819"/>
            </a:xfrm>
            <a:custGeom>
              <a:avLst/>
              <a:gdLst>
                <a:gd name="T0" fmla="*/ 29 w 42"/>
                <a:gd name="T1" fmla="*/ 1 h 34"/>
                <a:gd name="T2" fmla="*/ 40 w 42"/>
                <a:gd name="T3" fmla="*/ 20 h 34"/>
                <a:gd name="T4" fmla="*/ 29 w 42"/>
                <a:gd name="T5" fmla="*/ 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34">
                  <a:moveTo>
                    <a:pt x="29" y="1"/>
                  </a:moveTo>
                  <a:cubicBezTo>
                    <a:pt x="38" y="0"/>
                    <a:pt x="42" y="12"/>
                    <a:pt x="40" y="20"/>
                  </a:cubicBezTo>
                  <a:cubicBezTo>
                    <a:pt x="22" y="34"/>
                    <a:pt x="0" y="9"/>
                    <a:pt x="2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95">
              <a:extLst>
                <a:ext uri="{FF2B5EF4-FFF2-40B4-BE49-F238E27FC236}">
                  <a16:creationId xmlns:a16="http://schemas.microsoft.com/office/drawing/2014/main" id="{5BBCD765-B709-48E1-83D4-A27FE1A93D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25073" y="3743994"/>
              <a:ext cx="117860" cy="81603"/>
            </a:xfrm>
            <a:custGeom>
              <a:avLst/>
              <a:gdLst>
                <a:gd name="T0" fmla="*/ 19 w 36"/>
                <a:gd name="T1" fmla="*/ 1 h 27"/>
                <a:gd name="T2" fmla="*/ 21 w 36"/>
                <a:gd name="T3" fmla="*/ 27 h 27"/>
                <a:gd name="T4" fmla="*/ 19 w 36"/>
                <a:gd name="T5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6" h="27">
                  <a:moveTo>
                    <a:pt x="19" y="1"/>
                  </a:moveTo>
                  <a:cubicBezTo>
                    <a:pt x="31" y="2"/>
                    <a:pt x="36" y="24"/>
                    <a:pt x="21" y="27"/>
                  </a:cubicBezTo>
                  <a:cubicBezTo>
                    <a:pt x="1" y="27"/>
                    <a:pt x="0" y="0"/>
                    <a:pt x="19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96">
              <a:extLst>
                <a:ext uri="{FF2B5EF4-FFF2-40B4-BE49-F238E27FC236}">
                  <a16:creationId xmlns:a16="http://schemas.microsoft.com/office/drawing/2014/main" id="{EB89A6EA-89CC-47C5-B923-048A0F93AA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0443" y="3197501"/>
              <a:ext cx="147104" cy="108531"/>
            </a:xfrm>
            <a:custGeom>
              <a:avLst/>
              <a:gdLst>
                <a:gd name="T0" fmla="*/ 28 w 45"/>
                <a:gd name="T1" fmla="*/ 0 h 36"/>
                <a:gd name="T2" fmla="*/ 41 w 45"/>
                <a:gd name="T3" fmla="*/ 20 h 36"/>
                <a:gd name="T4" fmla="*/ 28 w 45"/>
                <a:gd name="T5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36">
                  <a:moveTo>
                    <a:pt x="28" y="0"/>
                  </a:moveTo>
                  <a:cubicBezTo>
                    <a:pt x="32" y="0"/>
                    <a:pt x="45" y="13"/>
                    <a:pt x="41" y="20"/>
                  </a:cubicBezTo>
                  <a:cubicBezTo>
                    <a:pt x="24" y="36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97">
              <a:extLst>
                <a:ext uri="{FF2B5EF4-FFF2-40B4-BE49-F238E27FC236}">
                  <a16:creationId xmlns:a16="http://schemas.microsoft.com/office/drawing/2014/main" id="{70AB87C5-FC79-4517-89A3-88FB0D0416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0174" y="2106723"/>
              <a:ext cx="190526" cy="121588"/>
            </a:xfrm>
            <a:custGeom>
              <a:avLst/>
              <a:gdLst>
                <a:gd name="T0" fmla="*/ 42 w 58"/>
                <a:gd name="T1" fmla="*/ 0 h 40"/>
                <a:gd name="T2" fmla="*/ 53 w 58"/>
                <a:gd name="T3" fmla="*/ 17 h 40"/>
                <a:gd name="T4" fmla="*/ 42 w 58"/>
                <a:gd name="T5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8" h="40">
                  <a:moveTo>
                    <a:pt x="42" y="0"/>
                  </a:moveTo>
                  <a:cubicBezTo>
                    <a:pt x="52" y="0"/>
                    <a:pt x="50" y="9"/>
                    <a:pt x="53" y="17"/>
                  </a:cubicBezTo>
                  <a:cubicBezTo>
                    <a:pt x="58" y="40"/>
                    <a:pt x="0" y="6"/>
                    <a:pt x="4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98">
              <a:extLst>
                <a:ext uri="{FF2B5EF4-FFF2-40B4-BE49-F238E27FC236}">
                  <a16:creationId xmlns:a16="http://schemas.microsoft.com/office/drawing/2014/main" id="{374FDB0C-76EC-43C7-B107-3307B2AEF5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17760" y="2536486"/>
              <a:ext cx="147990" cy="79154"/>
            </a:xfrm>
            <a:custGeom>
              <a:avLst/>
              <a:gdLst>
                <a:gd name="T0" fmla="*/ 23 w 45"/>
                <a:gd name="T1" fmla="*/ 0 h 26"/>
                <a:gd name="T2" fmla="*/ 30 w 45"/>
                <a:gd name="T3" fmla="*/ 26 h 26"/>
                <a:gd name="T4" fmla="*/ 23 w 45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26">
                  <a:moveTo>
                    <a:pt x="23" y="0"/>
                  </a:moveTo>
                  <a:cubicBezTo>
                    <a:pt x="33" y="2"/>
                    <a:pt x="45" y="21"/>
                    <a:pt x="30" y="26"/>
                  </a:cubicBezTo>
                  <a:cubicBezTo>
                    <a:pt x="10" y="24"/>
                    <a:pt x="0" y="8"/>
                    <a:pt x="23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99">
              <a:extLst>
                <a:ext uri="{FF2B5EF4-FFF2-40B4-BE49-F238E27FC236}">
                  <a16:creationId xmlns:a16="http://schemas.microsoft.com/office/drawing/2014/main" id="{4982B2F4-4898-4A23-BEC7-E2AD33BB0E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03085" y="2286194"/>
              <a:ext cx="219770" cy="121588"/>
            </a:xfrm>
            <a:custGeom>
              <a:avLst/>
              <a:gdLst>
                <a:gd name="T0" fmla="*/ 36 w 67"/>
                <a:gd name="T1" fmla="*/ 0 h 40"/>
                <a:gd name="T2" fmla="*/ 44 w 67"/>
                <a:gd name="T3" fmla="*/ 2 h 40"/>
                <a:gd name="T4" fmla="*/ 31 w 67"/>
                <a:gd name="T5" fmla="*/ 2 h 40"/>
                <a:gd name="T6" fmla="*/ 36 w 67"/>
                <a:gd name="T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0">
                  <a:moveTo>
                    <a:pt x="36" y="0"/>
                  </a:moveTo>
                  <a:cubicBezTo>
                    <a:pt x="39" y="3"/>
                    <a:pt x="41" y="0"/>
                    <a:pt x="44" y="2"/>
                  </a:cubicBezTo>
                  <a:cubicBezTo>
                    <a:pt x="67" y="40"/>
                    <a:pt x="0" y="25"/>
                    <a:pt x="31" y="2"/>
                  </a:cubicBezTo>
                  <a:cubicBezTo>
                    <a:pt x="24" y="11"/>
                    <a:pt x="31" y="5"/>
                    <a:pt x="3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100">
              <a:extLst>
                <a:ext uri="{FF2B5EF4-FFF2-40B4-BE49-F238E27FC236}">
                  <a16:creationId xmlns:a16="http://schemas.microsoft.com/office/drawing/2014/main" id="{AB2B45CE-3C84-4FE3-8409-31C49E8285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4851" y="2893356"/>
              <a:ext cx="128495" cy="93843"/>
            </a:xfrm>
            <a:custGeom>
              <a:avLst/>
              <a:gdLst>
                <a:gd name="T0" fmla="*/ 28 w 39"/>
                <a:gd name="T1" fmla="*/ 1 h 31"/>
                <a:gd name="T2" fmla="*/ 39 w 39"/>
                <a:gd name="T3" fmla="*/ 21 h 31"/>
                <a:gd name="T4" fmla="*/ 28 w 39"/>
                <a:gd name="T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31">
                  <a:moveTo>
                    <a:pt x="28" y="1"/>
                  </a:moveTo>
                  <a:cubicBezTo>
                    <a:pt x="38" y="0"/>
                    <a:pt x="38" y="12"/>
                    <a:pt x="39" y="21"/>
                  </a:cubicBezTo>
                  <a:cubicBezTo>
                    <a:pt x="18" y="31"/>
                    <a:pt x="0" y="12"/>
                    <a:pt x="28" y="1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01">
              <a:extLst>
                <a:ext uri="{FF2B5EF4-FFF2-40B4-BE49-F238E27FC236}">
                  <a16:creationId xmlns:a16="http://schemas.microsoft.com/office/drawing/2014/main" id="{48A088C2-5E77-4673-A7D7-8E46E7D3D5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30387" y="1697390"/>
              <a:ext cx="138242" cy="81603"/>
            </a:xfrm>
            <a:custGeom>
              <a:avLst/>
              <a:gdLst>
                <a:gd name="T0" fmla="*/ 22 w 42"/>
                <a:gd name="T1" fmla="*/ 0 h 27"/>
                <a:gd name="T2" fmla="*/ 14 w 42"/>
                <a:gd name="T3" fmla="*/ 25 h 27"/>
                <a:gd name="T4" fmla="*/ 22 w 4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2" h="27">
                  <a:moveTo>
                    <a:pt x="22" y="0"/>
                  </a:moveTo>
                  <a:cubicBezTo>
                    <a:pt x="42" y="7"/>
                    <a:pt x="28" y="27"/>
                    <a:pt x="14" y="25"/>
                  </a:cubicBezTo>
                  <a:cubicBezTo>
                    <a:pt x="0" y="18"/>
                    <a:pt x="9" y="2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102">
              <a:extLst>
                <a:ext uri="{FF2B5EF4-FFF2-40B4-BE49-F238E27FC236}">
                  <a16:creationId xmlns:a16="http://schemas.microsoft.com/office/drawing/2014/main" id="{9642E919-6BCB-41DA-AAAE-3F123486DE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51044" y="1119054"/>
              <a:ext cx="121406" cy="99554"/>
            </a:xfrm>
            <a:custGeom>
              <a:avLst/>
              <a:gdLst>
                <a:gd name="T0" fmla="*/ 21 w 37"/>
                <a:gd name="T1" fmla="*/ 0 h 33"/>
                <a:gd name="T2" fmla="*/ 19 w 37"/>
                <a:gd name="T3" fmla="*/ 23 h 33"/>
                <a:gd name="T4" fmla="*/ 21 w 37"/>
                <a:gd name="T5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33">
                  <a:moveTo>
                    <a:pt x="21" y="0"/>
                  </a:moveTo>
                  <a:cubicBezTo>
                    <a:pt x="37" y="0"/>
                    <a:pt x="29" y="33"/>
                    <a:pt x="19" y="23"/>
                  </a:cubicBezTo>
                  <a:cubicBezTo>
                    <a:pt x="0" y="30"/>
                    <a:pt x="3" y="0"/>
                    <a:pt x="2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103">
              <a:extLst>
                <a:ext uri="{FF2B5EF4-FFF2-40B4-BE49-F238E27FC236}">
                  <a16:creationId xmlns:a16="http://schemas.microsoft.com/office/drawing/2014/main" id="{5AA62CEA-121A-4FF6-8B2E-196D225C4A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48641" y="845367"/>
              <a:ext cx="140901" cy="102819"/>
            </a:xfrm>
            <a:custGeom>
              <a:avLst/>
              <a:gdLst>
                <a:gd name="T0" fmla="*/ 28 w 43"/>
                <a:gd name="T1" fmla="*/ 0 h 34"/>
                <a:gd name="T2" fmla="*/ 41 w 43"/>
                <a:gd name="T3" fmla="*/ 21 h 34"/>
                <a:gd name="T4" fmla="*/ 28 w 4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" h="34">
                  <a:moveTo>
                    <a:pt x="28" y="0"/>
                  </a:moveTo>
                  <a:cubicBezTo>
                    <a:pt x="35" y="1"/>
                    <a:pt x="43" y="11"/>
                    <a:pt x="41" y="21"/>
                  </a:cubicBezTo>
                  <a:cubicBezTo>
                    <a:pt x="23" y="34"/>
                    <a:pt x="0" y="7"/>
                    <a:pt x="28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04">
              <a:extLst>
                <a:ext uri="{FF2B5EF4-FFF2-40B4-BE49-F238E27FC236}">
                  <a16:creationId xmlns:a16="http://schemas.microsoft.com/office/drawing/2014/main" id="{E496206E-9EDD-47A7-BAD9-4460167BC5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566993" y="4411561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113">
              <a:extLst>
                <a:ext uri="{FF2B5EF4-FFF2-40B4-BE49-F238E27FC236}">
                  <a16:creationId xmlns:a16="http://schemas.microsoft.com/office/drawing/2014/main" id="{9FD93BF0-96C1-4231-8230-3C1A33BBAB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2993" y="2020378"/>
              <a:ext cx="9748" cy="8977"/>
            </a:xfrm>
            <a:custGeom>
              <a:avLst/>
              <a:gdLst>
                <a:gd name="T0" fmla="*/ 1 w 3"/>
                <a:gd name="T1" fmla="*/ 0 h 3"/>
                <a:gd name="T2" fmla="*/ 3 w 3"/>
                <a:gd name="T3" fmla="*/ 1 h 3"/>
                <a:gd name="T4" fmla="*/ 1 w 3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2" y="1"/>
                    <a:pt x="3" y="1"/>
                  </a:cubicBezTo>
                  <a:cubicBezTo>
                    <a:pt x="2" y="3"/>
                    <a:pt x="0" y="1"/>
                    <a:pt x="1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114">
              <a:extLst>
                <a:ext uri="{FF2B5EF4-FFF2-40B4-BE49-F238E27FC236}">
                  <a16:creationId xmlns:a16="http://schemas.microsoft.com/office/drawing/2014/main" id="{D7F3D675-753D-4312-87A9-040E98F8F7B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3133" y="3257328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2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115">
              <a:extLst>
                <a:ext uri="{FF2B5EF4-FFF2-40B4-BE49-F238E27FC236}">
                  <a16:creationId xmlns:a16="http://schemas.microsoft.com/office/drawing/2014/main" id="{7D09B9D8-373A-417E-A5B0-8AEF1F2371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8846" y="2594474"/>
              <a:ext cx="6204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0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117">
              <a:extLst>
                <a:ext uri="{FF2B5EF4-FFF2-40B4-BE49-F238E27FC236}">
                  <a16:creationId xmlns:a16="http://schemas.microsoft.com/office/drawing/2014/main" id="{CBBBD0AC-7990-427B-BE17-2C8D66D559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30644" y="898795"/>
              <a:ext cx="7089" cy="5712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2 h 2"/>
                <a:gd name="T4" fmla="*/ 0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1" y="1"/>
                    <a:pt x="2" y="1"/>
                    <a:pt x="1" y="2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118">
              <a:extLst>
                <a:ext uri="{FF2B5EF4-FFF2-40B4-BE49-F238E27FC236}">
                  <a16:creationId xmlns:a16="http://schemas.microsoft.com/office/drawing/2014/main" id="{93003F2B-C96E-47B5-B7E2-E5B05ED4DD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17164" y="230530"/>
              <a:ext cx="131153" cy="96290"/>
            </a:xfrm>
            <a:custGeom>
              <a:avLst/>
              <a:gdLst>
                <a:gd name="T0" fmla="*/ 22 w 40"/>
                <a:gd name="T1" fmla="*/ 0 h 32"/>
                <a:gd name="T2" fmla="*/ 16 w 40"/>
                <a:gd name="T3" fmla="*/ 25 h 32"/>
                <a:gd name="T4" fmla="*/ 22 w 40"/>
                <a:gd name="T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32">
                  <a:moveTo>
                    <a:pt x="22" y="0"/>
                  </a:moveTo>
                  <a:cubicBezTo>
                    <a:pt x="40" y="3"/>
                    <a:pt x="40" y="32"/>
                    <a:pt x="16" y="25"/>
                  </a:cubicBezTo>
                  <a:cubicBezTo>
                    <a:pt x="0" y="7"/>
                    <a:pt x="14" y="4"/>
                    <a:pt x="22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119">
              <a:extLst>
                <a:ext uri="{FF2B5EF4-FFF2-40B4-BE49-F238E27FC236}">
                  <a16:creationId xmlns:a16="http://schemas.microsoft.com/office/drawing/2014/main" id="{C4F54194-E568-4482-9066-F67B8FF74BC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634035" y="444230"/>
              <a:ext cx="127608" cy="150965"/>
            </a:xfrm>
            <a:custGeom>
              <a:avLst/>
              <a:gdLst>
                <a:gd name="T0" fmla="*/ 13 w 39"/>
                <a:gd name="T1" fmla="*/ 6 h 50"/>
                <a:gd name="T2" fmla="*/ 0 w 39"/>
                <a:gd name="T3" fmla="*/ 23 h 50"/>
                <a:gd name="T4" fmla="*/ 13 w 39"/>
                <a:gd name="T5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" h="50">
                  <a:moveTo>
                    <a:pt x="13" y="6"/>
                  </a:moveTo>
                  <a:cubicBezTo>
                    <a:pt x="39" y="10"/>
                    <a:pt x="16" y="50"/>
                    <a:pt x="0" y="23"/>
                  </a:cubicBezTo>
                  <a:cubicBezTo>
                    <a:pt x="1" y="0"/>
                    <a:pt x="5" y="14"/>
                    <a:pt x="13" y="6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8">
              <a:extLst>
                <a:ext uri="{FF2B5EF4-FFF2-40B4-BE49-F238E27FC236}">
                  <a16:creationId xmlns:a16="http://schemas.microsoft.com/office/drawing/2014/main" id="{8F0F7188-5F84-4C7B-B78A-BF32127EA0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222620" y="6516633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8">
              <a:extLst>
                <a:ext uri="{FF2B5EF4-FFF2-40B4-BE49-F238E27FC236}">
                  <a16:creationId xmlns:a16="http://schemas.microsoft.com/office/drawing/2014/main" id="{4F8239CD-C1A6-4DD8-8B1D-FE18CE85E9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rot="16200000">
              <a:off x="10449481" y="6696220"/>
              <a:ext cx="131153" cy="88130"/>
            </a:xfrm>
            <a:custGeom>
              <a:avLst/>
              <a:gdLst>
                <a:gd name="T0" fmla="*/ 26 w 40"/>
                <a:gd name="T1" fmla="*/ 0 h 29"/>
                <a:gd name="T2" fmla="*/ 39 w 40"/>
                <a:gd name="T3" fmla="*/ 20 h 29"/>
                <a:gd name="T4" fmla="*/ 26 w 40"/>
                <a:gd name="T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29">
                  <a:moveTo>
                    <a:pt x="26" y="0"/>
                  </a:moveTo>
                  <a:cubicBezTo>
                    <a:pt x="34" y="0"/>
                    <a:pt x="40" y="10"/>
                    <a:pt x="39" y="20"/>
                  </a:cubicBezTo>
                  <a:cubicBezTo>
                    <a:pt x="17" y="29"/>
                    <a:pt x="0" y="10"/>
                    <a:pt x="26" y="0"/>
                  </a:cubicBez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28412565"/>
      </p:ext>
    </p:extLst>
  </p:cSld>
  <p:clrMapOvr>
    <a:masterClrMapping/>
  </p:clrMapOvr>
</p:sld>
</file>

<file path=ppt/theme/theme1.xml><?xml version="1.0" encoding="utf-8"?>
<a:theme xmlns:a="http://schemas.openxmlformats.org/drawingml/2006/main" name="BohemianVTI">
  <a:themeElements>
    <a:clrScheme name="Boho">
      <a:dk1>
        <a:sysClr val="windowText" lastClr="000000"/>
      </a:dk1>
      <a:lt1>
        <a:sysClr val="window" lastClr="FFFFFF"/>
      </a:lt1>
      <a:dk2>
        <a:srgbClr val="323232"/>
      </a:dk2>
      <a:lt2>
        <a:srgbClr val="F4F1EF"/>
      </a:lt2>
      <a:accent1>
        <a:srgbClr val="8F4F58"/>
      </a:accent1>
      <a:accent2>
        <a:srgbClr val="D09182"/>
      </a:accent2>
      <a:accent3>
        <a:srgbClr val="C7A085"/>
      </a:accent3>
      <a:accent4>
        <a:srgbClr val="ADA085"/>
      </a:accent4>
      <a:accent5>
        <a:srgbClr val="5F787F"/>
      </a:accent5>
      <a:accent6>
        <a:srgbClr val="5A6768"/>
      </a:accent6>
      <a:hlink>
        <a:srgbClr val="A25872"/>
      </a:hlink>
      <a:folHlink>
        <a:srgbClr val="667A7E"/>
      </a:folHlink>
    </a:clrScheme>
    <a:fontScheme name="modern love avenir">
      <a:majorFont>
        <a:latin typeface="Modern Love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ohemianVTI" id="{B5E50611-F7C7-47BC-81A6-BE9493DF8677}" vid="{7A26D0DD-A1A5-444B-B0FB-E7DB9E2D047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139</Words>
  <Application>Microsoft Office PowerPoint</Application>
  <PresentationFormat>Breedbeeld</PresentationFormat>
  <Paragraphs>12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Avenir Next LT Pro</vt:lpstr>
      <vt:lpstr>Modern Love</vt:lpstr>
      <vt:lpstr>BohemianVTI</vt:lpstr>
      <vt:lpstr>This/ that/ these/ those</vt:lpstr>
      <vt:lpstr>Enkelvoud     Meervoud </vt:lpstr>
      <vt:lpstr>This gebruik je als het word enkelvoud is en het voorwerp dichtbij je staat/ligt.   Enkelvoud     </vt:lpstr>
      <vt:lpstr>That gebruik als het woord enkelvoud en het voorwerp veraf staat/ligt.  Enkelvoud     </vt:lpstr>
      <vt:lpstr>    These gebruik je als het woord meervouw is en dichtbij je staat/ligt.  Meervoud </vt:lpstr>
      <vt:lpstr>   Those gebruik je als het woord  meervoud is en veraf staat/ligt.  Meervoud </vt:lpstr>
      <vt:lpstr>This/ that/ these/ those Mocht je dit onderwerp nog moeilijk vinden bekijk dan de kennisclip!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This/ that/ these/ those</dc:title>
  <dc:creator>Shafahi, A.</dc:creator>
  <cp:lastModifiedBy>Shafahi, A.</cp:lastModifiedBy>
  <cp:revision>16</cp:revision>
  <dcterms:created xsi:type="dcterms:W3CDTF">2020-11-02T11:50:13Z</dcterms:created>
  <dcterms:modified xsi:type="dcterms:W3CDTF">2021-01-30T18:47:05Z</dcterms:modified>
</cp:coreProperties>
</file>