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6" r:id="rId5"/>
    <p:sldId id="257" r:id="rId6"/>
    <p:sldId id="259" r:id="rId7"/>
    <p:sldId id="264" r:id="rId8"/>
    <p:sldId id="265" r:id="rId9"/>
    <p:sldId id="266" r:id="rId10"/>
    <p:sldId id="267" r:id="rId11"/>
    <p:sldId id="263" r:id="rId12"/>
    <p:sldId id="262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D01A6FE-E9AC-4BFA-A598-209AB7B97316}" v="349" dt="2020-02-18T15:29:40.7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413" autoAdjust="0"/>
    <p:restoredTop sz="94660"/>
  </p:normalViewPr>
  <p:slideViewPr>
    <p:cSldViewPr snapToGrid="0">
      <p:cViewPr varScale="1">
        <p:scale>
          <a:sx n="67" d="100"/>
          <a:sy n="67" d="100"/>
        </p:scale>
        <p:origin x="628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microsoft.com/office/2015/10/relationships/revisionInfo" Target="revisionInfo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Visée,Romy R." userId="a207622d-2e31-43f0-b964-eed2cfaeef16" providerId="ADAL" clId="{4D01A6FE-E9AC-4BFA-A598-209AB7B97316}"/>
    <pc:docChg chg="undo custSel mod delSld modSld">
      <pc:chgData name="Visée,Romy R." userId="a207622d-2e31-43f0-b964-eed2cfaeef16" providerId="ADAL" clId="{4D01A6FE-E9AC-4BFA-A598-209AB7B97316}" dt="2020-02-18T15:29:40.767" v="1836"/>
      <pc:docMkLst>
        <pc:docMk/>
      </pc:docMkLst>
      <pc:sldChg chg="addSp delSp modSp">
        <pc:chgData name="Visée,Romy R." userId="a207622d-2e31-43f0-b964-eed2cfaeef16" providerId="ADAL" clId="{4D01A6FE-E9AC-4BFA-A598-209AB7B97316}" dt="2020-02-18T15:02:45.223" v="658" actId="1076"/>
        <pc:sldMkLst>
          <pc:docMk/>
          <pc:sldMk cId="1535844035" sldId="256"/>
        </pc:sldMkLst>
        <pc:spChg chg="mod">
          <ac:chgData name="Visée,Romy R." userId="a207622d-2e31-43f0-b964-eed2cfaeef16" providerId="ADAL" clId="{4D01A6FE-E9AC-4BFA-A598-209AB7B97316}" dt="2020-02-18T15:02:45.223" v="658" actId="1076"/>
          <ac:spMkLst>
            <pc:docMk/>
            <pc:sldMk cId="1535844035" sldId="256"/>
            <ac:spMk id="2" creationId="{22CEB619-6D4B-4C41-BD92-79F99D32E979}"/>
          </ac:spMkLst>
        </pc:spChg>
        <pc:spChg chg="mod ord">
          <ac:chgData name="Visée,Romy R." userId="a207622d-2e31-43f0-b964-eed2cfaeef16" providerId="ADAL" clId="{4D01A6FE-E9AC-4BFA-A598-209AB7B97316}" dt="2020-02-18T15:02:40.085" v="656" actId="403"/>
          <ac:spMkLst>
            <pc:docMk/>
            <pc:sldMk cId="1535844035" sldId="256"/>
            <ac:spMk id="3" creationId="{71E5AC85-FA8D-4B49-9971-01822C3D5CF7}"/>
          </ac:spMkLst>
        </pc:spChg>
        <pc:spChg chg="del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71" creationId="{6D356F1A-690D-401E-8CF3-E4686CDFEC30}"/>
          </ac:spMkLst>
        </pc:spChg>
        <pc:spChg chg="del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01" creationId="{8841A10E-0F0E-4596-8888-870D709254A7}"/>
          </ac:spMkLst>
        </pc:spChg>
        <pc:spChg chg="del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03" creationId="{29B1E55C-E51F-4093-A2A8-137C3E9014D7}"/>
          </ac:spMkLst>
        </pc:spChg>
        <pc:spChg chg="add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37" creationId="{FA94DED7-0A28-4AD9-8747-E94113225016}"/>
          </ac:spMkLst>
        </pc:spChg>
        <pc:spChg chg="add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39" creationId="{6F175609-91A3-416E-BC3D-7548FDE02910}"/>
          </ac:spMkLst>
        </pc:spChg>
        <pc:spChg chg="add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41" creationId="{9A3B0D54-9DF0-4FF8-A0AA-B4234DF358EF}"/>
          </ac:spMkLst>
        </pc:spChg>
        <pc:spChg chg="add">
          <ac:chgData name="Visée,Romy R." userId="a207622d-2e31-43f0-b964-eed2cfaeef16" providerId="ADAL" clId="{4D01A6FE-E9AC-4BFA-A598-209AB7B97316}" dt="2020-02-18T15:02:19.799" v="629" actId="26606"/>
          <ac:spMkLst>
            <pc:docMk/>
            <pc:sldMk cId="1535844035" sldId="256"/>
            <ac:spMk id="143" creationId="{64D236DE-BD07-488F-B236-DDEEFFF720FF}"/>
          </ac:spMkLst>
        </pc:spChg>
        <pc:grpChg chg="del">
          <ac:chgData name="Visée,Romy R." userId="a207622d-2e31-43f0-b964-eed2cfaeef16" providerId="ADAL" clId="{4D01A6FE-E9AC-4BFA-A598-209AB7B97316}" dt="2020-02-18T15:02:19.799" v="629" actId="26606"/>
          <ac:grpSpMkLst>
            <pc:docMk/>
            <pc:sldMk cId="1535844035" sldId="256"/>
            <ac:grpSpMk id="73" creationId="{F398A7BA-9279-4363-9D59-238782AB6BB5}"/>
          </ac:grpSpMkLst>
        </pc:grpChg>
        <pc:grpChg chg="del">
          <ac:chgData name="Visée,Romy R." userId="a207622d-2e31-43f0-b964-eed2cfaeef16" providerId="ADAL" clId="{4D01A6FE-E9AC-4BFA-A598-209AB7B97316}" dt="2020-02-18T15:02:19.799" v="629" actId="26606"/>
          <ac:grpSpMkLst>
            <pc:docMk/>
            <pc:sldMk cId="1535844035" sldId="256"/>
            <ac:grpSpMk id="87" creationId="{3B88DAD3-AF6F-4D6C-8512-7239A69A40DD}"/>
          </ac:grpSpMkLst>
        </pc:grpChg>
        <pc:picChg chg="add del">
          <ac:chgData name="Visée,Romy R." userId="a207622d-2e31-43f0-b964-eed2cfaeef16" providerId="ADAL" clId="{4D01A6FE-E9AC-4BFA-A598-209AB7B97316}" dt="2020-02-18T15:01:58.830" v="627" actId="478"/>
          <ac:picMkLst>
            <pc:docMk/>
            <pc:sldMk cId="1535844035" sldId="256"/>
            <ac:picMk id="4" creationId="{A1AC952B-FE2E-4749-BD52-347BA8B185F9}"/>
          </ac:picMkLst>
        </pc:picChg>
        <pc:picChg chg="del">
          <ac:chgData name="Visée,Romy R." userId="a207622d-2e31-43f0-b964-eed2cfaeef16" providerId="ADAL" clId="{4D01A6FE-E9AC-4BFA-A598-209AB7B97316}" dt="2020-02-18T15:01:58.830" v="627" actId="478"/>
          <ac:picMkLst>
            <pc:docMk/>
            <pc:sldMk cId="1535844035" sldId="256"/>
            <ac:picMk id="1026" creationId="{9EBE0068-4841-4C04-A3D7-DF6A5DF88A7F}"/>
          </ac:picMkLst>
        </pc:picChg>
        <pc:picChg chg="add mod">
          <ac:chgData name="Visée,Romy R." userId="a207622d-2e31-43f0-b964-eed2cfaeef16" providerId="ADAL" clId="{4D01A6FE-E9AC-4BFA-A598-209AB7B97316}" dt="2020-02-18T15:02:19.799" v="629" actId="26606"/>
          <ac:picMkLst>
            <pc:docMk/>
            <pc:sldMk cId="1535844035" sldId="256"/>
            <ac:picMk id="1028" creationId="{7DEC292A-166C-49EB-A0E5-E64316039829}"/>
          </ac:picMkLst>
        </pc:picChg>
      </pc:sldChg>
      <pc:sldChg chg="addSp delSp modSp mod setBg">
        <pc:chgData name="Visée,Romy R." userId="a207622d-2e31-43f0-b964-eed2cfaeef16" providerId="ADAL" clId="{4D01A6FE-E9AC-4BFA-A598-209AB7B97316}" dt="2020-02-18T15:28:07.279" v="1796" actId="5793"/>
        <pc:sldMkLst>
          <pc:docMk/>
          <pc:sldMk cId="1780896260" sldId="257"/>
        </pc:sldMkLst>
        <pc:spChg chg="mo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2" creationId="{6591050B-0293-4AC3-874F-79DABB26DF81}"/>
          </ac:spMkLst>
        </pc:spChg>
        <pc:spChg chg="mod">
          <ac:chgData name="Visée,Romy R." userId="a207622d-2e31-43f0-b964-eed2cfaeef16" providerId="ADAL" clId="{4D01A6FE-E9AC-4BFA-A598-209AB7B97316}" dt="2020-02-18T15:28:07.279" v="1796" actId="5793"/>
          <ac:spMkLst>
            <pc:docMk/>
            <pc:sldMk cId="1780896260" sldId="257"/>
            <ac:spMk id="3" creationId="{CD43767D-2ECD-42F8-BF9C-33744FD20FA4}"/>
          </ac:spMkLst>
        </pc:spChg>
        <pc:spChg chg="add del mod">
          <ac:chgData name="Visée,Romy R." userId="a207622d-2e31-43f0-b964-eed2cfaeef16" providerId="ADAL" clId="{4D01A6FE-E9AC-4BFA-A598-209AB7B97316}" dt="2020-02-18T15:00:55.295" v="611"/>
          <ac:spMkLst>
            <pc:docMk/>
            <pc:sldMk cId="1780896260" sldId="257"/>
            <ac:spMk id="4" creationId="{2B974A00-8B29-4113-919A-7ED3BB8303F4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36" creationId="{CE6C63DC-BAE4-42B6-8FDF-F6467C2D23AC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38" creationId="{BFE4781A-41C7-4F27-8792-A74EFB8E5CF1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40" creationId="{0A46F010-D160-4609-8979-FFD8C1EA6C43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42" creationId="{81B8C4F6-C3AC-4C94-8EC7-E4F7B7E9CDB6}"/>
          </ac:spMkLst>
        </pc:spChg>
        <pc:spChg chg="add">
          <ac:chgData name="Visée,Romy R." userId="a207622d-2e31-43f0-b964-eed2cfaeef16" providerId="ADAL" clId="{4D01A6FE-E9AC-4BFA-A598-209AB7B97316}" dt="2020-02-18T15:03:09.411" v="659" actId="26606"/>
          <ac:spMkLst>
            <pc:docMk/>
            <pc:sldMk cId="1780896260" sldId="257"/>
            <ac:spMk id="72" creationId="{91328346-8BAD-4616-B50B-5CFDA5648D6A}"/>
          </ac:spMkLst>
        </pc:spChg>
        <pc:grpChg chg="add">
          <ac:chgData name="Visée,Romy R." userId="a207622d-2e31-43f0-b964-eed2cfaeef16" providerId="ADAL" clId="{4D01A6FE-E9AC-4BFA-A598-209AB7B97316}" dt="2020-02-18T15:03:09.411" v="659" actId="26606"/>
          <ac:grpSpMkLst>
            <pc:docMk/>
            <pc:sldMk cId="1780896260" sldId="257"/>
            <ac:grpSpMk id="8" creationId="{8CD25866-F15D-40A4-AEC5-47C044637AB7}"/>
          </ac:grpSpMkLst>
        </pc:grpChg>
        <pc:grpChg chg="add">
          <ac:chgData name="Visée,Romy R." userId="a207622d-2e31-43f0-b964-eed2cfaeef16" providerId="ADAL" clId="{4D01A6FE-E9AC-4BFA-A598-209AB7B97316}" dt="2020-02-18T15:03:09.411" v="659" actId="26606"/>
          <ac:grpSpMkLst>
            <pc:docMk/>
            <pc:sldMk cId="1780896260" sldId="257"/>
            <ac:grpSpMk id="22" creationId="{0C4A17ED-96AA-44A6-A050-E1A7A1CDD9E7}"/>
          </ac:grpSpMkLst>
        </pc:grpChg>
        <pc:grpChg chg="add">
          <ac:chgData name="Visée,Romy R." userId="a207622d-2e31-43f0-b964-eed2cfaeef16" providerId="ADAL" clId="{4D01A6FE-E9AC-4BFA-A598-209AB7B97316}" dt="2020-02-18T15:03:09.411" v="659" actId="26606"/>
          <ac:grpSpMkLst>
            <pc:docMk/>
            <pc:sldMk cId="1780896260" sldId="257"/>
            <ac:grpSpMk id="44" creationId="{0B789310-9859-4942-98C8-3D2F12AAAE73}"/>
          </ac:grpSpMkLst>
        </pc:grpChg>
        <pc:grpChg chg="add">
          <ac:chgData name="Visée,Romy R." userId="a207622d-2e31-43f0-b964-eed2cfaeef16" providerId="ADAL" clId="{4D01A6FE-E9AC-4BFA-A598-209AB7B97316}" dt="2020-02-18T15:03:09.411" v="659" actId="26606"/>
          <ac:grpSpMkLst>
            <pc:docMk/>
            <pc:sldMk cId="1780896260" sldId="257"/>
            <ac:grpSpMk id="58" creationId="{6F1CEC7A-E419-4950-AA57-B00546C29CAF}"/>
          </ac:grpSpMkLst>
        </pc:grpChg>
      </pc:sldChg>
      <pc:sldChg chg="modSp">
        <pc:chgData name="Visée,Romy R." userId="a207622d-2e31-43f0-b964-eed2cfaeef16" providerId="ADAL" clId="{4D01A6FE-E9AC-4BFA-A598-209AB7B97316}" dt="2020-02-18T15:28:28.592" v="1828" actId="20577"/>
        <pc:sldMkLst>
          <pc:docMk/>
          <pc:sldMk cId="2323525313" sldId="259"/>
        </pc:sldMkLst>
        <pc:spChg chg="mod">
          <ac:chgData name="Visée,Romy R." userId="a207622d-2e31-43f0-b964-eed2cfaeef16" providerId="ADAL" clId="{4D01A6FE-E9AC-4BFA-A598-209AB7B97316}" dt="2020-02-18T15:28:28.592" v="1828" actId="20577"/>
          <ac:spMkLst>
            <pc:docMk/>
            <pc:sldMk cId="2323525313" sldId="259"/>
            <ac:spMk id="3" creationId="{CD43767D-2ECD-42F8-BF9C-33744FD20FA4}"/>
          </ac:spMkLst>
        </pc:spChg>
      </pc:sldChg>
      <pc:sldChg chg="del">
        <pc:chgData name="Visée,Romy R." userId="a207622d-2e31-43f0-b964-eed2cfaeef16" providerId="ADAL" clId="{4D01A6FE-E9AC-4BFA-A598-209AB7B97316}" dt="2020-02-18T14:51:11.803" v="170" actId="47"/>
        <pc:sldMkLst>
          <pc:docMk/>
          <pc:sldMk cId="3112878822" sldId="260"/>
        </pc:sldMkLst>
      </pc:sldChg>
      <pc:sldChg chg="del">
        <pc:chgData name="Visée,Romy R." userId="a207622d-2e31-43f0-b964-eed2cfaeef16" providerId="ADAL" clId="{4D01A6FE-E9AC-4BFA-A598-209AB7B97316}" dt="2020-02-18T14:48:11.997" v="0" actId="47"/>
        <pc:sldMkLst>
          <pc:docMk/>
          <pc:sldMk cId="176041682" sldId="261"/>
        </pc:sldMkLst>
      </pc:sldChg>
      <pc:sldChg chg="addSp modSp">
        <pc:chgData name="Visée,Romy R." userId="a207622d-2e31-43f0-b964-eed2cfaeef16" providerId="ADAL" clId="{4D01A6FE-E9AC-4BFA-A598-209AB7B97316}" dt="2020-02-18T14:57:47.488" v="431" actId="1076"/>
        <pc:sldMkLst>
          <pc:docMk/>
          <pc:sldMk cId="413866323" sldId="262"/>
        </pc:sldMkLst>
        <pc:spChg chg="mod">
          <ac:chgData name="Visée,Romy R." userId="a207622d-2e31-43f0-b964-eed2cfaeef16" providerId="ADAL" clId="{4D01A6FE-E9AC-4BFA-A598-209AB7B97316}" dt="2020-02-18T14:57:37.264" v="428" actId="1076"/>
          <ac:spMkLst>
            <pc:docMk/>
            <pc:sldMk cId="413866323" sldId="262"/>
            <ac:spMk id="3" creationId="{CD43767D-2ECD-42F8-BF9C-33744FD20FA4}"/>
          </ac:spMkLst>
        </pc:spChg>
        <pc:spChg chg="add mod">
          <ac:chgData name="Visée,Romy R." userId="a207622d-2e31-43f0-b964-eed2cfaeef16" providerId="ADAL" clId="{4D01A6FE-E9AC-4BFA-A598-209AB7B97316}" dt="2020-02-18T14:57:47.488" v="431" actId="1076"/>
          <ac:spMkLst>
            <pc:docMk/>
            <pc:sldMk cId="413866323" sldId="262"/>
            <ac:spMk id="4" creationId="{5F711AF2-846F-44C8-AA89-C7EAD7514DEE}"/>
          </ac:spMkLst>
        </pc:spChg>
        <pc:picChg chg="mod">
          <ac:chgData name="Visée,Romy R." userId="a207622d-2e31-43f0-b964-eed2cfaeef16" providerId="ADAL" clId="{4D01A6FE-E9AC-4BFA-A598-209AB7B97316}" dt="2020-02-18T14:57:43.010" v="430" actId="1076"/>
          <ac:picMkLst>
            <pc:docMk/>
            <pc:sldMk cId="413866323" sldId="262"/>
            <ac:picMk id="8194" creationId="{419A77C7-54CE-425F-92B0-18EC708FF266}"/>
          </ac:picMkLst>
        </pc:picChg>
      </pc:sldChg>
      <pc:sldChg chg="modSp">
        <pc:chgData name="Visée,Romy R." userId="a207622d-2e31-43f0-b964-eed2cfaeef16" providerId="ADAL" clId="{4D01A6FE-E9AC-4BFA-A598-209AB7B97316}" dt="2020-02-18T14:55:57.675" v="358" actId="5793"/>
        <pc:sldMkLst>
          <pc:docMk/>
          <pc:sldMk cId="1682284865" sldId="263"/>
        </pc:sldMkLst>
        <pc:spChg chg="mod">
          <ac:chgData name="Visée,Romy R." userId="a207622d-2e31-43f0-b964-eed2cfaeef16" providerId="ADAL" clId="{4D01A6FE-E9AC-4BFA-A598-209AB7B97316}" dt="2020-02-18T14:55:57.675" v="358" actId="5793"/>
          <ac:spMkLst>
            <pc:docMk/>
            <pc:sldMk cId="1682284865" sldId="263"/>
            <ac:spMk id="3" creationId="{CD43767D-2ECD-42F8-BF9C-33744FD20FA4}"/>
          </ac:spMkLst>
        </pc:spChg>
      </pc:sldChg>
      <pc:sldChg chg="addSp delSp modSp delAnim">
        <pc:chgData name="Visée,Romy R." userId="a207622d-2e31-43f0-b964-eed2cfaeef16" providerId="ADAL" clId="{4D01A6FE-E9AC-4BFA-A598-209AB7B97316}" dt="2020-02-18T15:07:41.923" v="805" actId="14100"/>
        <pc:sldMkLst>
          <pc:docMk/>
          <pc:sldMk cId="327817864" sldId="264"/>
        </pc:sldMkLst>
        <pc:spChg chg="mod">
          <ac:chgData name="Visée,Romy R." userId="a207622d-2e31-43f0-b964-eed2cfaeef16" providerId="ADAL" clId="{4D01A6FE-E9AC-4BFA-A598-209AB7B97316}" dt="2020-02-18T14:51:31.240" v="197" actId="20577"/>
          <ac:spMkLst>
            <pc:docMk/>
            <pc:sldMk cId="327817864" sldId="264"/>
            <ac:spMk id="2" creationId="{6591050B-0293-4AC3-874F-79DABB26DF81}"/>
          </ac:spMkLst>
        </pc:spChg>
        <pc:spChg chg="mod">
          <ac:chgData name="Visée,Romy R." userId="a207622d-2e31-43f0-b964-eed2cfaeef16" providerId="ADAL" clId="{4D01A6FE-E9AC-4BFA-A598-209AB7B97316}" dt="2020-02-18T15:06:03.042" v="778" actId="27636"/>
          <ac:spMkLst>
            <pc:docMk/>
            <pc:sldMk cId="327817864" sldId="264"/>
            <ac:spMk id="3" creationId="{CD43767D-2ECD-42F8-BF9C-33744FD20FA4}"/>
          </ac:spMkLst>
        </pc:spChg>
        <pc:spChg chg="add del mod">
          <ac:chgData name="Visée,Romy R." userId="a207622d-2e31-43f0-b964-eed2cfaeef16" providerId="ADAL" clId="{4D01A6FE-E9AC-4BFA-A598-209AB7B97316}" dt="2020-02-18T15:07:13.693" v="790" actId="478"/>
          <ac:spMkLst>
            <pc:docMk/>
            <pc:sldMk cId="327817864" sldId="264"/>
            <ac:spMk id="8" creationId="{33B7F436-358B-4E1D-B999-976BA2A19936}"/>
          </ac:spMkLst>
        </pc:spChg>
        <pc:spChg chg="add mod">
          <ac:chgData name="Visée,Romy R." userId="a207622d-2e31-43f0-b964-eed2cfaeef16" providerId="ADAL" clId="{4D01A6FE-E9AC-4BFA-A598-209AB7B97316}" dt="2020-02-18T15:07:11.748" v="789" actId="1076"/>
          <ac:spMkLst>
            <pc:docMk/>
            <pc:sldMk cId="327817864" sldId="264"/>
            <ac:spMk id="9" creationId="{62776B84-9FA3-4C1F-8574-5840C0FCED16}"/>
          </ac:spMkLst>
        </pc:spChg>
        <pc:spChg chg="add mod">
          <ac:chgData name="Visée,Romy R." userId="a207622d-2e31-43f0-b964-eed2cfaeef16" providerId="ADAL" clId="{4D01A6FE-E9AC-4BFA-A598-209AB7B97316}" dt="2020-02-18T15:07:07.166" v="787" actId="1076"/>
          <ac:spMkLst>
            <pc:docMk/>
            <pc:sldMk cId="327817864" sldId="264"/>
            <ac:spMk id="10" creationId="{5C364B41-872A-4C67-A97A-14AB4EF3F342}"/>
          </ac:spMkLst>
        </pc:spChg>
        <pc:spChg chg="add mod">
          <ac:chgData name="Visée,Romy R." userId="a207622d-2e31-43f0-b964-eed2cfaeef16" providerId="ADAL" clId="{4D01A6FE-E9AC-4BFA-A598-209AB7B97316}" dt="2020-02-18T15:07:04.266" v="786" actId="1076"/>
          <ac:spMkLst>
            <pc:docMk/>
            <pc:sldMk cId="327817864" sldId="264"/>
            <ac:spMk id="11" creationId="{90B3FE9A-14C4-4C30-A245-8885428233FF}"/>
          </ac:spMkLst>
        </pc:spChg>
        <pc:spChg chg="add mod">
          <ac:chgData name="Visée,Romy R." userId="a207622d-2e31-43f0-b964-eed2cfaeef16" providerId="ADAL" clId="{4D01A6FE-E9AC-4BFA-A598-209AB7B97316}" dt="2020-02-18T15:07:41.923" v="805" actId="14100"/>
          <ac:spMkLst>
            <pc:docMk/>
            <pc:sldMk cId="327817864" sldId="264"/>
            <ac:spMk id="12" creationId="{9D2A9B46-87D0-4DCE-A3A2-C28045B19893}"/>
          </ac:spMkLst>
        </pc:spChg>
        <pc:picChg chg="del">
          <ac:chgData name="Visée,Romy R." userId="a207622d-2e31-43f0-b964-eed2cfaeef16" providerId="ADAL" clId="{4D01A6FE-E9AC-4BFA-A598-209AB7B97316}" dt="2020-02-18T14:51:33.942" v="198" actId="478"/>
          <ac:picMkLst>
            <pc:docMk/>
            <pc:sldMk cId="327817864" sldId="264"/>
            <ac:picMk id="4" creationId="{38E96E39-D92D-4E0D-A797-3138AEDA2299}"/>
          </ac:picMkLst>
        </pc:picChg>
        <pc:picChg chg="add mod modCrop">
          <ac:chgData name="Visée,Romy R." userId="a207622d-2e31-43f0-b964-eed2cfaeef16" providerId="ADAL" clId="{4D01A6FE-E9AC-4BFA-A598-209AB7B97316}" dt="2020-02-18T15:04:52.738" v="679" actId="1076"/>
          <ac:picMkLst>
            <pc:docMk/>
            <pc:sldMk cId="327817864" sldId="264"/>
            <ac:picMk id="5" creationId="{A50F4800-D571-4720-B46A-9A64F7A8811E}"/>
          </ac:picMkLst>
        </pc:picChg>
        <pc:cxnChg chg="add del mod">
          <ac:chgData name="Visée,Romy R." userId="a207622d-2e31-43f0-b964-eed2cfaeef16" providerId="ADAL" clId="{4D01A6FE-E9AC-4BFA-A598-209AB7B97316}" dt="2020-02-18T15:07:09.289" v="788" actId="478"/>
          <ac:cxnSpMkLst>
            <pc:docMk/>
            <pc:sldMk cId="327817864" sldId="264"/>
            <ac:cxnSpMk id="7" creationId="{3D1E9032-DFDC-43B9-999F-36845DFEB0B2}"/>
          </ac:cxnSpMkLst>
        </pc:cxnChg>
      </pc:sldChg>
      <pc:sldChg chg="addSp delSp modSp">
        <pc:chgData name="Visée,Romy R." userId="a207622d-2e31-43f0-b964-eed2cfaeef16" providerId="ADAL" clId="{4D01A6FE-E9AC-4BFA-A598-209AB7B97316}" dt="2020-02-18T15:29:04.650" v="1835" actId="1076"/>
        <pc:sldMkLst>
          <pc:docMk/>
          <pc:sldMk cId="1069334963" sldId="265"/>
        </pc:sldMkLst>
        <pc:spChg chg="mod">
          <ac:chgData name="Visée,Romy R." userId="a207622d-2e31-43f0-b964-eed2cfaeef16" providerId="ADAL" clId="{4D01A6FE-E9AC-4BFA-A598-209AB7B97316}" dt="2020-02-18T15:10:01.393" v="814" actId="1076"/>
          <ac:spMkLst>
            <pc:docMk/>
            <pc:sldMk cId="1069334963" sldId="265"/>
            <ac:spMk id="2" creationId="{6591050B-0293-4AC3-874F-79DABB26DF81}"/>
          </ac:spMkLst>
        </pc:spChg>
        <pc:spChg chg="mod">
          <ac:chgData name="Visée,Romy R." userId="a207622d-2e31-43f0-b964-eed2cfaeef16" providerId="ADAL" clId="{4D01A6FE-E9AC-4BFA-A598-209AB7B97316}" dt="2020-02-18T15:28:54.101" v="1830" actId="27636"/>
          <ac:spMkLst>
            <pc:docMk/>
            <pc:sldMk cId="1069334963" sldId="265"/>
            <ac:spMk id="3" creationId="{CD43767D-2ECD-42F8-BF9C-33744FD20FA4}"/>
          </ac:spMkLst>
        </pc:spChg>
        <pc:spChg chg="add del mod">
          <ac:chgData name="Visée,Romy R." userId="a207622d-2e31-43f0-b964-eed2cfaeef16" providerId="ADAL" clId="{4D01A6FE-E9AC-4BFA-A598-209AB7B97316}" dt="2020-02-18T15:15:17.463" v="1163" actId="478"/>
          <ac:spMkLst>
            <pc:docMk/>
            <pc:sldMk cId="1069334963" sldId="265"/>
            <ac:spMk id="36" creationId="{3B22D516-698E-46D4-9D50-FBD9E9A805DC}"/>
          </ac:spMkLst>
        </pc:spChg>
        <pc:spChg chg="add mod">
          <ac:chgData name="Visée,Romy R." userId="a207622d-2e31-43f0-b964-eed2cfaeef16" providerId="ADAL" clId="{4D01A6FE-E9AC-4BFA-A598-209AB7B97316}" dt="2020-02-18T15:29:00.521" v="1834" actId="1076"/>
          <ac:spMkLst>
            <pc:docMk/>
            <pc:sldMk cId="1069334963" sldId="265"/>
            <ac:spMk id="37" creationId="{49013E4F-25FF-449A-A8A7-BF2014771A75}"/>
          </ac:spMkLst>
        </pc:spChg>
        <pc:spChg chg="add mod">
          <ac:chgData name="Visée,Romy R." userId="a207622d-2e31-43f0-b964-eed2cfaeef16" providerId="ADAL" clId="{4D01A6FE-E9AC-4BFA-A598-209AB7B97316}" dt="2020-02-18T15:29:04.650" v="1835" actId="1076"/>
          <ac:spMkLst>
            <pc:docMk/>
            <pc:sldMk cId="1069334963" sldId="265"/>
            <ac:spMk id="38" creationId="{3D4725D5-4666-42CB-A835-6D46ACF72CB6}"/>
          </ac:spMkLst>
        </pc:spChg>
        <pc:spChg chg="add del">
          <ac:chgData name="Visée,Romy R." userId="a207622d-2e31-43f0-b964-eed2cfaeef16" providerId="ADAL" clId="{4D01A6FE-E9AC-4BFA-A598-209AB7B97316}" dt="2020-02-18T15:17:04.642" v="1312"/>
          <ac:spMkLst>
            <pc:docMk/>
            <pc:sldMk cId="1069334963" sldId="265"/>
            <ac:spMk id="39" creationId="{F602E038-6CC3-4A5F-A1EC-8DE48691A03D}"/>
          </ac:spMkLst>
        </pc:spChg>
        <pc:picChg chg="add mod">
          <ac:chgData name="Visée,Romy R." userId="a207622d-2e31-43f0-b964-eed2cfaeef16" providerId="ADAL" clId="{4D01A6FE-E9AC-4BFA-A598-209AB7B97316}" dt="2020-02-18T15:18:45.119" v="1390" actId="14100"/>
          <ac:picMkLst>
            <pc:docMk/>
            <pc:sldMk cId="1069334963" sldId="265"/>
            <ac:picMk id="2050" creationId="{E300B260-A516-49FC-9BDC-1DC53621BDF0}"/>
          </ac:picMkLst>
        </pc:picChg>
        <pc:picChg chg="del">
          <ac:chgData name="Visée,Romy R." userId="a207622d-2e31-43f0-b964-eed2cfaeef16" providerId="ADAL" clId="{4D01A6FE-E9AC-4BFA-A598-209AB7B97316}" dt="2020-02-18T14:51:50.865" v="225" actId="478"/>
          <ac:picMkLst>
            <pc:docMk/>
            <pc:sldMk cId="1069334963" sldId="265"/>
            <ac:picMk id="2052" creationId="{3DA42EBE-B238-4896-9ED6-F88C3A3A6C0B}"/>
          </ac:picMkLst>
        </pc:picChg>
      </pc:sldChg>
      <pc:sldChg chg="modSp modAnim">
        <pc:chgData name="Visée,Romy R." userId="a207622d-2e31-43f0-b964-eed2cfaeef16" providerId="ADAL" clId="{4D01A6FE-E9AC-4BFA-A598-209AB7B97316}" dt="2020-02-18T15:29:40.767" v="1836"/>
        <pc:sldMkLst>
          <pc:docMk/>
          <pc:sldMk cId="2674209090" sldId="266"/>
        </pc:sldMkLst>
        <pc:spChg chg="mod">
          <ac:chgData name="Visée,Romy R." userId="a207622d-2e31-43f0-b964-eed2cfaeef16" providerId="ADAL" clId="{4D01A6FE-E9AC-4BFA-A598-209AB7B97316}" dt="2020-02-18T15:19:29.785" v="1394" actId="14100"/>
          <ac:spMkLst>
            <pc:docMk/>
            <pc:sldMk cId="2674209090" sldId="266"/>
            <ac:spMk id="2" creationId="{6591050B-0293-4AC3-874F-79DABB26DF81}"/>
          </ac:spMkLst>
        </pc:spChg>
        <pc:spChg chg="mod">
          <ac:chgData name="Visée,Romy R." userId="a207622d-2e31-43f0-b964-eed2cfaeef16" providerId="ADAL" clId="{4D01A6FE-E9AC-4BFA-A598-209AB7B97316}" dt="2020-02-18T15:23:29.372" v="1707" actId="113"/>
          <ac:spMkLst>
            <pc:docMk/>
            <pc:sldMk cId="2674209090" sldId="266"/>
            <ac:spMk id="3" creationId="{CD43767D-2ECD-42F8-BF9C-33744FD20FA4}"/>
          </ac:spMkLst>
        </pc:spChg>
      </pc:sldChg>
      <pc:sldChg chg="addSp delSp modSp">
        <pc:chgData name="Visée,Romy R." userId="a207622d-2e31-43f0-b964-eed2cfaeef16" providerId="ADAL" clId="{4D01A6FE-E9AC-4BFA-A598-209AB7B97316}" dt="2020-02-18T15:27:35.762" v="1795" actId="1076"/>
        <pc:sldMkLst>
          <pc:docMk/>
          <pc:sldMk cId="3263319590" sldId="267"/>
        </pc:sldMkLst>
        <pc:spChg chg="mod">
          <ac:chgData name="Visée,Romy R." userId="a207622d-2e31-43f0-b964-eed2cfaeef16" providerId="ADAL" clId="{4D01A6FE-E9AC-4BFA-A598-209AB7B97316}" dt="2020-02-18T14:53:57.886" v="292" actId="20577"/>
          <ac:spMkLst>
            <pc:docMk/>
            <pc:sldMk cId="3263319590" sldId="267"/>
            <ac:spMk id="2" creationId="{67C62487-720A-488B-BCAD-C5C09A444EA7}"/>
          </ac:spMkLst>
        </pc:spChg>
        <pc:spChg chg="add mod">
          <ac:chgData name="Visée,Romy R." userId="a207622d-2e31-43f0-b964-eed2cfaeef16" providerId="ADAL" clId="{4D01A6FE-E9AC-4BFA-A598-209AB7B97316}" dt="2020-02-18T14:54:06.777" v="294" actId="1076"/>
          <ac:spMkLst>
            <pc:docMk/>
            <pc:sldMk cId="3263319590" sldId="267"/>
            <ac:spMk id="3" creationId="{58D22AAE-F550-4678-B244-E1CF16BFFC5D}"/>
          </ac:spMkLst>
        </pc:spChg>
        <pc:spChg chg="add mod">
          <ac:chgData name="Visée,Romy R." userId="a207622d-2e31-43f0-b964-eed2cfaeef16" providerId="ADAL" clId="{4D01A6FE-E9AC-4BFA-A598-209AB7B97316}" dt="2020-02-18T15:27:35.762" v="1795" actId="1076"/>
          <ac:spMkLst>
            <pc:docMk/>
            <pc:sldMk cId="3263319590" sldId="267"/>
            <ac:spMk id="4" creationId="{F383A85C-CD43-4715-95DC-AA4624B35BB2}"/>
          </ac:spMkLst>
        </pc:spChg>
        <pc:picChg chg="del">
          <ac:chgData name="Visée,Romy R." userId="a207622d-2e31-43f0-b964-eed2cfaeef16" providerId="ADAL" clId="{4D01A6FE-E9AC-4BFA-A598-209AB7B97316}" dt="2020-02-18T14:52:47.089" v="282" actId="478"/>
          <ac:picMkLst>
            <pc:docMk/>
            <pc:sldMk cId="3263319590" sldId="267"/>
            <ac:picMk id="4098" creationId="{7E75924D-7D74-493F-88F2-4DBC0D7D7700}"/>
          </ac:picMkLst>
        </pc:picChg>
        <pc:picChg chg="del">
          <ac:chgData name="Visée,Romy R." userId="a207622d-2e31-43f0-b964-eed2cfaeef16" providerId="ADAL" clId="{4D01A6FE-E9AC-4BFA-A598-209AB7B97316}" dt="2020-02-18T14:52:49.138" v="283" actId="478"/>
          <ac:picMkLst>
            <pc:docMk/>
            <pc:sldMk cId="3263319590" sldId="267"/>
            <ac:picMk id="4100" creationId="{56C3C695-50EB-4525-99C0-9023CC35AD57}"/>
          </ac:picMkLst>
        </pc:picChg>
      </pc:sldChg>
      <pc:sldChg chg="del">
        <pc:chgData name="Visée,Romy R." userId="a207622d-2e31-43f0-b964-eed2cfaeef16" providerId="ADAL" clId="{4D01A6FE-E9AC-4BFA-A598-209AB7B97316}" dt="2020-02-18T14:52:41.284" v="281" actId="47"/>
        <pc:sldMkLst>
          <pc:docMk/>
          <pc:sldMk cId="3186724161" sldId="268"/>
        </pc:sldMkLst>
      </pc:sldChg>
      <pc:sldChg chg="del">
        <pc:chgData name="Visée,Romy R." userId="a207622d-2e31-43f0-b964-eed2cfaeef16" providerId="ADAL" clId="{4D01A6FE-E9AC-4BFA-A598-209AB7B97316}" dt="2020-02-18T14:54:15.174" v="295" actId="47"/>
        <pc:sldMkLst>
          <pc:docMk/>
          <pc:sldMk cId="1244041515" sldId="269"/>
        </pc:sldMkLst>
      </pc:sldChg>
    </pc:docChg>
  </pc:docChgLst>
  <pc:docChgLst>
    <pc:chgData name="Visée,Romy R." userId="a207622d-2e31-43f0-b964-eed2cfaeef16" providerId="ADAL" clId="{66C0E218-142F-4406-AAA5-398625E8DA15}"/>
    <pc:docChg chg="undo custSel modSld">
      <pc:chgData name="Visée,Romy R." userId="a207622d-2e31-43f0-b964-eed2cfaeef16" providerId="ADAL" clId="{66C0E218-142F-4406-AAA5-398625E8DA15}" dt="2020-02-13T07:46:20.598" v="46" actId="20577"/>
      <pc:docMkLst>
        <pc:docMk/>
      </pc:docMkLst>
      <pc:sldChg chg="modSp">
        <pc:chgData name="Visée,Romy R." userId="a207622d-2e31-43f0-b964-eed2cfaeef16" providerId="ADAL" clId="{66C0E218-142F-4406-AAA5-398625E8DA15}" dt="2020-02-11T19:30:38.234" v="31" actId="403"/>
        <pc:sldMkLst>
          <pc:docMk/>
          <pc:sldMk cId="1535844035" sldId="256"/>
        </pc:sldMkLst>
        <pc:spChg chg="mod">
          <ac:chgData name="Visée,Romy R." userId="a207622d-2e31-43f0-b964-eed2cfaeef16" providerId="ADAL" clId="{66C0E218-142F-4406-AAA5-398625E8DA15}" dt="2020-02-11T19:30:38.234" v="31" actId="403"/>
          <ac:spMkLst>
            <pc:docMk/>
            <pc:sldMk cId="1535844035" sldId="256"/>
            <ac:spMk id="3" creationId="{71E5AC85-FA8D-4B49-9971-01822C3D5CF7}"/>
          </ac:spMkLst>
        </pc:spChg>
      </pc:sldChg>
      <pc:sldChg chg="modSp">
        <pc:chgData name="Visée,Romy R." userId="a207622d-2e31-43f0-b964-eed2cfaeef16" providerId="ADAL" clId="{66C0E218-142F-4406-AAA5-398625E8DA15}" dt="2020-02-13T07:46:20.598" v="46" actId="20577"/>
        <pc:sldMkLst>
          <pc:docMk/>
          <pc:sldMk cId="1780896260" sldId="257"/>
        </pc:sldMkLst>
        <pc:spChg chg="mod">
          <ac:chgData name="Visée,Romy R." userId="a207622d-2e31-43f0-b964-eed2cfaeef16" providerId="ADAL" clId="{66C0E218-142F-4406-AAA5-398625E8DA15}" dt="2020-02-13T07:46:20.598" v="46" actId="20577"/>
          <ac:spMkLst>
            <pc:docMk/>
            <pc:sldMk cId="1780896260" sldId="257"/>
            <ac:spMk id="3" creationId="{CD43767D-2ECD-42F8-BF9C-33744FD20FA4}"/>
          </ac:spMkLst>
        </pc:spChg>
      </pc:sldChg>
      <pc:sldChg chg="modSp">
        <pc:chgData name="Visée,Romy R." userId="a207622d-2e31-43f0-b964-eed2cfaeef16" providerId="ADAL" clId="{66C0E218-142F-4406-AAA5-398625E8DA15}" dt="2020-02-10T14:16:38.179" v="0" actId="5793"/>
        <pc:sldMkLst>
          <pc:docMk/>
          <pc:sldMk cId="2323525313" sldId="259"/>
        </pc:sldMkLst>
        <pc:spChg chg="mod">
          <ac:chgData name="Visée,Romy R." userId="a207622d-2e31-43f0-b964-eed2cfaeef16" providerId="ADAL" clId="{66C0E218-142F-4406-AAA5-398625E8DA15}" dt="2020-02-10T14:16:38.179" v="0" actId="5793"/>
          <ac:spMkLst>
            <pc:docMk/>
            <pc:sldMk cId="2323525313" sldId="259"/>
            <ac:spMk id="3" creationId="{CD43767D-2ECD-42F8-BF9C-33744FD20FA4}"/>
          </ac:spMkLst>
        </pc:spChg>
      </pc:sldChg>
      <pc:sldChg chg="modSp">
        <pc:chgData name="Visée,Romy R." userId="a207622d-2e31-43f0-b964-eed2cfaeef16" providerId="ADAL" clId="{66C0E218-142F-4406-AAA5-398625E8DA15}" dt="2020-02-10T14:38:20.565" v="29" actId="20577"/>
        <pc:sldMkLst>
          <pc:docMk/>
          <pc:sldMk cId="413866323" sldId="262"/>
        </pc:sldMkLst>
        <pc:spChg chg="mod">
          <ac:chgData name="Visée,Romy R." userId="a207622d-2e31-43f0-b964-eed2cfaeef16" providerId="ADAL" clId="{66C0E218-142F-4406-AAA5-398625E8DA15}" dt="2020-02-10T14:38:20.565" v="29" actId="20577"/>
          <ac:spMkLst>
            <pc:docMk/>
            <pc:sldMk cId="413866323" sldId="262"/>
            <ac:spMk id="3" creationId="{CD43767D-2ECD-42F8-BF9C-33744FD20FA4}"/>
          </ac:spMkLst>
        </pc:spChg>
      </pc:sldChg>
      <pc:sldChg chg="modSp">
        <pc:chgData name="Visée,Romy R." userId="a207622d-2e31-43f0-b964-eed2cfaeef16" providerId="ADAL" clId="{66C0E218-142F-4406-AAA5-398625E8DA15}" dt="2020-02-13T07:45:58.058" v="43" actId="27636"/>
        <pc:sldMkLst>
          <pc:docMk/>
          <pc:sldMk cId="1682284865" sldId="263"/>
        </pc:sldMkLst>
        <pc:spChg chg="mod">
          <ac:chgData name="Visée,Romy R." userId="a207622d-2e31-43f0-b964-eed2cfaeef16" providerId="ADAL" clId="{66C0E218-142F-4406-AAA5-398625E8DA15}" dt="2020-02-13T07:45:58.058" v="43" actId="27636"/>
          <ac:spMkLst>
            <pc:docMk/>
            <pc:sldMk cId="1682284865" sldId="263"/>
            <ac:spMk id="3" creationId="{CD43767D-2ECD-42F8-BF9C-33744FD20FA4}"/>
          </ac:spMkLst>
        </pc:spChg>
      </pc:sldChg>
      <pc:sldChg chg="modSp">
        <pc:chgData name="Visée,Romy R." userId="a207622d-2e31-43f0-b964-eed2cfaeef16" providerId="ADAL" clId="{66C0E218-142F-4406-AAA5-398625E8DA15}" dt="2020-02-12T19:29:31.779" v="33" actId="20577"/>
        <pc:sldMkLst>
          <pc:docMk/>
          <pc:sldMk cId="1069334963" sldId="265"/>
        </pc:sldMkLst>
        <pc:spChg chg="mod">
          <ac:chgData name="Visée,Romy R." userId="a207622d-2e31-43f0-b964-eed2cfaeef16" providerId="ADAL" clId="{66C0E218-142F-4406-AAA5-398625E8DA15}" dt="2020-02-12T19:29:31.779" v="33" actId="20577"/>
          <ac:spMkLst>
            <pc:docMk/>
            <pc:sldMk cId="1069334963" sldId="265"/>
            <ac:spMk id="3" creationId="{CD43767D-2ECD-42F8-BF9C-33744FD20FA4}"/>
          </ac:spMkLst>
        </pc:spChg>
      </pc:sldChg>
      <pc:sldChg chg="modAnim">
        <pc:chgData name="Visée,Romy R." userId="a207622d-2e31-43f0-b964-eed2cfaeef16" providerId="ADAL" clId="{66C0E218-142F-4406-AAA5-398625E8DA15}" dt="2020-02-12T19:31:01.258" v="35"/>
        <pc:sldMkLst>
          <pc:docMk/>
          <pc:sldMk cId="2674209090" sldId="266"/>
        </pc:sldMkLst>
      </pc:sldChg>
      <pc:sldChg chg="modSp">
        <pc:chgData name="Visée,Romy R." userId="a207622d-2e31-43f0-b964-eed2cfaeef16" providerId="ADAL" clId="{66C0E218-142F-4406-AAA5-398625E8DA15}" dt="2020-02-12T19:31:15.022" v="37" actId="1076"/>
        <pc:sldMkLst>
          <pc:docMk/>
          <pc:sldMk cId="3263319590" sldId="267"/>
        </pc:sldMkLst>
        <pc:spChg chg="mod">
          <ac:chgData name="Visée,Romy R." userId="a207622d-2e31-43f0-b964-eed2cfaeef16" providerId="ADAL" clId="{66C0E218-142F-4406-AAA5-398625E8DA15}" dt="2020-02-12T19:31:15.022" v="37" actId="1076"/>
          <ac:spMkLst>
            <pc:docMk/>
            <pc:sldMk cId="3263319590" sldId="267"/>
            <ac:spMk id="2" creationId="{67C62487-720A-488B-BCAD-C5C09A444EA7}"/>
          </ac:spMkLst>
        </pc:spChg>
      </pc:sldChg>
    </pc:docChg>
  </pc:docChgLst>
</pc:chgInfo>
</file>

<file path=ppt/media/image1.jpeg>
</file>

<file path=ppt/media/image2.pn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2/18/2020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cdL_kG9p4DU" TargetMode="Externa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37" name="Rectangle 136">
            <a:extLst>
              <a:ext uri="{FF2B5EF4-FFF2-40B4-BE49-F238E27FC236}">
                <a16:creationId xmlns:a16="http://schemas.microsoft.com/office/drawing/2014/main" id="{FA94DED7-0A28-4AD9-8747-E9411322501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88952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 useBgFill="1">
        <p:nvSpPr>
          <p:cNvPr id="139" name="Rectangle 138">
            <a:extLst>
              <a:ext uri="{FF2B5EF4-FFF2-40B4-BE49-F238E27FC236}">
                <a16:creationId xmlns:a16="http://schemas.microsoft.com/office/drawing/2014/main" id="{6F175609-91A3-416E-BC3D-7548FDE0291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7620" y="-1"/>
            <a:ext cx="12207240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>
        <p:nvSpPr>
          <p:cNvPr id="141" name="Rectangle 140">
            <a:extLst>
              <a:ext uri="{FF2B5EF4-FFF2-40B4-BE49-F238E27FC236}">
                <a16:creationId xmlns:a16="http://schemas.microsoft.com/office/drawing/2014/main" id="{9A3B0D54-9DF0-4FF8-A0AA-B4234DF358E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-1" y="0"/>
            <a:ext cx="4639734" cy="6858000"/>
          </a:xfrm>
          <a:prstGeom prst="rect">
            <a:avLst/>
          </a:prstGeom>
          <a:solidFill>
            <a:schemeClr val="bg2">
              <a:lumMod val="1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22CEB619-6D4B-4C41-BD92-79F99D32E97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30431" y="438977"/>
            <a:ext cx="3778870" cy="3114818"/>
          </a:xfrm>
        </p:spPr>
        <p:txBody>
          <a:bodyPr>
            <a:normAutofit/>
          </a:bodyPr>
          <a:lstStyle/>
          <a:p>
            <a:r>
              <a:rPr lang="nl-NL" sz="4000" dirty="0">
                <a:solidFill>
                  <a:srgbClr val="FEFFFF"/>
                </a:solidFill>
              </a:rPr>
              <a:t>2.3 Spieren</a:t>
            </a:r>
          </a:p>
        </p:txBody>
      </p:sp>
      <p:pic>
        <p:nvPicPr>
          <p:cNvPr id="1028" name="Picture 4" descr="Afbeeldingsresultaat voor spieren">
            <a:extLst>
              <a:ext uri="{FF2B5EF4-FFF2-40B4-BE49-F238E27FC236}">
                <a16:creationId xmlns:a16="http://schemas.microsoft.com/office/drawing/2014/main" id="{7DEC292A-166C-49EB-A0E5-E64316039829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001" t="1710" r="2" b="12026"/>
          <a:stretch/>
        </p:blipFill>
        <p:spPr bwMode="auto">
          <a:xfrm>
            <a:off x="4639732" y="10"/>
            <a:ext cx="7552267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43" name="Freeform 5">
            <a:extLst>
              <a:ext uri="{FF2B5EF4-FFF2-40B4-BE49-F238E27FC236}">
                <a16:creationId xmlns:a16="http://schemas.microsoft.com/office/drawing/2014/main" id="{64D236DE-BD07-488F-B236-DDEEFFF720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grayWhite">
          <a:xfrm>
            <a:off x="0" y="5033007"/>
            <a:ext cx="5404022" cy="857047"/>
          </a:xfrm>
          <a:custGeom>
            <a:avLst/>
            <a:gdLst>
              <a:gd name="T0" fmla="*/ 1114 w 1117"/>
              <a:gd name="T1" fmla="*/ 77 h 163"/>
              <a:gd name="T2" fmla="*/ 1040 w 1117"/>
              <a:gd name="T3" fmla="*/ 3 h 163"/>
              <a:gd name="T4" fmla="*/ 1039 w 1117"/>
              <a:gd name="T5" fmla="*/ 2 h 163"/>
              <a:gd name="T6" fmla="*/ 1034 w 1117"/>
              <a:gd name="T7" fmla="*/ 0 h 163"/>
              <a:gd name="T8" fmla="*/ 578 w 1117"/>
              <a:gd name="T9" fmla="*/ 0 h 163"/>
              <a:gd name="T10" fmla="*/ 562 w 1117"/>
              <a:gd name="T11" fmla="*/ 0 h 163"/>
              <a:gd name="T12" fmla="*/ 440 w 1117"/>
              <a:gd name="T13" fmla="*/ 0 h 163"/>
              <a:gd name="T14" fmla="*/ 106 w 1117"/>
              <a:gd name="T15" fmla="*/ 0 h 163"/>
              <a:gd name="T16" fmla="*/ 0 w 1117"/>
              <a:gd name="T17" fmla="*/ 0 h 163"/>
              <a:gd name="T18" fmla="*/ 0 w 1117"/>
              <a:gd name="T19" fmla="*/ 163 h 163"/>
              <a:gd name="T20" fmla="*/ 106 w 1117"/>
              <a:gd name="T21" fmla="*/ 163 h 163"/>
              <a:gd name="T22" fmla="*/ 440 w 1117"/>
              <a:gd name="T23" fmla="*/ 163 h 163"/>
              <a:gd name="T24" fmla="*/ 562 w 1117"/>
              <a:gd name="T25" fmla="*/ 163 h 163"/>
              <a:gd name="T26" fmla="*/ 578 w 1117"/>
              <a:gd name="T27" fmla="*/ 163 h 163"/>
              <a:gd name="T28" fmla="*/ 1034 w 1117"/>
              <a:gd name="T29" fmla="*/ 163 h 163"/>
              <a:gd name="T30" fmla="*/ 1039 w 1117"/>
              <a:gd name="T31" fmla="*/ 161 h 163"/>
              <a:gd name="T32" fmla="*/ 1040 w 1117"/>
              <a:gd name="T33" fmla="*/ 160 h 163"/>
              <a:gd name="T34" fmla="*/ 1114 w 1117"/>
              <a:gd name="T35" fmla="*/ 86 h 163"/>
              <a:gd name="T36" fmla="*/ 1114 w 1117"/>
              <a:gd name="T37" fmla="*/ 77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117" h="163">
                <a:moveTo>
                  <a:pt x="1114" y="77"/>
                </a:moveTo>
                <a:cubicBezTo>
                  <a:pt x="1040" y="3"/>
                  <a:pt x="1040" y="3"/>
                  <a:pt x="1040" y="3"/>
                </a:cubicBezTo>
                <a:cubicBezTo>
                  <a:pt x="1040" y="2"/>
                  <a:pt x="1039" y="2"/>
                  <a:pt x="1039" y="2"/>
                </a:cubicBezTo>
                <a:cubicBezTo>
                  <a:pt x="1038" y="1"/>
                  <a:pt x="1036" y="0"/>
                  <a:pt x="1034" y="0"/>
                </a:cubicBezTo>
                <a:cubicBezTo>
                  <a:pt x="578" y="0"/>
                  <a:pt x="578" y="0"/>
                  <a:pt x="578" y="0"/>
                </a:cubicBezTo>
                <a:cubicBezTo>
                  <a:pt x="562" y="0"/>
                  <a:pt x="562" y="0"/>
                  <a:pt x="562" y="0"/>
                </a:cubicBezTo>
                <a:cubicBezTo>
                  <a:pt x="440" y="0"/>
                  <a:pt x="440" y="0"/>
                  <a:pt x="440" y="0"/>
                </a:cubicBezTo>
                <a:cubicBezTo>
                  <a:pt x="106" y="0"/>
                  <a:pt x="106" y="0"/>
                  <a:pt x="10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3"/>
                  <a:pt x="0" y="163"/>
                  <a:pt x="0" y="163"/>
                </a:cubicBezTo>
                <a:cubicBezTo>
                  <a:pt x="106" y="163"/>
                  <a:pt x="106" y="163"/>
                  <a:pt x="106" y="163"/>
                </a:cubicBezTo>
                <a:cubicBezTo>
                  <a:pt x="440" y="163"/>
                  <a:pt x="440" y="163"/>
                  <a:pt x="440" y="163"/>
                </a:cubicBezTo>
                <a:cubicBezTo>
                  <a:pt x="562" y="163"/>
                  <a:pt x="562" y="163"/>
                  <a:pt x="562" y="163"/>
                </a:cubicBezTo>
                <a:cubicBezTo>
                  <a:pt x="578" y="163"/>
                  <a:pt x="578" y="163"/>
                  <a:pt x="578" y="163"/>
                </a:cubicBezTo>
                <a:cubicBezTo>
                  <a:pt x="1034" y="163"/>
                  <a:pt x="1034" y="163"/>
                  <a:pt x="1034" y="163"/>
                </a:cubicBezTo>
                <a:cubicBezTo>
                  <a:pt x="1036" y="163"/>
                  <a:pt x="1038" y="162"/>
                  <a:pt x="1039" y="161"/>
                </a:cubicBezTo>
                <a:cubicBezTo>
                  <a:pt x="1039" y="160"/>
                  <a:pt x="1040" y="160"/>
                  <a:pt x="1040" y="160"/>
                </a:cubicBezTo>
                <a:cubicBezTo>
                  <a:pt x="1114" y="86"/>
                  <a:pt x="1114" y="86"/>
                  <a:pt x="1114" y="86"/>
                </a:cubicBezTo>
                <a:cubicBezTo>
                  <a:pt x="1117" y="83"/>
                  <a:pt x="1117" y="79"/>
                  <a:pt x="1114" y="7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1E5AC85-FA8D-4B49-9971-01822C3D5CF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40278" y="5189400"/>
            <a:ext cx="4863743" cy="700654"/>
          </a:xfrm>
        </p:spPr>
        <p:txBody>
          <a:bodyPr anchor="ctr">
            <a:normAutofit fontScale="92500" lnSpcReduction="20000"/>
          </a:bodyPr>
          <a:lstStyle/>
          <a:p>
            <a:pPr>
              <a:lnSpc>
                <a:spcPct val="90000"/>
              </a:lnSpc>
            </a:pPr>
            <a:r>
              <a:rPr lang="nl-NL" dirty="0">
                <a:solidFill>
                  <a:srgbClr val="FEFFFF"/>
                </a:solidFill>
              </a:rPr>
              <a:t>20 februari 2020</a:t>
            </a:r>
            <a:br>
              <a:rPr lang="nl-NL" dirty="0">
                <a:solidFill>
                  <a:srgbClr val="FEFFFF"/>
                </a:solidFill>
              </a:rPr>
            </a:br>
            <a:br>
              <a:rPr lang="nl-NL" dirty="0">
                <a:solidFill>
                  <a:srgbClr val="FEFFFF"/>
                </a:solidFill>
              </a:rPr>
            </a:br>
            <a:endParaRPr lang="nl-NL" dirty="0">
              <a:solidFill>
                <a:srgbClr val="FE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58440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8CD25866-F15D-40A4-AEC5-47C044637A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</p:grpSpPr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DCB8E995-36E8-40B6-82D4-F52DE2987B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DF54AEB5-68B5-46AE-B8F0-EEBE5DFED80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E3F708CB-F094-4EE7-8AD5-A462F1DF8B8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ECFCFB22-E8B5-4FAC-A354-E7E0CE6F2B6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ED1DB3B4-A6DC-476F-986E-DF361EE8421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4EE13DFA-3489-4DE6-9154-34D9CB40054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5CD12D51-F9A8-4CC9-B9C9-206EAFD8C16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266B326C-1178-40F9-A265-6067D363B4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12F3B319-F00B-4755-BC54-95511E21DB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3079D7BD-8A3F-47F6-8407-D9DA96FF351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1F97C31C-8585-43FB-924B-8ADD6512332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A33E1C89-7E74-49BF-A5D1-9A352ED03E2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0C4A17ED-96AA-44A6-A050-E1A7A1CDD9E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</p:grpSpPr>
        <p:sp>
          <p:nvSpPr>
            <p:cNvPr id="23" name="Freeform 27">
              <a:extLst>
                <a:ext uri="{FF2B5EF4-FFF2-40B4-BE49-F238E27FC236}">
                  <a16:creationId xmlns:a16="http://schemas.microsoft.com/office/drawing/2014/main" id="{FBB2A87E-3E24-4A6F-9FD8-0F1436D4D35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4" name="Freeform 28">
              <a:extLst>
                <a:ext uri="{FF2B5EF4-FFF2-40B4-BE49-F238E27FC236}">
                  <a16:creationId xmlns:a16="http://schemas.microsoft.com/office/drawing/2014/main" id="{257F945B-2AA3-4328-BFF5-20DE64011B0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5" name="Freeform 29">
              <a:extLst>
                <a:ext uri="{FF2B5EF4-FFF2-40B4-BE49-F238E27FC236}">
                  <a16:creationId xmlns:a16="http://schemas.microsoft.com/office/drawing/2014/main" id="{E1A7230F-6A6F-403C-9D83-7176E28525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6" name="Freeform 30">
              <a:extLst>
                <a:ext uri="{FF2B5EF4-FFF2-40B4-BE49-F238E27FC236}">
                  <a16:creationId xmlns:a16="http://schemas.microsoft.com/office/drawing/2014/main" id="{E33E315A-9CB0-460E-A8B7-0A064BBFA05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7" name="Freeform 31">
              <a:extLst>
                <a:ext uri="{FF2B5EF4-FFF2-40B4-BE49-F238E27FC236}">
                  <a16:creationId xmlns:a16="http://schemas.microsoft.com/office/drawing/2014/main" id="{22CAAD33-CFAD-4E61-82AE-0C6F838530D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8" name="Freeform 32">
              <a:extLst>
                <a:ext uri="{FF2B5EF4-FFF2-40B4-BE49-F238E27FC236}">
                  <a16:creationId xmlns:a16="http://schemas.microsoft.com/office/drawing/2014/main" id="{1A20E13C-2540-4000-A13B-8F781100E38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9" name="Freeform 33">
              <a:extLst>
                <a:ext uri="{FF2B5EF4-FFF2-40B4-BE49-F238E27FC236}">
                  <a16:creationId xmlns:a16="http://schemas.microsoft.com/office/drawing/2014/main" id="{51EF0A01-E03D-448B-B12E-D5BFC6D0D22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0" name="Freeform 34">
              <a:extLst>
                <a:ext uri="{FF2B5EF4-FFF2-40B4-BE49-F238E27FC236}">
                  <a16:creationId xmlns:a16="http://schemas.microsoft.com/office/drawing/2014/main" id="{58286A03-168E-477B-8876-2C53E4950DB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1" name="Freeform 35">
              <a:extLst>
                <a:ext uri="{FF2B5EF4-FFF2-40B4-BE49-F238E27FC236}">
                  <a16:creationId xmlns:a16="http://schemas.microsoft.com/office/drawing/2014/main" id="{3DFFC705-1899-4E4C-AE76-F85BAF2F66E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2" name="Freeform 36">
              <a:extLst>
                <a:ext uri="{FF2B5EF4-FFF2-40B4-BE49-F238E27FC236}">
                  <a16:creationId xmlns:a16="http://schemas.microsoft.com/office/drawing/2014/main" id="{01C9598D-BDF6-4A24-83B6-4DCA4D13494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3" name="Freeform 37">
              <a:extLst>
                <a:ext uri="{FF2B5EF4-FFF2-40B4-BE49-F238E27FC236}">
                  <a16:creationId xmlns:a16="http://schemas.microsoft.com/office/drawing/2014/main" id="{950C8213-67CD-4DEF-AA44-8BB3101392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4" name="Freeform 38">
              <a:extLst>
                <a:ext uri="{FF2B5EF4-FFF2-40B4-BE49-F238E27FC236}">
                  <a16:creationId xmlns:a16="http://schemas.microsoft.com/office/drawing/2014/main" id="{2016FE1D-E3EB-4CF6-809B-159872CC787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36" name="Rectangle 35">
            <a:extLst>
              <a:ext uri="{FF2B5EF4-FFF2-40B4-BE49-F238E27FC236}">
                <a16:creationId xmlns:a16="http://schemas.microsoft.com/office/drawing/2014/main" id="{CE6C63DC-BAE4-42B6-8FDF-F6467C2D23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Freeform 11">
            <a:extLst>
              <a:ext uri="{FF2B5EF4-FFF2-40B4-BE49-F238E27FC236}">
                <a16:creationId xmlns:a16="http://schemas.microsoft.com/office/drawing/2014/main" id="{BFE4781A-41C7-4F27-8792-A74EFB8E5CF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 useBgFill="1">
        <p:nvSpPr>
          <p:cNvPr id="40" name="Rectangle 39">
            <a:extLst>
              <a:ext uri="{FF2B5EF4-FFF2-40B4-BE49-F238E27FC236}">
                <a16:creationId xmlns:a16="http://schemas.microsoft.com/office/drawing/2014/main" id="{0A46F010-D160-4609-8979-FFD8C1EA6C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" y="0"/>
            <a:ext cx="12191998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373062" y="624110"/>
            <a:ext cx="8131550" cy="1280890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z="3600"/>
              <a:t>Wat gaan we vandaag doen?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81B8C4F6-C3AC-4C94-8EC7-E4F7B7E9CD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2851515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4" name="Group 43">
            <a:extLst>
              <a:ext uri="{FF2B5EF4-FFF2-40B4-BE49-F238E27FC236}">
                <a16:creationId xmlns:a16="http://schemas.microsoft.com/office/drawing/2014/main" id="{0B789310-9859-4942-98C8-3D2F12AAAE7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  <a:solidFill>
            <a:schemeClr val="tx2">
              <a:lumMod val="60000"/>
              <a:lumOff val="40000"/>
              <a:alpha val="40000"/>
            </a:schemeClr>
          </a:solidFill>
        </p:grpSpPr>
        <p:sp>
          <p:nvSpPr>
            <p:cNvPr id="45" name="Freeform 11">
              <a:extLst>
                <a:ext uri="{FF2B5EF4-FFF2-40B4-BE49-F238E27FC236}">
                  <a16:creationId xmlns:a16="http://schemas.microsoft.com/office/drawing/2014/main" id="{FE9E5460-2AA9-4786-B69C-23DBEF35680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6" name="Freeform 12">
              <a:extLst>
                <a:ext uri="{FF2B5EF4-FFF2-40B4-BE49-F238E27FC236}">
                  <a16:creationId xmlns:a16="http://schemas.microsoft.com/office/drawing/2014/main" id="{E344A2AF-3860-4427-B13E-98021C17ABF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7" name="Freeform 13">
              <a:extLst>
                <a:ext uri="{FF2B5EF4-FFF2-40B4-BE49-F238E27FC236}">
                  <a16:creationId xmlns:a16="http://schemas.microsoft.com/office/drawing/2014/main" id="{DDBDD44E-1DC0-48AB-8FEC-E098D919740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8" name="Freeform 14">
              <a:extLst>
                <a:ext uri="{FF2B5EF4-FFF2-40B4-BE49-F238E27FC236}">
                  <a16:creationId xmlns:a16="http://schemas.microsoft.com/office/drawing/2014/main" id="{3151FF3E-5E3F-4D82-A684-0003BACEA8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9" name="Freeform 15">
              <a:extLst>
                <a:ext uri="{FF2B5EF4-FFF2-40B4-BE49-F238E27FC236}">
                  <a16:creationId xmlns:a16="http://schemas.microsoft.com/office/drawing/2014/main" id="{C6CBF27E-7F0C-4489-95A7-82DE1C0460A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0" name="Freeform 16">
              <a:extLst>
                <a:ext uri="{FF2B5EF4-FFF2-40B4-BE49-F238E27FC236}">
                  <a16:creationId xmlns:a16="http://schemas.microsoft.com/office/drawing/2014/main" id="{233BE304-221E-425E-A484-4B2E5F405B8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1" name="Freeform 17">
              <a:extLst>
                <a:ext uri="{FF2B5EF4-FFF2-40B4-BE49-F238E27FC236}">
                  <a16:creationId xmlns:a16="http://schemas.microsoft.com/office/drawing/2014/main" id="{10D5734E-EAEA-4A08-86A9-39BD5563EC2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2" name="Freeform 18">
              <a:extLst>
                <a:ext uri="{FF2B5EF4-FFF2-40B4-BE49-F238E27FC236}">
                  <a16:creationId xmlns:a16="http://schemas.microsoft.com/office/drawing/2014/main" id="{4D47FE86-98D1-4E35-86E4-16E9A19A64E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3" name="Freeform 19">
              <a:extLst>
                <a:ext uri="{FF2B5EF4-FFF2-40B4-BE49-F238E27FC236}">
                  <a16:creationId xmlns:a16="http://schemas.microsoft.com/office/drawing/2014/main" id="{F00661F9-B224-4DB1-8EFB-ABF9402BDEF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4" name="Freeform 20">
              <a:extLst>
                <a:ext uri="{FF2B5EF4-FFF2-40B4-BE49-F238E27FC236}">
                  <a16:creationId xmlns:a16="http://schemas.microsoft.com/office/drawing/2014/main" id="{679DCB4E-8D36-4B7A-AF0C-8399F113AE9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5" name="Freeform 21">
              <a:extLst>
                <a:ext uri="{FF2B5EF4-FFF2-40B4-BE49-F238E27FC236}">
                  <a16:creationId xmlns:a16="http://schemas.microsoft.com/office/drawing/2014/main" id="{4FAD51F6-D24C-4FD6-BEAE-41F0E5A8253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6" name="Freeform 22">
              <a:extLst>
                <a:ext uri="{FF2B5EF4-FFF2-40B4-BE49-F238E27FC236}">
                  <a16:creationId xmlns:a16="http://schemas.microsoft.com/office/drawing/2014/main" id="{87AC773F-6D31-458A-9DD7-76566C8A9CA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6F1CEC7A-E419-4950-AA57-B00546C29CA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  <a:solidFill>
            <a:schemeClr val="tx2">
              <a:lumMod val="75000"/>
              <a:alpha val="70000"/>
            </a:schemeClr>
          </a:solidFill>
        </p:grpSpPr>
        <p:sp>
          <p:nvSpPr>
            <p:cNvPr id="59" name="Freeform 27">
              <a:extLst>
                <a:ext uri="{FF2B5EF4-FFF2-40B4-BE49-F238E27FC236}">
                  <a16:creationId xmlns:a16="http://schemas.microsoft.com/office/drawing/2014/main" id="{7AE7DCD1-5235-45E8-B229-15A3E3962E7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0" name="Freeform 28">
              <a:extLst>
                <a:ext uri="{FF2B5EF4-FFF2-40B4-BE49-F238E27FC236}">
                  <a16:creationId xmlns:a16="http://schemas.microsoft.com/office/drawing/2014/main" id="{C82E58C3-65A5-4079-BF94-E675AA410CD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1" name="Freeform 29">
              <a:extLst>
                <a:ext uri="{FF2B5EF4-FFF2-40B4-BE49-F238E27FC236}">
                  <a16:creationId xmlns:a16="http://schemas.microsoft.com/office/drawing/2014/main" id="{7AABE1FA-6DC8-4A47-AC5C-F05B9C111C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2" name="Freeform 30">
              <a:extLst>
                <a:ext uri="{FF2B5EF4-FFF2-40B4-BE49-F238E27FC236}">
                  <a16:creationId xmlns:a16="http://schemas.microsoft.com/office/drawing/2014/main" id="{17BB7298-8900-4C67-B800-BD241F0199B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3" name="Freeform 31">
              <a:extLst>
                <a:ext uri="{FF2B5EF4-FFF2-40B4-BE49-F238E27FC236}">
                  <a16:creationId xmlns:a16="http://schemas.microsoft.com/office/drawing/2014/main" id="{EE3442F8-53C2-490C-94EF-E423ECB957F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4" name="Freeform 32">
              <a:extLst>
                <a:ext uri="{FF2B5EF4-FFF2-40B4-BE49-F238E27FC236}">
                  <a16:creationId xmlns:a16="http://schemas.microsoft.com/office/drawing/2014/main" id="{3DBEA916-8B10-493A-8CBF-9B5FA2A4A02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5" name="Freeform 33">
              <a:extLst>
                <a:ext uri="{FF2B5EF4-FFF2-40B4-BE49-F238E27FC236}">
                  <a16:creationId xmlns:a16="http://schemas.microsoft.com/office/drawing/2014/main" id="{248DB27B-F9EA-4F81-A746-7D57B768E0A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6" name="Freeform 34">
              <a:extLst>
                <a:ext uri="{FF2B5EF4-FFF2-40B4-BE49-F238E27FC236}">
                  <a16:creationId xmlns:a16="http://schemas.microsoft.com/office/drawing/2014/main" id="{998E5C90-2A81-4013-AE09-2023B4407C8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7" name="Freeform 35">
              <a:extLst>
                <a:ext uri="{FF2B5EF4-FFF2-40B4-BE49-F238E27FC236}">
                  <a16:creationId xmlns:a16="http://schemas.microsoft.com/office/drawing/2014/main" id="{86A8318B-7607-4519-8EEB-C7DD5096531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8" name="Freeform 36">
              <a:extLst>
                <a:ext uri="{FF2B5EF4-FFF2-40B4-BE49-F238E27FC236}">
                  <a16:creationId xmlns:a16="http://schemas.microsoft.com/office/drawing/2014/main" id="{5009FB1B-4865-45DB-8727-F012E3ACA55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69" name="Freeform 37">
              <a:extLst>
                <a:ext uri="{FF2B5EF4-FFF2-40B4-BE49-F238E27FC236}">
                  <a16:creationId xmlns:a16="http://schemas.microsoft.com/office/drawing/2014/main" id="{5B209B64-3A98-4B1A-857A-2368AFED67C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70" name="Freeform 38">
              <a:extLst>
                <a:ext uri="{FF2B5EF4-FFF2-40B4-BE49-F238E27FC236}">
                  <a16:creationId xmlns:a16="http://schemas.microsoft.com/office/drawing/2014/main" id="{EB3B5D03-7AE3-411C-A820-6844E7D0C61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sp>
        <p:nvSpPr>
          <p:cNvPr id="72" name="Freeform 11">
            <a:extLst>
              <a:ext uri="{FF2B5EF4-FFF2-40B4-BE49-F238E27FC236}">
                <a16:creationId xmlns:a16="http://schemas.microsoft.com/office/drawing/2014/main" id="{91328346-8BAD-4616-B50B-5CFDA5648D6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159" y="3411452"/>
            <a:ext cx="1098194" cy="514066"/>
          </a:xfrm>
          <a:custGeom>
            <a:avLst/>
            <a:gdLst>
              <a:gd name="connsiteX0" fmla="*/ 10000 w 10044"/>
              <a:gd name="connsiteY0" fmla="*/ 4701 h 9966"/>
              <a:gd name="connsiteX1" fmla="*/ 8559 w 10044"/>
              <a:gd name="connsiteY1" fmla="*/ 188 h 9966"/>
              <a:gd name="connsiteX2" fmla="*/ 8527 w 10044"/>
              <a:gd name="connsiteY2" fmla="*/ 94 h 9966"/>
              <a:gd name="connsiteX3" fmla="*/ 8438 w 10044"/>
              <a:gd name="connsiteY3" fmla="*/ 0 h 9966"/>
              <a:gd name="connsiteX4" fmla="*/ 7867 w 10044"/>
              <a:gd name="connsiteY4" fmla="*/ 0 h 9966"/>
              <a:gd name="connsiteX5" fmla="*/ 0 w 10044"/>
              <a:gd name="connsiteY5" fmla="*/ 70 h 9966"/>
              <a:gd name="connsiteX6" fmla="*/ 3132 w 10044"/>
              <a:gd name="connsiteY6" fmla="*/ 9763 h 9966"/>
              <a:gd name="connsiteX7" fmla="*/ 7867 w 10044"/>
              <a:gd name="connsiteY7" fmla="*/ 9966 h 9966"/>
              <a:gd name="connsiteX8" fmla="*/ 8438 w 10044"/>
              <a:gd name="connsiteY8" fmla="*/ 9966 h 9966"/>
              <a:gd name="connsiteX9" fmla="*/ 8527 w 10044"/>
              <a:gd name="connsiteY9" fmla="*/ 9872 h 9966"/>
              <a:gd name="connsiteX10" fmla="*/ 8559 w 10044"/>
              <a:gd name="connsiteY10" fmla="*/ 9778 h 9966"/>
              <a:gd name="connsiteX11" fmla="*/ 10000 w 10044"/>
              <a:gd name="connsiteY11" fmla="*/ 5265 h 9966"/>
              <a:gd name="connsiteX12" fmla="*/ 10000 w 10044"/>
              <a:gd name="connsiteY12" fmla="*/ 4701 h 9966"/>
              <a:gd name="connsiteX0" fmla="*/ 6839 w 6883"/>
              <a:gd name="connsiteY0" fmla="*/ 4885 h 10168"/>
              <a:gd name="connsiteX1" fmla="*/ 5405 w 6883"/>
              <a:gd name="connsiteY1" fmla="*/ 357 h 10168"/>
              <a:gd name="connsiteX2" fmla="*/ 5373 w 6883"/>
              <a:gd name="connsiteY2" fmla="*/ 262 h 10168"/>
              <a:gd name="connsiteX3" fmla="*/ 5284 w 6883"/>
              <a:gd name="connsiteY3" fmla="*/ 168 h 10168"/>
              <a:gd name="connsiteX4" fmla="*/ 4716 w 6883"/>
              <a:gd name="connsiteY4" fmla="*/ 168 h 10168"/>
              <a:gd name="connsiteX5" fmla="*/ 50 w 6883"/>
              <a:gd name="connsiteY5" fmla="*/ 0 h 10168"/>
              <a:gd name="connsiteX6" fmla="*/ 1 w 6883"/>
              <a:gd name="connsiteY6" fmla="*/ 9964 h 10168"/>
              <a:gd name="connsiteX7" fmla="*/ 4716 w 6883"/>
              <a:gd name="connsiteY7" fmla="*/ 10168 h 10168"/>
              <a:gd name="connsiteX8" fmla="*/ 5284 w 6883"/>
              <a:gd name="connsiteY8" fmla="*/ 10168 h 10168"/>
              <a:gd name="connsiteX9" fmla="*/ 5373 w 6883"/>
              <a:gd name="connsiteY9" fmla="*/ 10074 h 10168"/>
              <a:gd name="connsiteX10" fmla="*/ 5405 w 6883"/>
              <a:gd name="connsiteY10" fmla="*/ 9979 h 10168"/>
              <a:gd name="connsiteX11" fmla="*/ 6839 w 6883"/>
              <a:gd name="connsiteY11" fmla="*/ 5451 h 10168"/>
              <a:gd name="connsiteX12" fmla="*/ 6839 w 6883"/>
              <a:gd name="connsiteY12" fmla="*/ 4885 h 101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6883" h="10168">
                <a:moveTo>
                  <a:pt x="6839" y="4885"/>
                </a:moveTo>
                <a:lnTo>
                  <a:pt x="5405" y="357"/>
                </a:lnTo>
                <a:cubicBezTo>
                  <a:pt x="5395" y="325"/>
                  <a:pt x="5383" y="294"/>
                  <a:pt x="5373" y="262"/>
                </a:cubicBezTo>
                <a:cubicBezTo>
                  <a:pt x="5344" y="168"/>
                  <a:pt x="5314" y="168"/>
                  <a:pt x="5284" y="168"/>
                </a:cubicBezTo>
                <a:lnTo>
                  <a:pt x="4716" y="168"/>
                </a:lnTo>
                <a:lnTo>
                  <a:pt x="50" y="0"/>
                </a:lnTo>
                <a:cubicBezTo>
                  <a:pt x="59" y="3322"/>
                  <a:pt x="-8" y="6643"/>
                  <a:pt x="1" y="9964"/>
                </a:cubicBezTo>
                <a:lnTo>
                  <a:pt x="4716" y="10168"/>
                </a:lnTo>
                <a:lnTo>
                  <a:pt x="5284" y="10168"/>
                </a:lnTo>
                <a:cubicBezTo>
                  <a:pt x="5314" y="10168"/>
                  <a:pt x="5344" y="10074"/>
                  <a:pt x="5373" y="10074"/>
                </a:cubicBezTo>
                <a:cubicBezTo>
                  <a:pt x="5373" y="9979"/>
                  <a:pt x="5405" y="9979"/>
                  <a:pt x="5405" y="9979"/>
                </a:cubicBezTo>
                <a:lnTo>
                  <a:pt x="6839" y="5451"/>
                </a:lnTo>
                <a:cubicBezTo>
                  <a:pt x="6898" y="5262"/>
                  <a:pt x="6898" y="5074"/>
                  <a:pt x="6839" y="488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287337" y="2336944"/>
            <a:ext cx="8690330" cy="4263397"/>
          </a:xfr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285750" indent="-285750">
              <a:buFont typeface="Wingdings 3" charset="2"/>
              <a:buChar char=""/>
            </a:pP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Huiswerk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van de </a:t>
            </a: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vorige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les </a:t>
            </a: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af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? </a:t>
            </a: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Antwoorden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op Workspace</a:t>
            </a:r>
          </a:p>
          <a:p>
            <a:pPr marL="285750" indent="-285750">
              <a:buFont typeface="Wingdings 3" charset="2"/>
              <a:buChar char=""/>
            </a:pP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Theorie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2.3 (in </a:t>
            </a: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stilte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!)</a:t>
            </a:r>
          </a:p>
          <a:p>
            <a:pPr marL="285750" indent="-285750">
              <a:buFont typeface="Wingdings 3" charset="2"/>
              <a:buChar char=""/>
            </a:pP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Lezen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2.3</a:t>
            </a:r>
          </a:p>
          <a:p>
            <a:pPr marL="285750" indent="-285750">
              <a:buFont typeface="Wingdings 3" charset="2"/>
              <a:buChar char=""/>
            </a:pP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Maken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opdrachten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1 t/m 18 </a:t>
            </a:r>
            <a:r>
              <a:rPr lang="en-US" sz="2400" b="1" u="sng" dirty="0">
                <a:solidFill>
                  <a:schemeClr val="tx1">
                    <a:lumMod val="75000"/>
                    <a:lumOff val="25000"/>
                  </a:schemeClr>
                </a:solidFill>
              </a:rPr>
              <a:t>(</a:t>
            </a:r>
            <a:r>
              <a:rPr lang="en-US" sz="2400" b="1" u="sng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opdracht</a:t>
            </a:r>
            <a:r>
              <a:rPr lang="en-US" sz="2400" b="1" u="sng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5 &amp; 6 </a:t>
            </a:r>
            <a:r>
              <a:rPr lang="en-US" sz="2400" b="1" u="sng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niet</a:t>
            </a:r>
            <a:r>
              <a:rPr lang="en-US" sz="2400" b="1" u="sng" dirty="0">
                <a:solidFill>
                  <a:schemeClr val="tx1">
                    <a:lumMod val="75000"/>
                    <a:lumOff val="25000"/>
                  </a:schemeClr>
                </a:solidFill>
              </a:rPr>
              <a:t>)</a:t>
            </a:r>
          </a:p>
          <a:p>
            <a:pPr marL="285750" indent="-285750">
              <a:buFont typeface="Wingdings 3" charset="2"/>
              <a:buChar char=""/>
            </a:pP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Kahoot (</a:t>
            </a: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als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het </a:t>
            </a: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stil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is </a:t>
            </a:r>
            <a:r>
              <a:rPr lang="en-US" sz="24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geweest</a:t>
            </a:r>
            <a:r>
              <a:rPr lang="en-US" sz="24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!)</a:t>
            </a:r>
          </a:p>
          <a:p>
            <a:pPr marL="285750" indent="-285750">
              <a:buFont typeface="Wingdings 3" charset="2"/>
              <a:buChar char=""/>
            </a:pPr>
            <a:endParaRPr lang="en-US" sz="24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buFont typeface="Wingdings 3" charset="2"/>
              <a:buChar char=""/>
            </a:pPr>
            <a:endParaRPr lang="en-US" sz="24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r>
              <a:rPr lang="en-US" sz="2400" b="1" u="sng" dirty="0" err="1">
                <a:solidFill>
                  <a:srgbClr val="FF0000"/>
                </a:solidFill>
              </a:rPr>
              <a:t>Belangrijk</a:t>
            </a:r>
            <a:r>
              <a:rPr lang="en-US" sz="2400" b="1" u="sng" dirty="0">
                <a:solidFill>
                  <a:srgbClr val="FF0000"/>
                </a:solidFill>
              </a:rPr>
              <a:t>:</a:t>
            </a:r>
            <a:br>
              <a:rPr lang="en-US" sz="2400" b="1" u="sng" dirty="0">
                <a:solidFill>
                  <a:srgbClr val="FF0000"/>
                </a:solidFill>
              </a:rPr>
            </a:br>
            <a:r>
              <a:rPr lang="en-US" sz="2400" dirty="0">
                <a:solidFill>
                  <a:srgbClr val="FF0000"/>
                </a:solidFill>
              </a:rPr>
              <a:t>- </a:t>
            </a:r>
            <a:r>
              <a:rPr lang="en-US" sz="2400" dirty="0" err="1">
                <a:solidFill>
                  <a:srgbClr val="FF0000"/>
                </a:solidFill>
              </a:rPr>
              <a:t>laatste</a:t>
            </a:r>
            <a:r>
              <a:rPr lang="en-US" sz="2400" dirty="0">
                <a:solidFill>
                  <a:srgbClr val="FF0000"/>
                </a:solidFill>
              </a:rPr>
              <a:t> les </a:t>
            </a:r>
            <a:r>
              <a:rPr lang="en-US" sz="2400" dirty="0" err="1">
                <a:solidFill>
                  <a:srgbClr val="FF0000"/>
                </a:solidFill>
              </a:rPr>
              <a:t>na</a:t>
            </a:r>
            <a:r>
              <a:rPr lang="en-US" sz="2400" dirty="0">
                <a:solidFill>
                  <a:srgbClr val="FF0000"/>
                </a:solidFill>
              </a:rPr>
              <a:t> de </a:t>
            </a:r>
            <a:r>
              <a:rPr lang="en-US" sz="2400" dirty="0" err="1">
                <a:solidFill>
                  <a:srgbClr val="FF0000"/>
                </a:solidFill>
              </a:rPr>
              <a:t>vakantie</a:t>
            </a:r>
            <a:r>
              <a:rPr lang="en-US" sz="2400" dirty="0">
                <a:solidFill>
                  <a:srgbClr val="FF0000"/>
                </a:solidFill>
              </a:rPr>
              <a:t> </a:t>
            </a:r>
            <a:r>
              <a:rPr lang="en-US" sz="2400" dirty="0" err="1">
                <a:solidFill>
                  <a:srgbClr val="FF0000"/>
                </a:solidFill>
              </a:rPr>
              <a:t>voor</a:t>
            </a:r>
            <a:r>
              <a:rPr lang="en-US" sz="2400" dirty="0">
                <a:solidFill>
                  <a:srgbClr val="FF0000"/>
                </a:solidFill>
              </a:rPr>
              <a:t> de </a:t>
            </a:r>
            <a:r>
              <a:rPr lang="en-US" sz="2400" dirty="0" err="1">
                <a:solidFill>
                  <a:srgbClr val="FF0000"/>
                </a:solidFill>
              </a:rPr>
              <a:t>toets</a:t>
            </a:r>
            <a:r>
              <a:rPr lang="en-US" sz="2400" dirty="0">
                <a:solidFill>
                  <a:srgbClr val="FF0000"/>
                </a:solidFill>
              </a:rPr>
              <a:t> &gt; </a:t>
            </a:r>
            <a:r>
              <a:rPr lang="en-US" sz="2400" dirty="0" err="1">
                <a:solidFill>
                  <a:srgbClr val="FF0000"/>
                </a:solidFill>
              </a:rPr>
              <a:t>oefenen</a:t>
            </a:r>
            <a:r>
              <a:rPr lang="en-US" sz="2400" dirty="0">
                <a:solidFill>
                  <a:srgbClr val="FF0000"/>
                </a:solidFill>
              </a:rPr>
              <a:t>!</a:t>
            </a:r>
            <a:br>
              <a:rPr lang="en-US" sz="2400" b="1" u="sng" dirty="0">
                <a:solidFill>
                  <a:srgbClr val="FF0000"/>
                </a:solidFill>
              </a:rPr>
            </a:br>
            <a:r>
              <a:rPr lang="en-US" sz="2400" dirty="0">
                <a:solidFill>
                  <a:srgbClr val="FF0000"/>
                </a:solidFill>
              </a:rPr>
              <a:t>- </a:t>
            </a:r>
            <a:r>
              <a:rPr lang="en-US" sz="2400" dirty="0" err="1">
                <a:solidFill>
                  <a:srgbClr val="FF0000"/>
                </a:solidFill>
              </a:rPr>
              <a:t>Toets</a:t>
            </a:r>
            <a:r>
              <a:rPr lang="en-US" sz="2400" dirty="0">
                <a:solidFill>
                  <a:srgbClr val="FF0000"/>
                </a:solidFill>
              </a:rPr>
              <a:t> </a:t>
            </a:r>
            <a:r>
              <a:rPr lang="en-US" sz="2400" dirty="0" err="1">
                <a:solidFill>
                  <a:srgbClr val="FF0000"/>
                </a:solidFill>
              </a:rPr>
              <a:t>stof</a:t>
            </a:r>
            <a:r>
              <a:rPr lang="en-US" sz="2400" dirty="0">
                <a:solidFill>
                  <a:srgbClr val="FF0000"/>
                </a:solidFill>
              </a:rPr>
              <a:t>: 2.1, 2.2 &amp; 2.3</a:t>
            </a:r>
          </a:p>
        </p:txBody>
      </p:sp>
    </p:spTree>
    <p:extLst>
      <p:ext uri="{BB962C8B-B14F-4D97-AF65-F5344CB8AC3E}">
        <p14:creationId xmlns:p14="http://schemas.microsoft.com/office/powerpoint/2010/main" val="17808962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8CD25866-F15D-40A4-AEC5-47C044637A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</p:grpSpPr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DCB8E995-36E8-40B6-82D4-F52DE2987B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DF54AEB5-68B5-46AE-B8F0-EEBE5DFED80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E3F708CB-F094-4EE7-8AD5-A462F1DF8B8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ECFCFB22-E8B5-4FAC-A354-E7E0CE6F2B6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ED1DB3B4-A6DC-476F-986E-DF361EE8421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4EE13DFA-3489-4DE6-9154-34D9CB40054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5CD12D51-F9A8-4CC9-B9C9-206EAFD8C16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266B326C-1178-40F9-A265-6067D363B4B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12F3B319-F00B-4755-BC54-95511E21DB2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3079D7BD-8A3F-47F6-8407-D9DA96FF351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1F97C31C-8585-43FB-924B-8ADD6512332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A33E1C89-7E74-49BF-A5D1-9A352ED03E2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0C4A17ED-96AA-44A6-A050-E1A7A1CDD9E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</p:grpSpPr>
        <p:sp>
          <p:nvSpPr>
            <p:cNvPr id="23" name="Freeform 27">
              <a:extLst>
                <a:ext uri="{FF2B5EF4-FFF2-40B4-BE49-F238E27FC236}">
                  <a16:creationId xmlns:a16="http://schemas.microsoft.com/office/drawing/2014/main" id="{FBB2A87E-3E24-4A6F-9FD8-0F1436D4D35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4" name="Freeform 28">
              <a:extLst>
                <a:ext uri="{FF2B5EF4-FFF2-40B4-BE49-F238E27FC236}">
                  <a16:creationId xmlns:a16="http://schemas.microsoft.com/office/drawing/2014/main" id="{257F945B-2AA3-4328-BFF5-20DE64011B0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5" name="Freeform 29">
              <a:extLst>
                <a:ext uri="{FF2B5EF4-FFF2-40B4-BE49-F238E27FC236}">
                  <a16:creationId xmlns:a16="http://schemas.microsoft.com/office/drawing/2014/main" id="{E1A7230F-6A6F-403C-9D83-7176E285251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6" name="Freeform 30">
              <a:extLst>
                <a:ext uri="{FF2B5EF4-FFF2-40B4-BE49-F238E27FC236}">
                  <a16:creationId xmlns:a16="http://schemas.microsoft.com/office/drawing/2014/main" id="{E33E315A-9CB0-460E-A8B7-0A064BBFA05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7" name="Freeform 31">
              <a:extLst>
                <a:ext uri="{FF2B5EF4-FFF2-40B4-BE49-F238E27FC236}">
                  <a16:creationId xmlns:a16="http://schemas.microsoft.com/office/drawing/2014/main" id="{22CAAD33-CFAD-4E61-82AE-0C6F838530D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8" name="Freeform 32">
              <a:extLst>
                <a:ext uri="{FF2B5EF4-FFF2-40B4-BE49-F238E27FC236}">
                  <a16:creationId xmlns:a16="http://schemas.microsoft.com/office/drawing/2014/main" id="{1A20E13C-2540-4000-A13B-8F781100E38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9" name="Freeform 33">
              <a:extLst>
                <a:ext uri="{FF2B5EF4-FFF2-40B4-BE49-F238E27FC236}">
                  <a16:creationId xmlns:a16="http://schemas.microsoft.com/office/drawing/2014/main" id="{51EF0A01-E03D-448B-B12E-D5BFC6D0D22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0" name="Freeform 34">
              <a:extLst>
                <a:ext uri="{FF2B5EF4-FFF2-40B4-BE49-F238E27FC236}">
                  <a16:creationId xmlns:a16="http://schemas.microsoft.com/office/drawing/2014/main" id="{58286A03-168E-477B-8876-2C53E4950DB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1" name="Freeform 35">
              <a:extLst>
                <a:ext uri="{FF2B5EF4-FFF2-40B4-BE49-F238E27FC236}">
                  <a16:creationId xmlns:a16="http://schemas.microsoft.com/office/drawing/2014/main" id="{3DFFC705-1899-4E4C-AE76-F85BAF2F66E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2" name="Freeform 36">
              <a:extLst>
                <a:ext uri="{FF2B5EF4-FFF2-40B4-BE49-F238E27FC236}">
                  <a16:creationId xmlns:a16="http://schemas.microsoft.com/office/drawing/2014/main" id="{01C9598D-BDF6-4A24-83B6-4DCA4D13494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3" name="Freeform 37">
              <a:extLst>
                <a:ext uri="{FF2B5EF4-FFF2-40B4-BE49-F238E27FC236}">
                  <a16:creationId xmlns:a16="http://schemas.microsoft.com/office/drawing/2014/main" id="{950C8213-67CD-4DEF-AA44-8BB3101392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34" name="Freeform 38">
              <a:extLst>
                <a:ext uri="{FF2B5EF4-FFF2-40B4-BE49-F238E27FC236}">
                  <a16:creationId xmlns:a16="http://schemas.microsoft.com/office/drawing/2014/main" id="{2016FE1D-E3EB-4CF6-809B-159872CC787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36" name="Rectangle 35">
            <a:extLst>
              <a:ext uri="{FF2B5EF4-FFF2-40B4-BE49-F238E27FC236}">
                <a16:creationId xmlns:a16="http://schemas.microsoft.com/office/drawing/2014/main" id="{CE6C63DC-BAE4-42B6-8FDF-F6467C2D23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Freeform 11">
            <a:extLst>
              <a:ext uri="{FF2B5EF4-FFF2-40B4-BE49-F238E27FC236}">
                <a16:creationId xmlns:a16="http://schemas.microsoft.com/office/drawing/2014/main" id="{BFE4781A-41C7-4F27-8792-A74EFB8E5CF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 useBgFill="1">
        <p:nvSpPr>
          <p:cNvPr id="40" name="Rectangle 39">
            <a:extLst>
              <a:ext uri="{FF2B5EF4-FFF2-40B4-BE49-F238E27FC236}">
                <a16:creationId xmlns:a16="http://schemas.microsoft.com/office/drawing/2014/main" id="{CD306B45-25EE-434D-ABA9-A27B79320CF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" y="0"/>
            <a:ext cx="12191998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46019" y="942108"/>
            <a:ext cx="3256550" cy="4969113"/>
          </a:xfr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z="3600" dirty="0" err="1">
                <a:solidFill>
                  <a:schemeClr val="tx2">
                    <a:lumMod val="75000"/>
                  </a:schemeClr>
                </a:solidFill>
              </a:rPr>
              <a:t>Lesdoelen</a:t>
            </a:r>
            <a:r>
              <a:rPr lang="en-US" sz="3600" dirty="0">
                <a:solidFill>
                  <a:schemeClr val="tx2">
                    <a:lumMod val="75000"/>
                  </a:schemeClr>
                </a:solidFill>
              </a:rPr>
              <a:t>	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0A42F85E-4939-431E-8B4A-EC07C8E0AB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27EBB3F9-D6F7-4F6A-8843-9FEBA15E496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4654296" y="1871831"/>
            <a:ext cx="0" cy="3200400"/>
          </a:xfrm>
          <a:prstGeom prst="line">
            <a:avLst/>
          </a:prstGeom>
          <a:ln w="15875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6" name="Group 45">
            <a:extLst>
              <a:ext uri="{FF2B5EF4-FFF2-40B4-BE49-F238E27FC236}">
                <a16:creationId xmlns:a16="http://schemas.microsoft.com/office/drawing/2014/main" id="{5D2B17EF-74EB-4C33-B2E2-8E727B2E7D6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flipH="1">
            <a:off x="6009967" y="0"/>
            <a:ext cx="6176982" cy="6853245"/>
            <a:chOff x="2487613" y="285750"/>
            <a:chExt cx="2428876" cy="5654676"/>
          </a:xfrm>
          <a:solidFill>
            <a:schemeClr val="bg1">
              <a:alpha val="30000"/>
            </a:schemeClr>
          </a:solidFill>
        </p:grpSpPr>
        <p:sp>
          <p:nvSpPr>
            <p:cNvPr id="47" name="Freeform 11">
              <a:extLst>
                <a:ext uri="{FF2B5EF4-FFF2-40B4-BE49-F238E27FC236}">
                  <a16:creationId xmlns:a16="http://schemas.microsoft.com/office/drawing/2014/main" id="{0A5F1F8A-3206-4B86-883F-65E98BB6E47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8" name="Freeform 12">
              <a:extLst>
                <a:ext uri="{FF2B5EF4-FFF2-40B4-BE49-F238E27FC236}">
                  <a16:creationId xmlns:a16="http://schemas.microsoft.com/office/drawing/2014/main" id="{6935F8C7-CC88-4243-9786-F3CDBF04A0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49" name="Freeform 13">
              <a:extLst>
                <a:ext uri="{FF2B5EF4-FFF2-40B4-BE49-F238E27FC236}">
                  <a16:creationId xmlns:a16="http://schemas.microsoft.com/office/drawing/2014/main" id="{9AF7BAD9-71B3-40D8-A089-EFF7FE67BD6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0" name="Freeform 14">
              <a:extLst>
                <a:ext uri="{FF2B5EF4-FFF2-40B4-BE49-F238E27FC236}">
                  <a16:creationId xmlns:a16="http://schemas.microsoft.com/office/drawing/2014/main" id="{6467094F-AEF0-4D3B-BB76-8B3C1F08B93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1" name="Freeform 15">
              <a:extLst>
                <a:ext uri="{FF2B5EF4-FFF2-40B4-BE49-F238E27FC236}">
                  <a16:creationId xmlns:a16="http://schemas.microsoft.com/office/drawing/2014/main" id="{36F56AF9-DEF1-44E7-BF42-6AAC1AA9D19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2" name="Freeform 16">
              <a:extLst>
                <a:ext uri="{FF2B5EF4-FFF2-40B4-BE49-F238E27FC236}">
                  <a16:creationId xmlns:a16="http://schemas.microsoft.com/office/drawing/2014/main" id="{A43EBE71-20BA-4A40-A513-516678089D1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3" name="Freeform 17">
              <a:extLst>
                <a:ext uri="{FF2B5EF4-FFF2-40B4-BE49-F238E27FC236}">
                  <a16:creationId xmlns:a16="http://schemas.microsoft.com/office/drawing/2014/main" id="{1DB39648-7B38-4D0B-93C5-048EC4A45C9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4" name="Freeform 18">
              <a:extLst>
                <a:ext uri="{FF2B5EF4-FFF2-40B4-BE49-F238E27FC236}">
                  <a16:creationId xmlns:a16="http://schemas.microsoft.com/office/drawing/2014/main" id="{8DD2661F-DE5F-45EA-B30B-7C658963883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5" name="Freeform 19">
              <a:extLst>
                <a:ext uri="{FF2B5EF4-FFF2-40B4-BE49-F238E27FC236}">
                  <a16:creationId xmlns:a16="http://schemas.microsoft.com/office/drawing/2014/main" id="{ABF0A0E5-E68E-4183-A913-228692FD85E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4" y="468286"/>
              <a:ext cx="1768475" cy="4262464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6" name="Freeform 20">
              <a:extLst>
                <a:ext uri="{FF2B5EF4-FFF2-40B4-BE49-F238E27FC236}">
                  <a16:creationId xmlns:a16="http://schemas.microsoft.com/office/drawing/2014/main" id="{615D8F55-8ACD-4EFE-A832-06E785479EA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7" name="Freeform 21">
              <a:extLst>
                <a:ext uri="{FF2B5EF4-FFF2-40B4-BE49-F238E27FC236}">
                  <a16:creationId xmlns:a16="http://schemas.microsoft.com/office/drawing/2014/main" id="{0FDF4201-8CEC-474B-A6B1-88039B70416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58" name="Freeform 22">
              <a:extLst>
                <a:ext uri="{FF2B5EF4-FFF2-40B4-BE49-F238E27FC236}">
                  <a16:creationId xmlns:a16="http://schemas.microsoft.com/office/drawing/2014/main" id="{0F60AEA4-B25F-417E-93FC-59686DFBE56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030935" y="1160712"/>
            <a:ext cx="6455549" cy="4969114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marL="285750" indent="-285750">
              <a:buFont typeface="Wingdings 3" charset="2"/>
              <a:buChar char=""/>
            </a:pP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Je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kan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de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werking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van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spieren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beschrijven</a:t>
            </a:r>
            <a:endParaRPr lang="en-US" sz="2800" dirty="0">
              <a:solidFill>
                <a:schemeClr val="tx2">
                  <a:lumMod val="75000"/>
                </a:schemeClr>
              </a:solidFill>
            </a:endParaRPr>
          </a:p>
          <a:p>
            <a:pPr marL="285750" indent="-285750">
              <a:buFont typeface="Wingdings 3" charset="2"/>
              <a:buChar char=""/>
            </a:pP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Je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weet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wat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antagonisten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zijn</a:t>
            </a:r>
            <a:endParaRPr lang="en-US" sz="2800" dirty="0">
              <a:solidFill>
                <a:schemeClr val="tx2">
                  <a:lumMod val="75000"/>
                </a:schemeClr>
              </a:solidFill>
            </a:endParaRPr>
          </a:p>
          <a:p>
            <a:pPr marL="285750" indent="-285750">
              <a:buFont typeface="Wingdings 3" charset="2"/>
              <a:buChar char=""/>
            </a:pP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Je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kan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de type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spieren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benoemen</a:t>
            </a:r>
            <a:endParaRPr lang="en-US" sz="2800" dirty="0">
              <a:solidFill>
                <a:schemeClr val="tx2">
                  <a:lumMod val="75000"/>
                </a:schemeClr>
              </a:solidFill>
            </a:endParaRPr>
          </a:p>
          <a:p>
            <a:pPr marL="285750" indent="-285750">
              <a:buFont typeface="Wingdings 3" charset="2"/>
              <a:buChar char=""/>
            </a:pP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Je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kan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van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enkele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sportblessures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beschrijven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wat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er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aan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de hand is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en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hoe ze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kunnen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worden</a:t>
            </a:r>
            <a:r>
              <a:rPr lang="en-US" sz="2800" dirty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800" dirty="0" err="1">
                <a:solidFill>
                  <a:schemeClr val="tx2">
                    <a:lumMod val="75000"/>
                  </a:schemeClr>
                </a:solidFill>
              </a:rPr>
              <a:t>behandeld</a:t>
            </a:r>
            <a:endParaRPr lang="en-US" sz="20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5253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589212" y="206527"/>
            <a:ext cx="8915399" cy="1643656"/>
          </a:xfrm>
        </p:spPr>
        <p:txBody>
          <a:bodyPr>
            <a:normAutofit/>
          </a:bodyPr>
          <a:lstStyle/>
          <a:p>
            <a:r>
              <a:rPr lang="nl-NL" dirty="0"/>
              <a:t>Hoe ziet een spier er uit?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437120" y="2302717"/>
            <a:ext cx="4067491" cy="4240323"/>
          </a:xfrm>
        </p:spPr>
        <p:txBody>
          <a:bodyPr>
            <a:normAutofit/>
          </a:bodyPr>
          <a:lstStyle/>
          <a:p>
            <a:r>
              <a:rPr lang="nl-NL" dirty="0"/>
              <a:t>Spieren</a:t>
            </a:r>
          </a:p>
          <a:p>
            <a:endParaRPr lang="nl-NL" dirty="0"/>
          </a:p>
          <a:p>
            <a:br>
              <a:rPr lang="nl-NL" dirty="0"/>
            </a:br>
            <a:r>
              <a:rPr lang="nl-NL" dirty="0"/>
              <a:t>Cellen = spiervezels</a:t>
            </a:r>
          </a:p>
          <a:p>
            <a:endParaRPr lang="nl-NL" dirty="0"/>
          </a:p>
          <a:p>
            <a:br>
              <a:rPr lang="nl-NL" dirty="0"/>
            </a:br>
            <a:r>
              <a:rPr lang="nl-NL" dirty="0"/>
              <a:t>Groep spiervezels = spierbundel</a:t>
            </a:r>
          </a:p>
          <a:p>
            <a:endParaRPr lang="nl-NL" dirty="0"/>
          </a:p>
          <a:p>
            <a:br>
              <a:rPr lang="nl-NL" dirty="0"/>
            </a:br>
            <a:r>
              <a:rPr lang="nl-NL" dirty="0"/>
              <a:t>Vast aan bot met pees</a:t>
            </a:r>
          </a:p>
        </p:txBody>
      </p:sp>
      <p:pic>
        <p:nvPicPr>
          <p:cNvPr id="5" name="Afbeelding 4">
            <a:extLst>
              <a:ext uri="{FF2B5EF4-FFF2-40B4-BE49-F238E27FC236}">
                <a16:creationId xmlns:a16="http://schemas.microsoft.com/office/drawing/2014/main" id="{A50F4800-D571-4720-B46A-9A64F7A8811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3747" t="26979" r="39168" b="33577"/>
          <a:stretch/>
        </p:blipFill>
        <p:spPr>
          <a:xfrm>
            <a:off x="2032000" y="2302716"/>
            <a:ext cx="4521200" cy="2705102"/>
          </a:xfrm>
          <a:prstGeom prst="rect">
            <a:avLst/>
          </a:prstGeom>
        </p:spPr>
      </p:pic>
      <p:sp>
        <p:nvSpPr>
          <p:cNvPr id="9" name="Pijl: omlaag 8">
            <a:extLst>
              <a:ext uri="{FF2B5EF4-FFF2-40B4-BE49-F238E27FC236}">
                <a16:creationId xmlns:a16="http://schemas.microsoft.com/office/drawing/2014/main" id="{62776B84-9FA3-4C1F-8574-5840C0FCED16}"/>
              </a:ext>
            </a:extLst>
          </p:cNvPr>
          <p:cNvSpPr/>
          <p:nvPr/>
        </p:nvSpPr>
        <p:spPr>
          <a:xfrm flipH="1">
            <a:off x="7648574" y="2781300"/>
            <a:ext cx="428625" cy="59055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" name="Pijl: omlaag 9">
            <a:extLst>
              <a:ext uri="{FF2B5EF4-FFF2-40B4-BE49-F238E27FC236}">
                <a16:creationId xmlns:a16="http://schemas.microsoft.com/office/drawing/2014/main" id="{5C364B41-872A-4C67-A97A-14AB4EF3F342}"/>
              </a:ext>
            </a:extLst>
          </p:cNvPr>
          <p:cNvSpPr/>
          <p:nvPr/>
        </p:nvSpPr>
        <p:spPr>
          <a:xfrm flipH="1">
            <a:off x="7648575" y="3886303"/>
            <a:ext cx="428625" cy="59055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" name="Pijl: omlaag 10">
            <a:extLst>
              <a:ext uri="{FF2B5EF4-FFF2-40B4-BE49-F238E27FC236}">
                <a16:creationId xmlns:a16="http://schemas.microsoft.com/office/drawing/2014/main" id="{90B3FE9A-14C4-4C30-A245-8885428233FF}"/>
              </a:ext>
            </a:extLst>
          </p:cNvPr>
          <p:cNvSpPr/>
          <p:nvPr/>
        </p:nvSpPr>
        <p:spPr>
          <a:xfrm flipH="1">
            <a:off x="7677149" y="4905375"/>
            <a:ext cx="428625" cy="59055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2" name="Tekstvak 11">
            <a:extLst>
              <a:ext uri="{FF2B5EF4-FFF2-40B4-BE49-F238E27FC236}">
                <a16:creationId xmlns:a16="http://schemas.microsoft.com/office/drawing/2014/main" id="{9D2A9B46-87D0-4DCE-A3A2-C28045B19893}"/>
              </a:ext>
            </a:extLst>
          </p:cNvPr>
          <p:cNvSpPr txBox="1"/>
          <p:nvPr/>
        </p:nvSpPr>
        <p:spPr>
          <a:xfrm>
            <a:off x="2143125" y="6038850"/>
            <a:ext cx="2228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Ongeveer 600!</a:t>
            </a:r>
          </a:p>
        </p:txBody>
      </p:sp>
    </p:spTree>
    <p:extLst>
      <p:ext uri="{BB962C8B-B14F-4D97-AF65-F5344CB8AC3E}">
        <p14:creationId xmlns:p14="http://schemas.microsoft.com/office/powerpoint/2010/main" val="3278178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7" name="Group 136">
            <a:extLst>
              <a:ext uri="{FF2B5EF4-FFF2-40B4-BE49-F238E27FC236}">
                <a16:creationId xmlns:a16="http://schemas.microsoft.com/office/drawing/2014/main" id="{166BF9EE-F7AC-4FA5-AC7E-001B3A642F7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</p:grpSpPr>
        <p:sp>
          <p:nvSpPr>
            <p:cNvPr id="138" name="Freeform 11">
              <a:extLst>
                <a:ext uri="{FF2B5EF4-FFF2-40B4-BE49-F238E27FC236}">
                  <a16:creationId xmlns:a16="http://schemas.microsoft.com/office/drawing/2014/main" id="{3B48D182-44E3-4D8B-ACEF-F1A900BE443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39" name="Freeform 12">
              <a:extLst>
                <a:ext uri="{FF2B5EF4-FFF2-40B4-BE49-F238E27FC236}">
                  <a16:creationId xmlns:a16="http://schemas.microsoft.com/office/drawing/2014/main" id="{355A535A-A489-477F-A314-593AA8CAFB2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0" name="Freeform 13">
              <a:extLst>
                <a:ext uri="{FF2B5EF4-FFF2-40B4-BE49-F238E27FC236}">
                  <a16:creationId xmlns:a16="http://schemas.microsoft.com/office/drawing/2014/main" id="{954C2D4C-FD83-4EF4-9312-04442ABD66B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1" name="Freeform 14">
              <a:extLst>
                <a:ext uri="{FF2B5EF4-FFF2-40B4-BE49-F238E27FC236}">
                  <a16:creationId xmlns:a16="http://schemas.microsoft.com/office/drawing/2014/main" id="{C20701C2-CD9A-4698-BC97-E1085820C2C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2" name="Freeform 15">
              <a:extLst>
                <a:ext uri="{FF2B5EF4-FFF2-40B4-BE49-F238E27FC236}">
                  <a16:creationId xmlns:a16="http://schemas.microsoft.com/office/drawing/2014/main" id="{62575C35-466F-42AE-87A1-D691849AB8C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3" name="Freeform 16">
              <a:extLst>
                <a:ext uri="{FF2B5EF4-FFF2-40B4-BE49-F238E27FC236}">
                  <a16:creationId xmlns:a16="http://schemas.microsoft.com/office/drawing/2014/main" id="{58236F37-6119-45AC-80A0-CD2C311B505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4" name="Freeform 17">
              <a:extLst>
                <a:ext uri="{FF2B5EF4-FFF2-40B4-BE49-F238E27FC236}">
                  <a16:creationId xmlns:a16="http://schemas.microsoft.com/office/drawing/2014/main" id="{F3FDD799-39FE-4D6F-9A64-2F472B21507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5" name="Freeform 18">
              <a:extLst>
                <a:ext uri="{FF2B5EF4-FFF2-40B4-BE49-F238E27FC236}">
                  <a16:creationId xmlns:a16="http://schemas.microsoft.com/office/drawing/2014/main" id="{9820D241-1D49-442C-A95A-00BC1BF9E29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6" name="Freeform 19">
              <a:extLst>
                <a:ext uri="{FF2B5EF4-FFF2-40B4-BE49-F238E27FC236}">
                  <a16:creationId xmlns:a16="http://schemas.microsoft.com/office/drawing/2014/main" id="{EBC2197C-B383-4866-8ABD-74222400BE8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7" name="Freeform 20">
              <a:extLst>
                <a:ext uri="{FF2B5EF4-FFF2-40B4-BE49-F238E27FC236}">
                  <a16:creationId xmlns:a16="http://schemas.microsoft.com/office/drawing/2014/main" id="{404B06AA-FC93-4471-9DE4-56A401E70A5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8" name="Freeform 21">
              <a:extLst>
                <a:ext uri="{FF2B5EF4-FFF2-40B4-BE49-F238E27FC236}">
                  <a16:creationId xmlns:a16="http://schemas.microsoft.com/office/drawing/2014/main" id="{E580600C-013F-4FAF-8FB7-4CC0FA80A92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9" name="Freeform 22">
              <a:extLst>
                <a:ext uri="{FF2B5EF4-FFF2-40B4-BE49-F238E27FC236}">
                  <a16:creationId xmlns:a16="http://schemas.microsoft.com/office/drawing/2014/main" id="{9BFCF199-64B2-4AEE-88C4-E954ABF3627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51" name="Group 150">
            <a:extLst>
              <a:ext uri="{FF2B5EF4-FFF2-40B4-BE49-F238E27FC236}">
                <a16:creationId xmlns:a16="http://schemas.microsoft.com/office/drawing/2014/main" id="{E312DBA5-56D8-42B2-BA94-28168C2A670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</p:grpSpPr>
        <p:sp>
          <p:nvSpPr>
            <p:cNvPr id="152" name="Freeform 27">
              <a:extLst>
                <a:ext uri="{FF2B5EF4-FFF2-40B4-BE49-F238E27FC236}">
                  <a16:creationId xmlns:a16="http://schemas.microsoft.com/office/drawing/2014/main" id="{7AD46C74-3117-46B0-B267-0F61B57CACE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3" name="Freeform 28">
              <a:extLst>
                <a:ext uri="{FF2B5EF4-FFF2-40B4-BE49-F238E27FC236}">
                  <a16:creationId xmlns:a16="http://schemas.microsoft.com/office/drawing/2014/main" id="{8C13B810-9664-45D8-8510-D6ED0ADD721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4" name="Freeform 29">
              <a:extLst>
                <a:ext uri="{FF2B5EF4-FFF2-40B4-BE49-F238E27FC236}">
                  <a16:creationId xmlns:a16="http://schemas.microsoft.com/office/drawing/2014/main" id="{10306E52-A922-4458-BCCE-C3C840CC755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5" name="Freeform 30">
              <a:extLst>
                <a:ext uri="{FF2B5EF4-FFF2-40B4-BE49-F238E27FC236}">
                  <a16:creationId xmlns:a16="http://schemas.microsoft.com/office/drawing/2014/main" id="{CB578819-B7E7-4250-932F-52AE2A2A9A5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6" name="Freeform 31">
              <a:extLst>
                <a:ext uri="{FF2B5EF4-FFF2-40B4-BE49-F238E27FC236}">
                  <a16:creationId xmlns:a16="http://schemas.microsoft.com/office/drawing/2014/main" id="{454B9C91-B623-424A-B16E-F764F189D30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7" name="Freeform 32">
              <a:extLst>
                <a:ext uri="{FF2B5EF4-FFF2-40B4-BE49-F238E27FC236}">
                  <a16:creationId xmlns:a16="http://schemas.microsoft.com/office/drawing/2014/main" id="{EFD03C4A-8484-41E6-B458-032F1DCA70A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8" name="Freeform 33">
              <a:extLst>
                <a:ext uri="{FF2B5EF4-FFF2-40B4-BE49-F238E27FC236}">
                  <a16:creationId xmlns:a16="http://schemas.microsoft.com/office/drawing/2014/main" id="{DDC2F3C3-1D4E-4913-9C5C-F9A65B47E5C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9" name="Freeform 34">
              <a:extLst>
                <a:ext uri="{FF2B5EF4-FFF2-40B4-BE49-F238E27FC236}">
                  <a16:creationId xmlns:a16="http://schemas.microsoft.com/office/drawing/2014/main" id="{1E15BCA2-2420-4C53-ADE9-40FBAC2384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0" name="Freeform 35">
              <a:extLst>
                <a:ext uri="{FF2B5EF4-FFF2-40B4-BE49-F238E27FC236}">
                  <a16:creationId xmlns:a16="http://schemas.microsoft.com/office/drawing/2014/main" id="{73D5FBF4-7129-4C51-B603-E3BC3341951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1" name="Freeform 36">
              <a:extLst>
                <a:ext uri="{FF2B5EF4-FFF2-40B4-BE49-F238E27FC236}">
                  <a16:creationId xmlns:a16="http://schemas.microsoft.com/office/drawing/2014/main" id="{0165B164-CE2A-494C-88FC-507232B37C0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2" name="Freeform 37">
              <a:extLst>
                <a:ext uri="{FF2B5EF4-FFF2-40B4-BE49-F238E27FC236}">
                  <a16:creationId xmlns:a16="http://schemas.microsoft.com/office/drawing/2014/main" id="{87F127E5-B10B-4D18-BCF0-E7C3C7F401E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3" name="Freeform 38">
              <a:extLst>
                <a:ext uri="{FF2B5EF4-FFF2-40B4-BE49-F238E27FC236}">
                  <a16:creationId xmlns:a16="http://schemas.microsoft.com/office/drawing/2014/main" id="{FC692D59-F28D-4E42-B435-225F2C6CFA3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165" name="Rectangle 164">
            <a:extLst>
              <a:ext uri="{FF2B5EF4-FFF2-40B4-BE49-F238E27FC236}">
                <a16:creationId xmlns:a16="http://schemas.microsoft.com/office/drawing/2014/main" id="{1996130F-9AB5-4DE9-8574-3AF891C5C1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67" name="Freeform 11">
            <a:extLst>
              <a:ext uri="{FF2B5EF4-FFF2-40B4-BE49-F238E27FC236}">
                <a16:creationId xmlns:a16="http://schemas.microsoft.com/office/drawing/2014/main" id="{7326F4E6-9131-42DA-97B2-0BA8D1E258A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 useBgFill="1">
        <p:nvSpPr>
          <p:cNvPr id="169" name="Rectangle 168">
            <a:extLst>
              <a:ext uri="{FF2B5EF4-FFF2-40B4-BE49-F238E27FC236}">
                <a16:creationId xmlns:a16="http://schemas.microsoft.com/office/drawing/2014/main" id="{1EDD21E1-BAF0-4314-AB31-82ECB8AC9EA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786"/>
            <a:ext cx="12192000" cy="685403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855803" y="506419"/>
            <a:ext cx="5122652" cy="1259894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z="3600" dirty="0"/>
              <a:t>Hoe </a:t>
            </a:r>
            <a:r>
              <a:rPr lang="en-US" sz="3600" dirty="0" err="1"/>
              <a:t>werkt</a:t>
            </a:r>
            <a:r>
              <a:rPr lang="en-US" sz="3600" dirty="0"/>
              <a:t> </a:t>
            </a:r>
            <a:r>
              <a:rPr lang="en-US" sz="3600" dirty="0" err="1"/>
              <a:t>een</a:t>
            </a:r>
            <a:r>
              <a:rPr lang="en-US" sz="3600" dirty="0"/>
              <a:t> spier?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DC8619C-F25D-468E-95FA-2A2151D7DDD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49225" y="1340952"/>
            <a:ext cx="7018400" cy="4976822"/>
          </a:xfrm>
        </p:spPr>
        <p:txBody>
          <a:bodyPr vert="horz" lIns="91440" tIns="45720" rIns="91440" bIns="45720" rtlCol="0">
            <a:normAutofit lnSpcReduction="10000"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Spieren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kunnen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alleen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samentrekken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:</a:t>
            </a:r>
          </a:p>
          <a:p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</a:p>
          <a:p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Eerst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trekken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de 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spiervezels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samen</a:t>
            </a:r>
            <a:endParaRPr lang="en-US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endParaRPr lang="en-US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De spier 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wordt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korter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én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dikker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(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bijv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biceps)</a:t>
            </a:r>
          </a:p>
          <a:p>
            <a:endParaRPr lang="en-US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Pezen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trekken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aan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het bot</a:t>
            </a:r>
            <a:b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</a:br>
            <a:endParaRPr lang="en-US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Hoe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meer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spiervezels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hoe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meer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kracht</a:t>
            </a:r>
            <a:endParaRPr lang="en-US" sz="20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buFont typeface="Wingdings" panose="05000000000000000000" pitchFamily="2" charset="2"/>
              <a:buChar char="Ø"/>
            </a:pPr>
            <a:endParaRPr lang="en-US" sz="20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Antagonisten</a:t>
            </a:r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: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Spieren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die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een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tegengestelde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beweging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mogelijk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maken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(biceps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en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triceps). Je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gebruikt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áltijd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buig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en</a:t>
            </a:r>
            <a:r>
              <a:rPr lang="en-US" sz="2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2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trekspieren</a:t>
            </a:r>
            <a:endParaRPr lang="en-US" sz="20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73" name="Freeform 12">
            <a:extLst>
              <a:ext uri="{FF2B5EF4-FFF2-40B4-BE49-F238E27FC236}">
                <a16:creationId xmlns:a16="http://schemas.microsoft.com/office/drawing/2014/main" id="{7D9439D6-DEAD-4CEB-A61B-BE3D64D1B59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6061223"/>
            <a:ext cx="1038036" cy="506277"/>
          </a:xfrm>
          <a:custGeom>
            <a:avLst/>
            <a:gdLst>
              <a:gd name="connsiteX0" fmla="*/ 0 w 1038036"/>
              <a:gd name="connsiteY0" fmla="*/ 0 h 506277"/>
              <a:gd name="connsiteX1" fmla="*/ 182880 w 1038036"/>
              <a:gd name="connsiteY1" fmla="*/ 0 h 506277"/>
              <a:gd name="connsiteX2" fmla="*/ 291705 w 1038036"/>
              <a:gd name="connsiteY2" fmla="*/ 0 h 506277"/>
              <a:gd name="connsiteX3" fmla="*/ 291705 w 1038036"/>
              <a:gd name="connsiteY3" fmla="*/ 151 h 506277"/>
              <a:gd name="connsiteX4" fmla="*/ 692049 w 1038036"/>
              <a:gd name="connsiteY4" fmla="*/ 705 h 506277"/>
              <a:gd name="connsiteX5" fmla="*/ 782744 w 1038036"/>
              <a:gd name="connsiteY5" fmla="*/ 705 h 506277"/>
              <a:gd name="connsiteX6" fmla="*/ 797001 w 1038036"/>
              <a:gd name="connsiteY6" fmla="*/ 5473 h 506277"/>
              <a:gd name="connsiteX7" fmla="*/ 801982 w 1038036"/>
              <a:gd name="connsiteY7" fmla="*/ 10242 h 506277"/>
              <a:gd name="connsiteX8" fmla="*/ 1030951 w 1038036"/>
              <a:gd name="connsiteY8" fmla="*/ 239185 h 506277"/>
              <a:gd name="connsiteX9" fmla="*/ 1030951 w 1038036"/>
              <a:gd name="connsiteY9" fmla="*/ 267797 h 506277"/>
              <a:gd name="connsiteX10" fmla="*/ 801982 w 1038036"/>
              <a:gd name="connsiteY10" fmla="*/ 496740 h 506277"/>
              <a:gd name="connsiteX11" fmla="*/ 797001 w 1038036"/>
              <a:gd name="connsiteY11" fmla="*/ 501508 h 506277"/>
              <a:gd name="connsiteX12" fmla="*/ 782744 w 1038036"/>
              <a:gd name="connsiteY12" fmla="*/ 506277 h 506277"/>
              <a:gd name="connsiteX13" fmla="*/ 692049 w 1038036"/>
              <a:gd name="connsiteY13" fmla="*/ 506277 h 506277"/>
              <a:gd name="connsiteX14" fmla="*/ 291705 w 1038036"/>
              <a:gd name="connsiteY14" fmla="*/ 505140 h 506277"/>
              <a:gd name="connsiteX15" fmla="*/ 291705 w 1038036"/>
              <a:gd name="connsiteY15" fmla="*/ 506277 h 506277"/>
              <a:gd name="connsiteX16" fmla="*/ 0 w 1038036"/>
              <a:gd name="connsiteY16" fmla="*/ 506277 h 5062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038036" h="506277">
                <a:moveTo>
                  <a:pt x="0" y="0"/>
                </a:moveTo>
                <a:lnTo>
                  <a:pt x="182880" y="0"/>
                </a:lnTo>
                <a:lnTo>
                  <a:pt x="291705" y="0"/>
                </a:lnTo>
                <a:lnTo>
                  <a:pt x="291705" y="151"/>
                </a:lnTo>
                <a:lnTo>
                  <a:pt x="692049" y="705"/>
                </a:lnTo>
                <a:lnTo>
                  <a:pt x="782744" y="705"/>
                </a:lnTo>
                <a:cubicBezTo>
                  <a:pt x="787553" y="705"/>
                  <a:pt x="792363" y="5473"/>
                  <a:pt x="797001" y="5473"/>
                </a:cubicBezTo>
                <a:cubicBezTo>
                  <a:pt x="797001" y="10242"/>
                  <a:pt x="801982" y="10242"/>
                  <a:pt x="801982" y="10242"/>
                </a:cubicBezTo>
                <a:lnTo>
                  <a:pt x="1030951" y="239185"/>
                </a:lnTo>
                <a:cubicBezTo>
                  <a:pt x="1040398" y="248722"/>
                  <a:pt x="1040398" y="258259"/>
                  <a:pt x="1030951" y="267797"/>
                </a:cubicBezTo>
                <a:lnTo>
                  <a:pt x="801982" y="496740"/>
                </a:lnTo>
                <a:cubicBezTo>
                  <a:pt x="800436" y="498363"/>
                  <a:pt x="798547" y="499885"/>
                  <a:pt x="797001" y="501508"/>
                </a:cubicBezTo>
                <a:cubicBezTo>
                  <a:pt x="792363" y="506277"/>
                  <a:pt x="787553" y="506277"/>
                  <a:pt x="782744" y="506277"/>
                </a:cubicBezTo>
                <a:lnTo>
                  <a:pt x="692049" y="506277"/>
                </a:lnTo>
                <a:lnTo>
                  <a:pt x="291705" y="505140"/>
                </a:lnTo>
                <a:lnTo>
                  <a:pt x="291705" y="506277"/>
                </a:lnTo>
                <a:lnTo>
                  <a:pt x="0" y="506277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Pijl: omlaag 36">
            <a:extLst>
              <a:ext uri="{FF2B5EF4-FFF2-40B4-BE49-F238E27FC236}">
                <a16:creationId xmlns:a16="http://schemas.microsoft.com/office/drawing/2014/main" id="{49013E4F-25FF-449A-A8A7-BF2014771A75}"/>
              </a:ext>
            </a:extLst>
          </p:cNvPr>
          <p:cNvSpPr/>
          <p:nvPr/>
        </p:nvSpPr>
        <p:spPr>
          <a:xfrm flipH="1">
            <a:off x="1446483" y="2540042"/>
            <a:ext cx="269015" cy="41147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8" name="Pijl: omlaag 37">
            <a:extLst>
              <a:ext uri="{FF2B5EF4-FFF2-40B4-BE49-F238E27FC236}">
                <a16:creationId xmlns:a16="http://schemas.microsoft.com/office/drawing/2014/main" id="{3D4725D5-4666-42CB-A835-6D46ACF72CB6}"/>
              </a:ext>
            </a:extLst>
          </p:cNvPr>
          <p:cNvSpPr/>
          <p:nvPr/>
        </p:nvSpPr>
        <p:spPr>
          <a:xfrm flipH="1">
            <a:off x="1446483" y="3374575"/>
            <a:ext cx="269015" cy="41147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pic>
        <p:nvPicPr>
          <p:cNvPr id="2050" name="Picture 2" descr="Afbeeldingsresultaat voor armspier">
            <a:extLst>
              <a:ext uri="{FF2B5EF4-FFF2-40B4-BE49-F238E27FC236}">
                <a16:creationId xmlns:a16="http://schemas.microsoft.com/office/drawing/2014/main" id="{E300B260-A516-49FC-9BDC-1DC53621BDF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29765" y="1636087"/>
            <a:ext cx="4213009" cy="333881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0693349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46" name="Rectangle 145">
            <a:extLst>
              <a:ext uri="{FF2B5EF4-FFF2-40B4-BE49-F238E27FC236}">
                <a16:creationId xmlns:a16="http://schemas.microsoft.com/office/drawing/2014/main" id="{F81819F9-8CAC-4A6C-8F06-0482027F973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" y="0"/>
            <a:ext cx="12191998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373062" y="312263"/>
            <a:ext cx="8131550" cy="1394618"/>
          </a:xfrm>
        </p:spPr>
        <p:txBody>
          <a:bodyPr vert="horz" lIns="91440" tIns="45720" rIns="91440" bIns="45720" rtlCol="0">
            <a:normAutofit/>
          </a:bodyPr>
          <a:lstStyle/>
          <a:p>
            <a:r>
              <a:rPr lang="en-US" dirty="0"/>
              <a:t>Type </a:t>
            </a:r>
            <a:r>
              <a:rPr lang="en-US" dirty="0" err="1"/>
              <a:t>spieren</a:t>
            </a:r>
            <a:endParaRPr lang="en-US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70959" y="2245360"/>
            <a:ext cx="8775601" cy="3335888"/>
          </a:xfrm>
        </p:spPr>
        <p:txBody>
          <a:bodyPr vert="horz" lIns="91440" tIns="45720" rIns="91440" bIns="45720" rtlCol="0">
            <a:normAutofit lnSpcReduction="10000"/>
          </a:bodyPr>
          <a:lstStyle/>
          <a:p>
            <a:pPr>
              <a:lnSpc>
                <a:spcPct val="90000"/>
              </a:lnSpc>
              <a:buFont typeface="Wingdings 3" charset="2"/>
              <a:buChar char=""/>
            </a:pPr>
            <a:r>
              <a:rPr lang="en-US" sz="2800" b="1" dirty="0" err="1"/>
              <a:t>Willekeurige</a:t>
            </a:r>
            <a:r>
              <a:rPr lang="en-US" sz="2800" b="1" dirty="0"/>
              <a:t> </a:t>
            </a:r>
            <a:r>
              <a:rPr lang="en-US" sz="2800" b="1" dirty="0" err="1"/>
              <a:t>spieren</a:t>
            </a:r>
            <a:r>
              <a:rPr lang="en-US" sz="2800" b="1" dirty="0"/>
              <a:t> </a:t>
            </a:r>
            <a:r>
              <a:rPr lang="en-US" sz="2800" dirty="0"/>
              <a:t>(</a:t>
            </a:r>
            <a:r>
              <a:rPr lang="en-US" sz="2800" dirty="0" err="1"/>
              <a:t>skeletspieren</a:t>
            </a:r>
            <a:r>
              <a:rPr lang="en-US" sz="2800" dirty="0"/>
              <a:t>)</a:t>
            </a:r>
            <a:br>
              <a:rPr lang="en-US" sz="2800" dirty="0"/>
            </a:br>
            <a:r>
              <a:rPr lang="en-US" sz="2800" dirty="0"/>
              <a:t>- op bevel, </a:t>
            </a:r>
            <a:r>
              <a:rPr lang="en-US" sz="2800" dirty="0" err="1"/>
              <a:t>sterk</a:t>
            </a:r>
            <a:r>
              <a:rPr lang="en-US" sz="2800" dirty="0"/>
              <a:t>, </a:t>
            </a:r>
            <a:r>
              <a:rPr lang="en-US" sz="2800" dirty="0" err="1"/>
              <a:t>vermoeibaar</a:t>
            </a:r>
            <a:r>
              <a:rPr lang="en-US" sz="2800" dirty="0"/>
              <a:t>, </a:t>
            </a:r>
            <a:r>
              <a:rPr lang="en-US" sz="2800" dirty="0" err="1"/>
              <a:t>trainbaar</a:t>
            </a:r>
            <a:endParaRPr lang="en-US" sz="2800" dirty="0"/>
          </a:p>
          <a:p>
            <a:pPr>
              <a:lnSpc>
                <a:spcPct val="90000"/>
              </a:lnSpc>
              <a:buFont typeface="Wingdings 3" charset="2"/>
              <a:buChar char=""/>
            </a:pPr>
            <a:endParaRPr lang="en-US" sz="2800" dirty="0"/>
          </a:p>
          <a:p>
            <a:pPr>
              <a:lnSpc>
                <a:spcPct val="90000"/>
              </a:lnSpc>
              <a:buFont typeface="Wingdings 3" charset="2"/>
              <a:buChar char=""/>
            </a:pPr>
            <a:r>
              <a:rPr lang="en-US" sz="2800" b="1" dirty="0" err="1"/>
              <a:t>Onwillekeurige</a:t>
            </a:r>
            <a:r>
              <a:rPr lang="en-US" sz="2800" b="1" dirty="0"/>
              <a:t> </a:t>
            </a:r>
            <a:r>
              <a:rPr lang="en-US" sz="2800" b="1" dirty="0" err="1"/>
              <a:t>spieren</a:t>
            </a:r>
            <a:r>
              <a:rPr lang="en-US" sz="2800" b="1" dirty="0"/>
              <a:t> </a:t>
            </a:r>
            <a:r>
              <a:rPr lang="en-US" sz="2800" dirty="0"/>
              <a:t>(</a:t>
            </a:r>
            <a:r>
              <a:rPr lang="en-US" sz="2800" dirty="0" err="1"/>
              <a:t>kring</a:t>
            </a:r>
            <a:r>
              <a:rPr lang="en-US" sz="2800" dirty="0"/>
              <a:t> </a:t>
            </a:r>
            <a:r>
              <a:rPr lang="en-US" sz="2800" dirty="0" err="1"/>
              <a:t>en</a:t>
            </a:r>
            <a:r>
              <a:rPr lang="en-US" sz="2800" dirty="0"/>
              <a:t> </a:t>
            </a:r>
            <a:r>
              <a:rPr lang="en-US" sz="2800" dirty="0" err="1"/>
              <a:t>lengtespier</a:t>
            </a:r>
            <a:r>
              <a:rPr lang="en-US" sz="2800" dirty="0"/>
              <a:t>)</a:t>
            </a:r>
            <a:br>
              <a:rPr lang="en-US" sz="2800" dirty="0"/>
            </a:br>
            <a:r>
              <a:rPr lang="en-US" sz="2800" dirty="0"/>
              <a:t>- </a:t>
            </a:r>
            <a:r>
              <a:rPr lang="en-US" sz="2800" dirty="0" err="1"/>
              <a:t>onvermoeibaar</a:t>
            </a:r>
            <a:r>
              <a:rPr lang="en-US" sz="2800" dirty="0"/>
              <a:t>, </a:t>
            </a:r>
            <a:r>
              <a:rPr lang="en-US" sz="2800" dirty="0" err="1"/>
              <a:t>onbewust</a:t>
            </a:r>
            <a:r>
              <a:rPr lang="en-US" sz="2800" dirty="0"/>
              <a:t>, minder </a:t>
            </a:r>
            <a:r>
              <a:rPr lang="en-US" sz="2800" dirty="0" err="1"/>
              <a:t>kracht</a:t>
            </a:r>
            <a:r>
              <a:rPr lang="en-US" sz="2800" dirty="0"/>
              <a:t> </a:t>
            </a:r>
            <a:r>
              <a:rPr lang="en-US" sz="2800" dirty="0" err="1"/>
              <a:t>nodig</a:t>
            </a: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  <a:buFont typeface="Wingdings 3" charset="2"/>
              <a:buChar char=""/>
            </a:pPr>
            <a:r>
              <a:rPr lang="en-US" sz="2800" b="1" dirty="0" err="1"/>
              <a:t>Hartspieren</a:t>
            </a:r>
            <a:br>
              <a:rPr lang="en-US" sz="2800" dirty="0"/>
            </a:br>
            <a:r>
              <a:rPr lang="en-US" sz="2800" dirty="0"/>
              <a:t>- door je </a:t>
            </a:r>
            <a:r>
              <a:rPr lang="en-US" sz="2800" dirty="0" err="1"/>
              <a:t>hersenen</a:t>
            </a:r>
            <a:r>
              <a:rPr lang="en-US" sz="2800" dirty="0"/>
              <a:t>, </a:t>
            </a:r>
            <a:r>
              <a:rPr lang="en-US" sz="2800" dirty="0" err="1"/>
              <a:t>onvermoeibaar</a:t>
            </a:r>
            <a:endParaRPr lang="en-US" sz="2800" dirty="0"/>
          </a:p>
        </p:txBody>
      </p:sp>
      <p:sp>
        <p:nvSpPr>
          <p:cNvPr id="148" name="Rectangle 147">
            <a:extLst>
              <a:ext uri="{FF2B5EF4-FFF2-40B4-BE49-F238E27FC236}">
                <a16:creationId xmlns:a16="http://schemas.microsoft.com/office/drawing/2014/main" id="{4A98CC08-AEC2-4E8F-8F52-0F5C6372DB4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2851515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0" name="Group 149">
            <a:extLst>
              <a:ext uri="{FF2B5EF4-FFF2-40B4-BE49-F238E27FC236}">
                <a16:creationId xmlns:a16="http://schemas.microsoft.com/office/drawing/2014/main" id="{5D1545E6-EB3C-4478-A661-A2CA963F129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  <a:solidFill>
            <a:schemeClr val="tx2">
              <a:lumMod val="60000"/>
              <a:lumOff val="40000"/>
              <a:alpha val="40000"/>
            </a:schemeClr>
          </a:solidFill>
        </p:grpSpPr>
        <p:sp>
          <p:nvSpPr>
            <p:cNvPr id="151" name="Freeform 11">
              <a:extLst>
                <a:ext uri="{FF2B5EF4-FFF2-40B4-BE49-F238E27FC236}">
                  <a16:creationId xmlns:a16="http://schemas.microsoft.com/office/drawing/2014/main" id="{B2E5B960-0C5D-4F77-8E9F-9F3D883D83C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2" name="Freeform 12">
              <a:extLst>
                <a:ext uri="{FF2B5EF4-FFF2-40B4-BE49-F238E27FC236}">
                  <a16:creationId xmlns:a16="http://schemas.microsoft.com/office/drawing/2014/main" id="{258E44FC-92AD-43A0-BB05-DB268C82D8B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3" name="Freeform 13">
              <a:extLst>
                <a:ext uri="{FF2B5EF4-FFF2-40B4-BE49-F238E27FC236}">
                  <a16:creationId xmlns:a16="http://schemas.microsoft.com/office/drawing/2014/main" id="{C63D3083-A56C-4199-8DE0-63C8BE9EDFE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4" name="Freeform 14">
              <a:extLst>
                <a:ext uri="{FF2B5EF4-FFF2-40B4-BE49-F238E27FC236}">
                  <a16:creationId xmlns:a16="http://schemas.microsoft.com/office/drawing/2014/main" id="{C7CD3581-635D-438F-A64F-68404E7AE0B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5" name="Freeform 15">
              <a:extLst>
                <a:ext uri="{FF2B5EF4-FFF2-40B4-BE49-F238E27FC236}">
                  <a16:creationId xmlns:a16="http://schemas.microsoft.com/office/drawing/2014/main" id="{AD6904C0-211C-41A2-BDB8-3B07C90BBB4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6" name="Freeform 16">
              <a:extLst>
                <a:ext uri="{FF2B5EF4-FFF2-40B4-BE49-F238E27FC236}">
                  <a16:creationId xmlns:a16="http://schemas.microsoft.com/office/drawing/2014/main" id="{B0837DA6-CAF9-4E78-A39E-6358EDE2B10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7" name="Freeform 17">
              <a:extLst>
                <a:ext uri="{FF2B5EF4-FFF2-40B4-BE49-F238E27FC236}">
                  <a16:creationId xmlns:a16="http://schemas.microsoft.com/office/drawing/2014/main" id="{0A99DD7D-3AB3-471E-842F-8AFEA09D07E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8" name="Freeform 18">
              <a:extLst>
                <a:ext uri="{FF2B5EF4-FFF2-40B4-BE49-F238E27FC236}">
                  <a16:creationId xmlns:a16="http://schemas.microsoft.com/office/drawing/2014/main" id="{9C70B0D4-92FE-478F-86BD-93BA2C4DFCD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9" name="Freeform 19">
              <a:extLst>
                <a:ext uri="{FF2B5EF4-FFF2-40B4-BE49-F238E27FC236}">
                  <a16:creationId xmlns:a16="http://schemas.microsoft.com/office/drawing/2014/main" id="{C9156BE6-11D4-4696-9E3F-C325BFAC819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60" name="Freeform 20">
              <a:extLst>
                <a:ext uri="{FF2B5EF4-FFF2-40B4-BE49-F238E27FC236}">
                  <a16:creationId xmlns:a16="http://schemas.microsoft.com/office/drawing/2014/main" id="{4E667226-1D20-4A9D-BBE3-AC17EA436F0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61" name="Freeform 21">
              <a:extLst>
                <a:ext uri="{FF2B5EF4-FFF2-40B4-BE49-F238E27FC236}">
                  <a16:creationId xmlns:a16="http://schemas.microsoft.com/office/drawing/2014/main" id="{2F87E3B6-5202-4434-9B26-42B46774F32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62" name="Freeform 22">
              <a:extLst>
                <a:ext uri="{FF2B5EF4-FFF2-40B4-BE49-F238E27FC236}">
                  <a16:creationId xmlns:a16="http://schemas.microsoft.com/office/drawing/2014/main" id="{AEA5E85F-F1F4-40E4-A62C-95324F67492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grpSp>
        <p:nvGrpSpPr>
          <p:cNvPr id="164" name="Group 163">
            <a:extLst>
              <a:ext uri="{FF2B5EF4-FFF2-40B4-BE49-F238E27FC236}">
                <a16:creationId xmlns:a16="http://schemas.microsoft.com/office/drawing/2014/main" id="{40A75861-F6C5-44A9-B161-B03701CBDE0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  <a:solidFill>
            <a:schemeClr val="tx2">
              <a:lumMod val="75000"/>
              <a:alpha val="70000"/>
            </a:schemeClr>
          </a:solidFill>
        </p:grpSpPr>
        <p:sp>
          <p:nvSpPr>
            <p:cNvPr id="165" name="Freeform 27">
              <a:extLst>
                <a:ext uri="{FF2B5EF4-FFF2-40B4-BE49-F238E27FC236}">
                  <a16:creationId xmlns:a16="http://schemas.microsoft.com/office/drawing/2014/main" id="{72EE642D-4F69-47C0-99BA-CE435035735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66" name="Freeform 28">
              <a:extLst>
                <a:ext uri="{FF2B5EF4-FFF2-40B4-BE49-F238E27FC236}">
                  <a16:creationId xmlns:a16="http://schemas.microsoft.com/office/drawing/2014/main" id="{26178CE4-DA2D-46EA-AB8D-341C5AC563D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67" name="Freeform 29">
              <a:extLst>
                <a:ext uri="{FF2B5EF4-FFF2-40B4-BE49-F238E27FC236}">
                  <a16:creationId xmlns:a16="http://schemas.microsoft.com/office/drawing/2014/main" id="{698E9F53-8381-4FA5-A510-846925D242C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68" name="Freeform 30">
              <a:extLst>
                <a:ext uri="{FF2B5EF4-FFF2-40B4-BE49-F238E27FC236}">
                  <a16:creationId xmlns:a16="http://schemas.microsoft.com/office/drawing/2014/main" id="{B13CE284-F21E-411B-BB8E-9C03B853CE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69" name="Freeform 31">
              <a:extLst>
                <a:ext uri="{FF2B5EF4-FFF2-40B4-BE49-F238E27FC236}">
                  <a16:creationId xmlns:a16="http://schemas.microsoft.com/office/drawing/2014/main" id="{23DF4578-4703-437C-A797-2A2D0CEE5F4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70" name="Freeform 32">
              <a:extLst>
                <a:ext uri="{FF2B5EF4-FFF2-40B4-BE49-F238E27FC236}">
                  <a16:creationId xmlns:a16="http://schemas.microsoft.com/office/drawing/2014/main" id="{F878F330-AF64-4F8F-88FD-A4A408D6D3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71" name="Freeform 33">
              <a:extLst>
                <a:ext uri="{FF2B5EF4-FFF2-40B4-BE49-F238E27FC236}">
                  <a16:creationId xmlns:a16="http://schemas.microsoft.com/office/drawing/2014/main" id="{AC9B00BF-4FB7-42FA-BBBD-7DB54ED3F06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72" name="Freeform 34">
              <a:extLst>
                <a:ext uri="{FF2B5EF4-FFF2-40B4-BE49-F238E27FC236}">
                  <a16:creationId xmlns:a16="http://schemas.microsoft.com/office/drawing/2014/main" id="{BD3D64CA-2AAD-4609-8DAA-3EAD4609A6B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73" name="Freeform 35">
              <a:extLst>
                <a:ext uri="{FF2B5EF4-FFF2-40B4-BE49-F238E27FC236}">
                  <a16:creationId xmlns:a16="http://schemas.microsoft.com/office/drawing/2014/main" id="{C669E05A-8550-4E91-B29E-E1912228EC9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74" name="Freeform 36">
              <a:extLst>
                <a:ext uri="{FF2B5EF4-FFF2-40B4-BE49-F238E27FC236}">
                  <a16:creationId xmlns:a16="http://schemas.microsoft.com/office/drawing/2014/main" id="{F8C1FD53-1E8F-46CA-BC2D-FCEC4DAE07F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75" name="Freeform 37">
              <a:extLst>
                <a:ext uri="{FF2B5EF4-FFF2-40B4-BE49-F238E27FC236}">
                  <a16:creationId xmlns:a16="http://schemas.microsoft.com/office/drawing/2014/main" id="{CC97A31F-CFDE-4EA3-98F1-13FDD16702E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76" name="Freeform 38">
              <a:extLst>
                <a:ext uri="{FF2B5EF4-FFF2-40B4-BE49-F238E27FC236}">
                  <a16:creationId xmlns:a16="http://schemas.microsoft.com/office/drawing/2014/main" id="{9E1540E7-E6C3-4907-B70A-B1756836559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sp>
        <p:nvSpPr>
          <p:cNvPr id="178" name="Freeform 11">
            <a:extLst>
              <a:ext uri="{FF2B5EF4-FFF2-40B4-BE49-F238E27FC236}">
                <a16:creationId xmlns:a16="http://schemas.microsoft.com/office/drawing/2014/main" id="{1310EFE2-B91D-47E7-B117-C2A802800A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159" y="3411452"/>
            <a:ext cx="1098194" cy="514066"/>
          </a:xfrm>
          <a:custGeom>
            <a:avLst/>
            <a:gdLst>
              <a:gd name="connsiteX0" fmla="*/ 10000 w 10044"/>
              <a:gd name="connsiteY0" fmla="*/ 4701 h 9966"/>
              <a:gd name="connsiteX1" fmla="*/ 8559 w 10044"/>
              <a:gd name="connsiteY1" fmla="*/ 188 h 9966"/>
              <a:gd name="connsiteX2" fmla="*/ 8527 w 10044"/>
              <a:gd name="connsiteY2" fmla="*/ 94 h 9966"/>
              <a:gd name="connsiteX3" fmla="*/ 8438 w 10044"/>
              <a:gd name="connsiteY3" fmla="*/ 0 h 9966"/>
              <a:gd name="connsiteX4" fmla="*/ 7867 w 10044"/>
              <a:gd name="connsiteY4" fmla="*/ 0 h 9966"/>
              <a:gd name="connsiteX5" fmla="*/ 0 w 10044"/>
              <a:gd name="connsiteY5" fmla="*/ 70 h 9966"/>
              <a:gd name="connsiteX6" fmla="*/ 3132 w 10044"/>
              <a:gd name="connsiteY6" fmla="*/ 9763 h 9966"/>
              <a:gd name="connsiteX7" fmla="*/ 7867 w 10044"/>
              <a:gd name="connsiteY7" fmla="*/ 9966 h 9966"/>
              <a:gd name="connsiteX8" fmla="*/ 8438 w 10044"/>
              <a:gd name="connsiteY8" fmla="*/ 9966 h 9966"/>
              <a:gd name="connsiteX9" fmla="*/ 8527 w 10044"/>
              <a:gd name="connsiteY9" fmla="*/ 9872 h 9966"/>
              <a:gd name="connsiteX10" fmla="*/ 8559 w 10044"/>
              <a:gd name="connsiteY10" fmla="*/ 9778 h 9966"/>
              <a:gd name="connsiteX11" fmla="*/ 10000 w 10044"/>
              <a:gd name="connsiteY11" fmla="*/ 5265 h 9966"/>
              <a:gd name="connsiteX12" fmla="*/ 10000 w 10044"/>
              <a:gd name="connsiteY12" fmla="*/ 4701 h 9966"/>
              <a:gd name="connsiteX0" fmla="*/ 6839 w 6883"/>
              <a:gd name="connsiteY0" fmla="*/ 4885 h 10168"/>
              <a:gd name="connsiteX1" fmla="*/ 5405 w 6883"/>
              <a:gd name="connsiteY1" fmla="*/ 357 h 10168"/>
              <a:gd name="connsiteX2" fmla="*/ 5373 w 6883"/>
              <a:gd name="connsiteY2" fmla="*/ 262 h 10168"/>
              <a:gd name="connsiteX3" fmla="*/ 5284 w 6883"/>
              <a:gd name="connsiteY3" fmla="*/ 168 h 10168"/>
              <a:gd name="connsiteX4" fmla="*/ 4716 w 6883"/>
              <a:gd name="connsiteY4" fmla="*/ 168 h 10168"/>
              <a:gd name="connsiteX5" fmla="*/ 50 w 6883"/>
              <a:gd name="connsiteY5" fmla="*/ 0 h 10168"/>
              <a:gd name="connsiteX6" fmla="*/ 1 w 6883"/>
              <a:gd name="connsiteY6" fmla="*/ 9964 h 10168"/>
              <a:gd name="connsiteX7" fmla="*/ 4716 w 6883"/>
              <a:gd name="connsiteY7" fmla="*/ 10168 h 10168"/>
              <a:gd name="connsiteX8" fmla="*/ 5284 w 6883"/>
              <a:gd name="connsiteY8" fmla="*/ 10168 h 10168"/>
              <a:gd name="connsiteX9" fmla="*/ 5373 w 6883"/>
              <a:gd name="connsiteY9" fmla="*/ 10074 h 10168"/>
              <a:gd name="connsiteX10" fmla="*/ 5405 w 6883"/>
              <a:gd name="connsiteY10" fmla="*/ 9979 h 10168"/>
              <a:gd name="connsiteX11" fmla="*/ 6839 w 6883"/>
              <a:gd name="connsiteY11" fmla="*/ 5451 h 10168"/>
              <a:gd name="connsiteX12" fmla="*/ 6839 w 6883"/>
              <a:gd name="connsiteY12" fmla="*/ 4885 h 101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6883" h="10168">
                <a:moveTo>
                  <a:pt x="6839" y="4885"/>
                </a:moveTo>
                <a:lnTo>
                  <a:pt x="5405" y="357"/>
                </a:lnTo>
                <a:cubicBezTo>
                  <a:pt x="5395" y="325"/>
                  <a:pt x="5383" y="294"/>
                  <a:pt x="5373" y="262"/>
                </a:cubicBezTo>
                <a:cubicBezTo>
                  <a:pt x="5344" y="168"/>
                  <a:pt x="5314" y="168"/>
                  <a:pt x="5284" y="168"/>
                </a:cubicBezTo>
                <a:lnTo>
                  <a:pt x="4716" y="168"/>
                </a:lnTo>
                <a:lnTo>
                  <a:pt x="50" y="0"/>
                </a:lnTo>
                <a:cubicBezTo>
                  <a:pt x="59" y="3322"/>
                  <a:pt x="-8" y="6643"/>
                  <a:pt x="1" y="9964"/>
                </a:cubicBezTo>
                <a:lnTo>
                  <a:pt x="4716" y="10168"/>
                </a:lnTo>
                <a:lnTo>
                  <a:pt x="5284" y="10168"/>
                </a:lnTo>
                <a:cubicBezTo>
                  <a:pt x="5314" y="10168"/>
                  <a:pt x="5344" y="10074"/>
                  <a:pt x="5373" y="10074"/>
                </a:cubicBezTo>
                <a:cubicBezTo>
                  <a:pt x="5373" y="9979"/>
                  <a:pt x="5405" y="9979"/>
                  <a:pt x="5405" y="9979"/>
                </a:cubicBezTo>
                <a:lnTo>
                  <a:pt x="6839" y="5451"/>
                </a:lnTo>
                <a:cubicBezTo>
                  <a:pt x="6898" y="5262"/>
                  <a:pt x="6898" y="5074"/>
                  <a:pt x="6839" y="488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</p:spTree>
    <p:extLst>
      <p:ext uri="{BB962C8B-B14F-4D97-AF65-F5344CB8AC3E}">
        <p14:creationId xmlns:p14="http://schemas.microsoft.com/office/powerpoint/2010/main" val="26742090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02" name="Group 144">
            <a:extLst>
              <a:ext uri="{FF2B5EF4-FFF2-40B4-BE49-F238E27FC236}">
                <a16:creationId xmlns:a16="http://schemas.microsoft.com/office/drawing/2014/main" id="{EB9B5B69-A297-4D2F-8B89-529DA8A273B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</p:grpSpPr>
        <p:sp>
          <p:nvSpPr>
            <p:cNvPr id="146" name="Freeform 11">
              <a:extLst>
                <a:ext uri="{FF2B5EF4-FFF2-40B4-BE49-F238E27FC236}">
                  <a16:creationId xmlns:a16="http://schemas.microsoft.com/office/drawing/2014/main" id="{3E39D215-BF38-4094-82D7-61DED114527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7" name="Freeform 12">
              <a:extLst>
                <a:ext uri="{FF2B5EF4-FFF2-40B4-BE49-F238E27FC236}">
                  <a16:creationId xmlns:a16="http://schemas.microsoft.com/office/drawing/2014/main" id="{7412700A-91C4-4126-8F17-3B9449DBB38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8" name="Freeform 13">
              <a:extLst>
                <a:ext uri="{FF2B5EF4-FFF2-40B4-BE49-F238E27FC236}">
                  <a16:creationId xmlns:a16="http://schemas.microsoft.com/office/drawing/2014/main" id="{DF985802-25A8-4B99-89F0-2A42EC325FE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49" name="Freeform 14">
              <a:extLst>
                <a:ext uri="{FF2B5EF4-FFF2-40B4-BE49-F238E27FC236}">
                  <a16:creationId xmlns:a16="http://schemas.microsoft.com/office/drawing/2014/main" id="{F54C35AF-DB92-4205-A779-2A385B71433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0" name="Freeform 15">
              <a:extLst>
                <a:ext uri="{FF2B5EF4-FFF2-40B4-BE49-F238E27FC236}">
                  <a16:creationId xmlns:a16="http://schemas.microsoft.com/office/drawing/2014/main" id="{9F845211-1F53-4E0A-891E-B78A206F078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1" name="Freeform 16">
              <a:extLst>
                <a:ext uri="{FF2B5EF4-FFF2-40B4-BE49-F238E27FC236}">
                  <a16:creationId xmlns:a16="http://schemas.microsoft.com/office/drawing/2014/main" id="{9149C7DD-9998-4805-BFC8-CEF5F5DF31A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2" name="Freeform 17">
              <a:extLst>
                <a:ext uri="{FF2B5EF4-FFF2-40B4-BE49-F238E27FC236}">
                  <a16:creationId xmlns:a16="http://schemas.microsoft.com/office/drawing/2014/main" id="{47C8036D-3ECA-43DA-BAF5-3C65CF4112F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3" name="Freeform 18">
              <a:extLst>
                <a:ext uri="{FF2B5EF4-FFF2-40B4-BE49-F238E27FC236}">
                  <a16:creationId xmlns:a16="http://schemas.microsoft.com/office/drawing/2014/main" id="{29C15912-CDE8-4DF3-9324-273FB4C86DC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4" name="Freeform 19">
              <a:extLst>
                <a:ext uri="{FF2B5EF4-FFF2-40B4-BE49-F238E27FC236}">
                  <a16:creationId xmlns:a16="http://schemas.microsoft.com/office/drawing/2014/main" id="{37C68D51-B7DA-4572-AB7E-708540B3C66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5" name="Freeform 20">
              <a:extLst>
                <a:ext uri="{FF2B5EF4-FFF2-40B4-BE49-F238E27FC236}">
                  <a16:creationId xmlns:a16="http://schemas.microsoft.com/office/drawing/2014/main" id="{1AF802CB-4E9E-4895-9363-C119914909A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6" name="Freeform 21">
              <a:extLst>
                <a:ext uri="{FF2B5EF4-FFF2-40B4-BE49-F238E27FC236}">
                  <a16:creationId xmlns:a16="http://schemas.microsoft.com/office/drawing/2014/main" id="{615760E5-5F27-4735-B01C-78E05F3FBB5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157" name="Freeform 22">
              <a:extLst>
                <a:ext uri="{FF2B5EF4-FFF2-40B4-BE49-F238E27FC236}">
                  <a16:creationId xmlns:a16="http://schemas.microsoft.com/office/drawing/2014/main" id="{DB9C6516-B2DB-432F-BD3A-A1792BD46F8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4103" name="Group 158">
            <a:extLst>
              <a:ext uri="{FF2B5EF4-FFF2-40B4-BE49-F238E27FC236}">
                <a16:creationId xmlns:a16="http://schemas.microsoft.com/office/drawing/2014/main" id="{BC9C8D0D-644B-4B97-B83C-CC8E64361D4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</p:grpSpPr>
        <p:sp>
          <p:nvSpPr>
            <p:cNvPr id="160" name="Freeform 27">
              <a:extLst>
                <a:ext uri="{FF2B5EF4-FFF2-40B4-BE49-F238E27FC236}">
                  <a16:creationId xmlns:a16="http://schemas.microsoft.com/office/drawing/2014/main" id="{F8BE1EA6-80CF-446B-A4FE-3F935A51C0E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1" name="Freeform 28">
              <a:extLst>
                <a:ext uri="{FF2B5EF4-FFF2-40B4-BE49-F238E27FC236}">
                  <a16:creationId xmlns:a16="http://schemas.microsoft.com/office/drawing/2014/main" id="{10E39808-F4F7-43DE-AB53-82B7B55EA47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2" name="Freeform 29">
              <a:extLst>
                <a:ext uri="{FF2B5EF4-FFF2-40B4-BE49-F238E27FC236}">
                  <a16:creationId xmlns:a16="http://schemas.microsoft.com/office/drawing/2014/main" id="{6ED5109A-600A-4C23-9BB3-C4C19C2D9FF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3" name="Freeform 30">
              <a:extLst>
                <a:ext uri="{FF2B5EF4-FFF2-40B4-BE49-F238E27FC236}">
                  <a16:creationId xmlns:a16="http://schemas.microsoft.com/office/drawing/2014/main" id="{D76FF73F-8CA3-42B0-A680-353805CD2A5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4" name="Freeform 31">
              <a:extLst>
                <a:ext uri="{FF2B5EF4-FFF2-40B4-BE49-F238E27FC236}">
                  <a16:creationId xmlns:a16="http://schemas.microsoft.com/office/drawing/2014/main" id="{B26A6949-3BEB-422A-854C-D4E26E4CF1D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5" name="Freeform 32">
              <a:extLst>
                <a:ext uri="{FF2B5EF4-FFF2-40B4-BE49-F238E27FC236}">
                  <a16:creationId xmlns:a16="http://schemas.microsoft.com/office/drawing/2014/main" id="{FE07AD25-30AF-40CD-B901-DF1EDBD6820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6" name="Freeform 33">
              <a:extLst>
                <a:ext uri="{FF2B5EF4-FFF2-40B4-BE49-F238E27FC236}">
                  <a16:creationId xmlns:a16="http://schemas.microsoft.com/office/drawing/2014/main" id="{5AA460AF-7760-4F15-881A-6F0BFDBCDF4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7" name="Freeform 34">
              <a:extLst>
                <a:ext uri="{FF2B5EF4-FFF2-40B4-BE49-F238E27FC236}">
                  <a16:creationId xmlns:a16="http://schemas.microsoft.com/office/drawing/2014/main" id="{EE53C70E-5D92-4C42-A34F-9F7D16006BB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8" name="Freeform 35">
              <a:extLst>
                <a:ext uri="{FF2B5EF4-FFF2-40B4-BE49-F238E27FC236}">
                  <a16:creationId xmlns:a16="http://schemas.microsoft.com/office/drawing/2014/main" id="{C27614EE-0086-4D34-99BD-52F03708DC4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9" name="Freeform 36">
              <a:extLst>
                <a:ext uri="{FF2B5EF4-FFF2-40B4-BE49-F238E27FC236}">
                  <a16:creationId xmlns:a16="http://schemas.microsoft.com/office/drawing/2014/main" id="{326919B9-3ED4-4744-A713-326B3BAF628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0" name="Freeform 37">
              <a:extLst>
                <a:ext uri="{FF2B5EF4-FFF2-40B4-BE49-F238E27FC236}">
                  <a16:creationId xmlns:a16="http://schemas.microsoft.com/office/drawing/2014/main" id="{898BDBF5-8AA3-49CD-999A-ABA1F7AE34A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1" name="Freeform 38">
              <a:extLst>
                <a:ext uri="{FF2B5EF4-FFF2-40B4-BE49-F238E27FC236}">
                  <a16:creationId xmlns:a16="http://schemas.microsoft.com/office/drawing/2014/main" id="{AF8ED3E0-CBE7-48C4-8F9E-FF98079CDBD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4104" name="Rectangle 172">
            <a:extLst>
              <a:ext uri="{FF2B5EF4-FFF2-40B4-BE49-F238E27FC236}">
                <a16:creationId xmlns:a16="http://schemas.microsoft.com/office/drawing/2014/main" id="{A84F153B-2093-4171-BD2D-1631695C9B8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105" name="Freeform 6">
            <a:extLst>
              <a:ext uri="{FF2B5EF4-FFF2-40B4-BE49-F238E27FC236}">
                <a16:creationId xmlns:a16="http://schemas.microsoft.com/office/drawing/2014/main" id="{DB5BC99D-7BEA-4F13-B82B-A956E2D097C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67C62487-720A-488B-BCAD-C5C09A444EA7}"/>
              </a:ext>
            </a:extLst>
          </p:cNvPr>
          <p:cNvSpPr txBox="1"/>
          <p:nvPr/>
        </p:nvSpPr>
        <p:spPr>
          <a:xfrm>
            <a:off x="2070482" y="278383"/>
            <a:ext cx="8915399" cy="823448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pPr>
              <a:lnSpc>
                <a:spcPct val="90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37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+mj-ea"/>
                <a:cs typeface="+mj-cs"/>
              </a:rPr>
              <a:t>Blessures</a:t>
            </a:r>
            <a:endParaRPr lang="en-US" sz="3700" dirty="0">
              <a:solidFill>
                <a:schemeClr val="tx1">
                  <a:lumMod val="85000"/>
                  <a:lumOff val="15000"/>
                </a:schemeClr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3" name="Rechthoek 2">
            <a:extLst>
              <a:ext uri="{FF2B5EF4-FFF2-40B4-BE49-F238E27FC236}">
                <a16:creationId xmlns:a16="http://schemas.microsoft.com/office/drawing/2014/main" id="{58D22AAE-F550-4678-B244-E1CF16BFFC5D}"/>
              </a:ext>
            </a:extLst>
          </p:cNvPr>
          <p:cNvSpPr/>
          <p:nvPr/>
        </p:nvSpPr>
        <p:spPr>
          <a:xfrm>
            <a:off x="2070482" y="6244736"/>
            <a:ext cx="596669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dirty="0">
                <a:hlinkClick r:id="rId2"/>
              </a:rPr>
              <a:t>https://www.youtube.com/watch?v=cdL_kG9p4DU</a:t>
            </a:r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F383A85C-CD43-4715-95DC-AA4624B35BB2}"/>
              </a:ext>
            </a:extLst>
          </p:cNvPr>
          <p:cNvSpPr txBox="1"/>
          <p:nvPr/>
        </p:nvSpPr>
        <p:spPr>
          <a:xfrm>
            <a:off x="2064163" y="1226460"/>
            <a:ext cx="8834375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§"/>
            </a:pPr>
            <a:r>
              <a:rPr lang="nl-NL" sz="2400" dirty="0"/>
              <a:t>spierpijn – ongetraind, snelle afkoeling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nl-NL" sz="2400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nl-NL" sz="2400" dirty="0"/>
              <a:t>spierscheuring – te sterke inspanning, onverwachte beweging -&gt; rust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nl-NL" sz="2400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nl-NL" sz="2400" dirty="0"/>
              <a:t>kneuzing, verzwikking (rust) &amp; ontwrichting (op zijn plek zetten)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nl-NL" sz="2400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nl-NL" sz="2400" dirty="0"/>
              <a:t>botbreuk – zetten, gips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nl-NL" sz="2400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nl-NL" sz="2400" dirty="0"/>
              <a:t>voetbalknie – meniscus, knie- en </a:t>
            </a:r>
            <a:r>
              <a:rPr lang="nl-NL" sz="2400" dirty="0" err="1"/>
              <a:t>kruis-banden</a:t>
            </a:r>
            <a:endParaRPr lang="nl-NL" sz="2400" dirty="0"/>
          </a:p>
          <a:p>
            <a:endParaRPr lang="nl-NL" sz="2400" dirty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nl-NL" sz="2400" dirty="0"/>
              <a:t>warming-up, rekoefening, </a:t>
            </a:r>
            <a:r>
              <a:rPr lang="nl-NL" sz="2400" dirty="0" err="1"/>
              <a:t>cooling</a:t>
            </a:r>
            <a:r>
              <a:rPr lang="nl-NL" sz="2400" dirty="0"/>
              <a:t>-down</a:t>
            </a:r>
          </a:p>
        </p:txBody>
      </p:sp>
    </p:spTree>
    <p:extLst>
      <p:ext uri="{BB962C8B-B14F-4D97-AF65-F5344CB8AC3E}">
        <p14:creationId xmlns:p14="http://schemas.microsoft.com/office/powerpoint/2010/main" val="32633195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589212" y="206527"/>
            <a:ext cx="8915399" cy="1643656"/>
          </a:xfrm>
        </p:spPr>
        <p:txBody>
          <a:bodyPr>
            <a:normAutofit/>
          </a:bodyPr>
          <a:lstStyle/>
          <a:p>
            <a:r>
              <a:rPr lang="nl-NL" dirty="0" err="1"/>
              <a:t>To</a:t>
            </a:r>
            <a:r>
              <a:rPr lang="nl-NL" dirty="0"/>
              <a:t> do: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455229" y="2353517"/>
            <a:ext cx="9736771" cy="3051603"/>
          </a:xfrm>
        </p:spPr>
        <p:txBody>
          <a:bodyPr>
            <a:normAutofit lnSpcReduction="10000"/>
          </a:bodyPr>
          <a:lstStyle/>
          <a:p>
            <a:endParaRPr lang="nl-NL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sz="2200" dirty="0"/>
              <a:t>Nakijken opdrachten 2.2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sz="2200" dirty="0"/>
              <a:t>Lezen 2.3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sz="2200" dirty="0" err="1"/>
              <a:t>Opd</a:t>
            </a:r>
            <a:r>
              <a:rPr lang="nl-NL" sz="2200" dirty="0"/>
              <a:t>. 1 t/m 18 </a:t>
            </a:r>
            <a:r>
              <a:rPr lang="nl-NL" sz="2200" b="1" u="sng" dirty="0"/>
              <a:t>(5 en 6 niet!)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endParaRPr lang="nl-NL" sz="2200" dirty="0"/>
          </a:p>
          <a:p>
            <a:endParaRPr lang="nl-NL" sz="2200" dirty="0"/>
          </a:p>
          <a:p>
            <a:r>
              <a:rPr lang="nl-NL" sz="2200" b="1" dirty="0"/>
              <a:t>Wat niet af is = huiswerk</a:t>
            </a:r>
          </a:p>
        </p:txBody>
      </p:sp>
    </p:spTree>
    <p:extLst>
      <p:ext uri="{BB962C8B-B14F-4D97-AF65-F5344CB8AC3E}">
        <p14:creationId xmlns:p14="http://schemas.microsoft.com/office/powerpoint/2010/main" val="16822848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96" name="Group 70">
            <a:extLst>
              <a:ext uri="{FF2B5EF4-FFF2-40B4-BE49-F238E27FC236}">
                <a16:creationId xmlns:a16="http://schemas.microsoft.com/office/drawing/2014/main" id="{166BF9EE-F7AC-4FA5-AC7E-001B3A642F7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9" y="228600"/>
            <a:ext cx="2851523" cy="6638625"/>
            <a:chOff x="2487613" y="285750"/>
            <a:chExt cx="2428875" cy="5654676"/>
          </a:xfrm>
        </p:grpSpPr>
        <p:sp>
          <p:nvSpPr>
            <p:cNvPr id="72" name="Freeform 11">
              <a:extLst>
                <a:ext uri="{FF2B5EF4-FFF2-40B4-BE49-F238E27FC236}">
                  <a16:creationId xmlns:a16="http://schemas.microsoft.com/office/drawing/2014/main" id="{3B48D182-44E3-4D8B-ACEF-F1A900BE443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3" name="Freeform 12">
              <a:extLst>
                <a:ext uri="{FF2B5EF4-FFF2-40B4-BE49-F238E27FC236}">
                  <a16:creationId xmlns:a16="http://schemas.microsoft.com/office/drawing/2014/main" id="{355A535A-A489-477F-A314-593AA8CAFB2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4" name="Freeform 13">
              <a:extLst>
                <a:ext uri="{FF2B5EF4-FFF2-40B4-BE49-F238E27FC236}">
                  <a16:creationId xmlns:a16="http://schemas.microsoft.com/office/drawing/2014/main" id="{954C2D4C-FD83-4EF4-9312-04442ABD66B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5" name="Freeform 14">
              <a:extLst>
                <a:ext uri="{FF2B5EF4-FFF2-40B4-BE49-F238E27FC236}">
                  <a16:creationId xmlns:a16="http://schemas.microsoft.com/office/drawing/2014/main" id="{C20701C2-CD9A-4698-BC97-E1085820C2C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6" name="Freeform 15">
              <a:extLst>
                <a:ext uri="{FF2B5EF4-FFF2-40B4-BE49-F238E27FC236}">
                  <a16:creationId xmlns:a16="http://schemas.microsoft.com/office/drawing/2014/main" id="{62575C35-466F-42AE-87A1-D691849AB8C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7" name="Freeform 16">
              <a:extLst>
                <a:ext uri="{FF2B5EF4-FFF2-40B4-BE49-F238E27FC236}">
                  <a16:creationId xmlns:a16="http://schemas.microsoft.com/office/drawing/2014/main" id="{58236F37-6119-45AC-80A0-CD2C311B505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8" name="Freeform 17">
              <a:extLst>
                <a:ext uri="{FF2B5EF4-FFF2-40B4-BE49-F238E27FC236}">
                  <a16:creationId xmlns:a16="http://schemas.microsoft.com/office/drawing/2014/main" id="{F3FDD799-39FE-4D6F-9A64-2F472B21507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79" name="Freeform 18">
              <a:extLst>
                <a:ext uri="{FF2B5EF4-FFF2-40B4-BE49-F238E27FC236}">
                  <a16:creationId xmlns:a16="http://schemas.microsoft.com/office/drawing/2014/main" id="{9820D241-1D49-442C-A95A-00BC1BF9E29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80" name="Freeform 19">
              <a:extLst>
                <a:ext uri="{FF2B5EF4-FFF2-40B4-BE49-F238E27FC236}">
                  <a16:creationId xmlns:a16="http://schemas.microsoft.com/office/drawing/2014/main" id="{EBC2197C-B383-4866-8ABD-74222400BE8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81" name="Freeform 20">
              <a:extLst>
                <a:ext uri="{FF2B5EF4-FFF2-40B4-BE49-F238E27FC236}">
                  <a16:creationId xmlns:a16="http://schemas.microsoft.com/office/drawing/2014/main" id="{404B06AA-FC93-4471-9DE4-56A401E70A5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82" name="Freeform 21">
              <a:extLst>
                <a:ext uri="{FF2B5EF4-FFF2-40B4-BE49-F238E27FC236}">
                  <a16:creationId xmlns:a16="http://schemas.microsoft.com/office/drawing/2014/main" id="{E580600C-013F-4FAF-8FB7-4CC0FA80A92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83" name="Freeform 22">
              <a:extLst>
                <a:ext uri="{FF2B5EF4-FFF2-40B4-BE49-F238E27FC236}">
                  <a16:creationId xmlns:a16="http://schemas.microsoft.com/office/drawing/2014/main" id="{9BFCF199-64B2-4AEE-88C4-E954ABF3627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8197" name="Group 84">
            <a:extLst>
              <a:ext uri="{FF2B5EF4-FFF2-40B4-BE49-F238E27FC236}">
                <a16:creationId xmlns:a16="http://schemas.microsoft.com/office/drawing/2014/main" id="{E312DBA5-56D8-42B2-BA94-28168C2A670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</p:grpSpPr>
        <p:sp>
          <p:nvSpPr>
            <p:cNvPr id="86" name="Freeform 27">
              <a:extLst>
                <a:ext uri="{FF2B5EF4-FFF2-40B4-BE49-F238E27FC236}">
                  <a16:creationId xmlns:a16="http://schemas.microsoft.com/office/drawing/2014/main" id="{7AD46C74-3117-46B0-B267-0F61B57CACE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7" name="Freeform 28">
              <a:extLst>
                <a:ext uri="{FF2B5EF4-FFF2-40B4-BE49-F238E27FC236}">
                  <a16:creationId xmlns:a16="http://schemas.microsoft.com/office/drawing/2014/main" id="{8C13B810-9664-45D8-8510-D6ED0ADD721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8" name="Freeform 29">
              <a:extLst>
                <a:ext uri="{FF2B5EF4-FFF2-40B4-BE49-F238E27FC236}">
                  <a16:creationId xmlns:a16="http://schemas.microsoft.com/office/drawing/2014/main" id="{10306E52-A922-4458-BCCE-C3C840CC755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89" name="Freeform 30">
              <a:extLst>
                <a:ext uri="{FF2B5EF4-FFF2-40B4-BE49-F238E27FC236}">
                  <a16:creationId xmlns:a16="http://schemas.microsoft.com/office/drawing/2014/main" id="{CB578819-B7E7-4250-932F-52AE2A2A9A5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90" name="Freeform 31">
              <a:extLst>
                <a:ext uri="{FF2B5EF4-FFF2-40B4-BE49-F238E27FC236}">
                  <a16:creationId xmlns:a16="http://schemas.microsoft.com/office/drawing/2014/main" id="{454B9C91-B623-424A-B16E-F764F189D30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91" name="Freeform 32">
              <a:extLst>
                <a:ext uri="{FF2B5EF4-FFF2-40B4-BE49-F238E27FC236}">
                  <a16:creationId xmlns:a16="http://schemas.microsoft.com/office/drawing/2014/main" id="{EFD03C4A-8484-41E6-B458-032F1DCA70A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92" name="Freeform 33">
              <a:extLst>
                <a:ext uri="{FF2B5EF4-FFF2-40B4-BE49-F238E27FC236}">
                  <a16:creationId xmlns:a16="http://schemas.microsoft.com/office/drawing/2014/main" id="{DDC2F3C3-1D4E-4913-9C5C-F9A65B47E5C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93" name="Freeform 34">
              <a:extLst>
                <a:ext uri="{FF2B5EF4-FFF2-40B4-BE49-F238E27FC236}">
                  <a16:creationId xmlns:a16="http://schemas.microsoft.com/office/drawing/2014/main" id="{1E15BCA2-2420-4C53-ADE9-40FBAC2384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94" name="Freeform 35">
              <a:extLst>
                <a:ext uri="{FF2B5EF4-FFF2-40B4-BE49-F238E27FC236}">
                  <a16:creationId xmlns:a16="http://schemas.microsoft.com/office/drawing/2014/main" id="{73D5FBF4-7129-4C51-B603-E3BC3341951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95" name="Freeform 36">
              <a:extLst>
                <a:ext uri="{FF2B5EF4-FFF2-40B4-BE49-F238E27FC236}">
                  <a16:creationId xmlns:a16="http://schemas.microsoft.com/office/drawing/2014/main" id="{0165B164-CE2A-494C-88FC-507232B37C0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96" name="Freeform 37">
              <a:extLst>
                <a:ext uri="{FF2B5EF4-FFF2-40B4-BE49-F238E27FC236}">
                  <a16:creationId xmlns:a16="http://schemas.microsoft.com/office/drawing/2014/main" id="{87F127E5-B10B-4D18-BCF0-E7C3C7F401E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97" name="Freeform 38">
              <a:extLst>
                <a:ext uri="{FF2B5EF4-FFF2-40B4-BE49-F238E27FC236}">
                  <a16:creationId xmlns:a16="http://schemas.microsoft.com/office/drawing/2014/main" id="{FC692D59-F28D-4E42-B435-225F2C6CFA3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8198" name="Rectangle 98">
            <a:extLst>
              <a:ext uri="{FF2B5EF4-FFF2-40B4-BE49-F238E27FC236}">
                <a16:creationId xmlns:a16="http://schemas.microsoft.com/office/drawing/2014/main" id="{1996130F-9AB5-4DE9-8574-3AF891C5C1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199" name="Freeform 11">
            <a:extLst>
              <a:ext uri="{FF2B5EF4-FFF2-40B4-BE49-F238E27FC236}">
                <a16:creationId xmlns:a16="http://schemas.microsoft.com/office/drawing/2014/main" id="{7326F4E6-9131-42DA-97B2-0BA8D1E258A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591050B-0293-4AC3-874F-79DABB26DF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528526" y="552624"/>
            <a:ext cx="4137059" cy="1280890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z="3200" dirty="0" err="1"/>
              <a:t>Afsluiting</a:t>
            </a:r>
            <a:endParaRPr lang="en-US" sz="3200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D43767D-2ECD-42F8-BF9C-33744FD20F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524813" y="2129263"/>
            <a:ext cx="4140772" cy="3777622"/>
          </a:xfrm>
        </p:spPr>
        <p:txBody>
          <a:bodyPr vert="horz" lIns="91440" tIns="45720" rIns="91440" bIns="45720" rtlCol="0">
            <a:normAutofit/>
          </a:bodyPr>
          <a:lstStyle/>
          <a:p>
            <a:pPr marL="285750" indent="-285750">
              <a:buFont typeface="Wingdings 3" charset="2"/>
              <a:buChar char=""/>
            </a:pPr>
            <a:r>
              <a:rPr lang="en-US" sz="2400" dirty="0">
                <a:solidFill>
                  <a:srgbClr val="000000"/>
                </a:solidFill>
              </a:rPr>
              <a:t>Kahoot</a:t>
            </a:r>
          </a:p>
          <a:p>
            <a:pPr marL="285750" indent="-285750">
              <a:buFont typeface="Wingdings 3" charset="2"/>
              <a:buChar char=""/>
            </a:pPr>
            <a:r>
              <a:rPr lang="en-US" sz="2400" dirty="0">
                <a:solidFill>
                  <a:srgbClr val="000000"/>
                </a:solidFill>
              </a:rPr>
              <a:t>Wat </a:t>
            </a:r>
            <a:r>
              <a:rPr lang="en-US" sz="2400" dirty="0" err="1">
                <a:solidFill>
                  <a:srgbClr val="000000"/>
                </a:solidFill>
              </a:rPr>
              <a:t>niet</a:t>
            </a:r>
            <a:r>
              <a:rPr lang="en-US" sz="2400" dirty="0">
                <a:solidFill>
                  <a:srgbClr val="000000"/>
                </a:solidFill>
              </a:rPr>
              <a:t> </a:t>
            </a:r>
            <a:r>
              <a:rPr lang="en-US" sz="2400" dirty="0" err="1">
                <a:solidFill>
                  <a:srgbClr val="000000"/>
                </a:solidFill>
              </a:rPr>
              <a:t>af</a:t>
            </a:r>
            <a:r>
              <a:rPr lang="en-US" sz="2400" dirty="0">
                <a:solidFill>
                  <a:srgbClr val="000000"/>
                </a:solidFill>
              </a:rPr>
              <a:t> is, is HW</a:t>
            </a:r>
          </a:p>
          <a:p>
            <a:endParaRPr lang="en-US" sz="2400" dirty="0">
              <a:solidFill>
                <a:srgbClr val="000000"/>
              </a:solidFill>
            </a:endParaRPr>
          </a:p>
          <a:p>
            <a:endParaRPr lang="en-US" dirty="0">
              <a:solidFill>
                <a:srgbClr val="000000"/>
              </a:solidFill>
            </a:endParaRPr>
          </a:p>
        </p:txBody>
      </p:sp>
      <p:pic>
        <p:nvPicPr>
          <p:cNvPr id="8194" name="Picture 2" descr="Afbeeldingsresultaat voor kahoot">
            <a:extLst>
              <a:ext uri="{FF2B5EF4-FFF2-40B4-BE49-F238E27FC236}">
                <a16:creationId xmlns:a16="http://schemas.microsoft.com/office/drawing/2014/main" id="{419A77C7-54CE-425F-92B0-18EC708FF266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 rot="1392959">
            <a:off x="6826803" y="1180762"/>
            <a:ext cx="4369419" cy="245779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ekstvak 3">
            <a:extLst>
              <a:ext uri="{FF2B5EF4-FFF2-40B4-BE49-F238E27FC236}">
                <a16:creationId xmlns:a16="http://schemas.microsoft.com/office/drawing/2014/main" id="{5F711AF2-846F-44C8-AA89-C7EAD7514DEE}"/>
              </a:ext>
            </a:extLst>
          </p:cNvPr>
          <p:cNvSpPr txBox="1"/>
          <p:nvPr/>
        </p:nvSpPr>
        <p:spPr>
          <a:xfrm>
            <a:off x="3049931" y="5005520"/>
            <a:ext cx="659321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dirty="0">
                <a:solidFill>
                  <a:srgbClr val="C00000"/>
                </a:solidFill>
              </a:rPr>
              <a:t>Alvast een fijne vakantie!</a:t>
            </a:r>
          </a:p>
        </p:txBody>
      </p:sp>
    </p:spTree>
    <p:extLst>
      <p:ext uri="{BB962C8B-B14F-4D97-AF65-F5344CB8AC3E}">
        <p14:creationId xmlns:p14="http://schemas.microsoft.com/office/powerpoint/2010/main" val="413866323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4E41826925F3540B5A18FF5C6B7DF7A" ma:contentTypeVersion="11" ma:contentTypeDescription="Een nieuw document maken." ma:contentTypeScope="" ma:versionID="b67141978ab03e00fa3a59a235163302">
  <xsd:schema xmlns:xsd="http://www.w3.org/2001/XMLSchema" xmlns:xs="http://www.w3.org/2001/XMLSchema" xmlns:p="http://schemas.microsoft.com/office/2006/metadata/properties" xmlns:ns3="6ed89db6-d158-478a-a795-465c84313332" xmlns:ns4="46bba6e6-d903-448b-921b-6d9b5118dcef" targetNamespace="http://schemas.microsoft.com/office/2006/metadata/properties" ma:root="true" ma:fieldsID="966e2cd3188c61bb8286ab1230adfde5" ns3:_="" ns4:_="">
    <xsd:import namespace="6ed89db6-d158-478a-a795-465c84313332"/>
    <xsd:import namespace="46bba6e6-d903-448b-921b-6d9b5118dcef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GenerationTime" minOccurs="0"/>
                <xsd:element ref="ns3:MediaServiceEventHashCode" minOccurs="0"/>
                <xsd:element ref="ns3:MediaServiceOCR" minOccurs="0"/>
                <xsd:element ref="ns3:MediaServiceDateTaken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ed89db6-d158-478a-a795-465c8431333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6bba6e6-d903-448b-921b-6d9b5118dcef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8" nillable="true" ma:displayName="Hint-hash delen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E657C99F-B5A5-413B-928F-2104B9C45CA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ed89db6-d158-478a-a795-465c84313332"/>
    <ds:schemaRef ds:uri="46bba6e6-d903-448b-921b-6d9b5118dce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D39039E-63D8-471A-ACFF-F63D395BEA71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38950274-F394-45FB-B1CA-BD8E49D78AC7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346</Words>
  <Application>Microsoft Office PowerPoint</Application>
  <PresentationFormat>Breedbeeld</PresentationFormat>
  <Paragraphs>67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4" baseType="lpstr">
      <vt:lpstr>Arial</vt:lpstr>
      <vt:lpstr>Century Gothic</vt:lpstr>
      <vt:lpstr>Wingdings</vt:lpstr>
      <vt:lpstr>Wingdings 3</vt:lpstr>
      <vt:lpstr>Sliert</vt:lpstr>
      <vt:lpstr>2.3 Spieren</vt:lpstr>
      <vt:lpstr>Wat gaan we vandaag doen?</vt:lpstr>
      <vt:lpstr>Lesdoelen </vt:lpstr>
      <vt:lpstr>Hoe ziet een spier er uit?</vt:lpstr>
      <vt:lpstr>Hoe werkt een spier?</vt:lpstr>
      <vt:lpstr>Type spieren</vt:lpstr>
      <vt:lpstr>PowerPoint-presentatie</vt:lpstr>
      <vt:lpstr>To do:</vt:lpstr>
      <vt:lpstr>Afsluiting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2.3 Spieren</dc:title>
  <dc:creator>Romy Visée</dc:creator>
  <cp:lastModifiedBy>Romy Visée</cp:lastModifiedBy>
  <cp:revision>1</cp:revision>
  <dcterms:created xsi:type="dcterms:W3CDTF">2020-02-18T15:03:09Z</dcterms:created>
  <dcterms:modified xsi:type="dcterms:W3CDTF">2020-02-18T15:56:18Z</dcterms:modified>
</cp:coreProperties>
</file>