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6" r:id="rId5"/>
    <p:sldId id="257" r:id="rId6"/>
    <p:sldId id="263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466FF1F-1B32-48A1-B3E8-18795A9EA3A2}" v="11" dt="2020-03-05T10:47:30.29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413" autoAdjust="0"/>
    <p:restoredTop sz="94660"/>
  </p:normalViewPr>
  <p:slideViewPr>
    <p:cSldViewPr snapToGrid="0">
      <p:cViewPr varScale="1">
        <p:scale>
          <a:sx n="67" d="100"/>
          <a:sy n="67" d="100"/>
        </p:scale>
        <p:origin x="628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Visée,Romy R." userId="a207622d-2e31-43f0-b964-eed2cfaeef16" providerId="ADAL" clId="{66C0E218-142F-4406-AAA5-398625E8DA15}"/>
    <pc:docChg chg="undo custSel modSld">
      <pc:chgData name="Visée,Romy R." userId="a207622d-2e31-43f0-b964-eed2cfaeef16" providerId="ADAL" clId="{66C0E218-142F-4406-AAA5-398625E8DA15}" dt="2020-02-13T07:46:20.598" v="46" actId="20577"/>
      <pc:docMkLst>
        <pc:docMk/>
      </pc:docMkLst>
      <pc:sldChg chg="modSp">
        <pc:chgData name="Visée,Romy R." userId="a207622d-2e31-43f0-b964-eed2cfaeef16" providerId="ADAL" clId="{66C0E218-142F-4406-AAA5-398625E8DA15}" dt="2020-02-11T19:30:38.234" v="31" actId="403"/>
        <pc:sldMkLst>
          <pc:docMk/>
          <pc:sldMk cId="1535844035" sldId="256"/>
        </pc:sldMkLst>
        <pc:spChg chg="mod">
          <ac:chgData name="Visée,Romy R." userId="a207622d-2e31-43f0-b964-eed2cfaeef16" providerId="ADAL" clId="{66C0E218-142F-4406-AAA5-398625E8DA15}" dt="2020-02-11T19:30:38.234" v="31" actId="403"/>
          <ac:spMkLst>
            <pc:docMk/>
            <pc:sldMk cId="1535844035" sldId="256"/>
            <ac:spMk id="3" creationId="{71E5AC85-FA8D-4B49-9971-01822C3D5CF7}"/>
          </ac:spMkLst>
        </pc:spChg>
      </pc:sldChg>
      <pc:sldChg chg="modSp">
        <pc:chgData name="Visée,Romy R." userId="a207622d-2e31-43f0-b964-eed2cfaeef16" providerId="ADAL" clId="{66C0E218-142F-4406-AAA5-398625E8DA15}" dt="2020-02-13T07:46:20.598" v="46" actId="20577"/>
        <pc:sldMkLst>
          <pc:docMk/>
          <pc:sldMk cId="1780896260" sldId="257"/>
        </pc:sldMkLst>
        <pc:spChg chg="mod">
          <ac:chgData name="Visée,Romy R." userId="a207622d-2e31-43f0-b964-eed2cfaeef16" providerId="ADAL" clId="{66C0E218-142F-4406-AAA5-398625E8DA15}" dt="2020-02-13T07:46:20.598" v="46" actId="20577"/>
          <ac:spMkLst>
            <pc:docMk/>
            <pc:sldMk cId="1780896260" sldId="257"/>
            <ac:spMk id="3" creationId="{CD43767D-2ECD-42F8-BF9C-33744FD20FA4}"/>
          </ac:spMkLst>
        </pc:spChg>
      </pc:sldChg>
      <pc:sldChg chg="modSp">
        <pc:chgData name="Visée,Romy R." userId="a207622d-2e31-43f0-b964-eed2cfaeef16" providerId="ADAL" clId="{66C0E218-142F-4406-AAA5-398625E8DA15}" dt="2020-02-10T14:16:38.179" v="0" actId="5793"/>
        <pc:sldMkLst>
          <pc:docMk/>
          <pc:sldMk cId="2323525313" sldId="259"/>
        </pc:sldMkLst>
        <pc:spChg chg="mod">
          <ac:chgData name="Visée,Romy R." userId="a207622d-2e31-43f0-b964-eed2cfaeef16" providerId="ADAL" clId="{66C0E218-142F-4406-AAA5-398625E8DA15}" dt="2020-02-10T14:16:38.179" v="0" actId="5793"/>
          <ac:spMkLst>
            <pc:docMk/>
            <pc:sldMk cId="2323525313" sldId="259"/>
            <ac:spMk id="3" creationId="{CD43767D-2ECD-42F8-BF9C-33744FD20FA4}"/>
          </ac:spMkLst>
        </pc:spChg>
      </pc:sldChg>
      <pc:sldChg chg="modSp">
        <pc:chgData name="Visée,Romy R." userId="a207622d-2e31-43f0-b964-eed2cfaeef16" providerId="ADAL" clId="{66C0E218-142F-4406-AAA5-398625E8DA15}" dt="2020-02-10T14:38:20.565" v="29" actId="20577"/>
        <pc:sldMkLst>
          <pc:docMk/>
          <pc:sldMk cId="413866323" sldId="262"/>
        </pc:sldMkLst>
        <pc:spChg chg="mod">
          <ac:chgData name="Visée,Romy R." userId="a207622d-2e31-43f0-b964-eed2cfaeef16" providerId="ADAL" clId="{66C0E218-142F-4406-AAA5-398625E8DA15}" dt="2020-02-10T14:38:20.565" v="29" actId="20577"/>
          <ac:spMkLst>
            <pc:docMk/>
            <pc:sldMk cId="413866323" sldId="262"/>
            <ac:spMk id="3" creationId="{CD43767D-2ECD-42F8-BF9C-33744FD20FA4}"/>
          </ac:spMkLst>
        </pc:spChg>
      </pc:sldChg>
      <pc:sldChg chg="modSp">
        <pc:chgData name="Visée,Romy R." userId="a207622d-2e31-43f0-b964-eed2cfaeef16" providerId="ADAL" clId="{66C0E218-142F-4406-AAA5-398625E8DA15}" dt="2020-02-13T07:45:58.058" v="43" actId="27636"/>
        <pc:sldMkLst>
          <pc:docMk/>
          <pc:sldMk cId="1682284865" sldId="263"/>
        </pc:sldMkLst>
        <pc:spChg chg="mod">
          <ac:chgData name="Visée,Romy R." userId="a207622d-2e31-43f0-b964-eed2cfaeef16" providerId="ADAL" clId="{66C0E218-142F-4406-AAA5-398625E8DA15}" dt="2020-02-13T07:45:58.058" v="43" actId="27636"/>
          <ac:spMkLst>
            <pc:docMk/>
            <pc:sldMk cId="1682284865" sldId="263"/>
            <ac:spMk id="3" creationId="{CD43767D-2ECD-42F8-BF9C-33744FD20FA4}"/>
          </ac:spMkLst>
        </pc:spChg>
      </pc:sldChg>
      <pc:sldChg chg="modSp">
        <pc:chgData name="Visée,Romy R." userId="a207622d-2e31-43f0-b964-eed2cfaeef16" providerId="ADAL" clId="{66C0E218-142F-4406-AAA5-398625E8DA15}" dt="2020-02-12T19:29:31.779" v="33" actId="20577"/>
        <pc:sldMkLst>
          <pc:docMk/>
          <pc:sldMk cId="1069334963" sldId="265"/>
        </pc:sldMkLst>
        <pc:spChg chg="mod">
          <ac:chgData name="Visée,Romy R." userId="a207622d-2e31-43f0-b964-eed2cfaeef16" providerId="ADAL" clId="{66C0E218-142F-4406-AAA5-398625E8DA15}" dt="2020-02-12T19:29:31.779" v="33" actId="20577"/>
          <ac:spMkLst>
            <pc:docMk/>
            <pc:sldMk cId="1069334963" sldId="265"/>
            <ac:spMk id="3" creationId="{CD43767D-2ECD-42F8-BF9C-33744FD20FA4}"/>
          </ac:spMkLst>
        </pc:spChg>
      </pc:sldChg>
      <pc:sldChg chg="modAnim">
        <pc:chgData name="Visée,Romy R." userId="a207622d-2e31-43f0-b964-eed2cfaeef16" providerId="ADAL" clId="{66C0E218-142F-4406-AAA5-398625E8DA15}" dt="2020-02-12T19:31:01.258" v="35"/>
        <pc:sldMkLst>
          <pc:docMk/>
          <pc:sldMk cId="2674209090" sldId="266"/>
        </pc:sldMkLst>
      </pc:sldChg>
      <pc:sldChg chg="modSp">
        <pc:chgData name="Visée,Romy R." userId="a207622d-2e31-43f0-b964-eed2cfaeef16" providerId="ADAL" clId="{66C0E218-142F-4406-AAA5-398625E8DA15}" dt="2020-02-12T19:31:15.022" v="37" actId="1076"/>
        <pc:sldMkLst>
          <pc:docMk/>
          <pc:sldMk cId="3263319590" sldId="267"/>
        </pc:sldMkLst>
        <pc:spChg chg="mod">
          <ac:chgData name="Visée,Romy R." userId="a207622d-2e31-43f0-b964-eed2cfaeef16" providerId="ADAL" clId="{66C0E218-142F-4406-AAA5-398625E8DA15}" dt="2020-02-12T19:31:15.022" v="37" actId="1076"/>
          <ac:spMkLst>
            <pc:docMk/>
            <pc:sldMk cId="3263319590" sldId="267"/>
            <ac:spMk id="2" creationId="{67C62487-720A-488B-BCAD-C5C09A444EA7}"/>
          </ac:spMkLst>
        </pc:spChg>
      </pc:sldChg>
    </pc:docChg>
  </pc:docChgLst>
  <pc:docChgLst>
    <pc:chgData name="Visée,Romy R." userId="a207622d-2e31-43f0-b964-eed2cfaeef16" providerId="ADAL" clId="{4D01A6FE-E9AC-4BFA-A598-209AB7B97316}"/>
    <pc:docChg chg="undo custSel mod delSld modSld">
      <pc:chgData name="Visée,Romy R." userId="a207622d-2e31-43f0-b964-eed2cfaeef16" providerId="ADAL" clId="{4D01A6FE-E9AC-4BFA-A598-209AB7B97316}" dt="2020-02-18T15:29:40.767" v="1836"/>
      <pc:docMkLst>
        <pc:docMk/>
      </pc:docMkLst>
      <pc:sldChg chg="addSp delSp modSp">
        <pc:chgData name="Visée,Romy R." userId="a207622d-2e31-43f0-b964-eed2cfaeef16" providerId="ADAL" clId="{4D01A6FE-E9AC-4BFA-A598-209AB7B97316}" dt="2020-02-18T15:02:45.223" v="658" actId="1076"/>
        <pc:sldMkLst>
          <pc:docMk/>
          <pc:sldMk cId="1535844035" sldId="256"/>
        </pc:sldMkLst>
        <pc:spChg chg="mod">
          <ac:chgData name="Visée,Romy R." userId="a207622d-2e31-43f0-b964-eed2cfaeef16" providerId="ADAL" clId="{4D01A6FE-E9AC-4BFA-A598-209AB7B97316}" dt="2020-02-18T15:02:45.223" v="658" actId="1076"/>
          <ac:spMkLst>
            <pc:docMk/>
            <pc:sldMk cId="1535844035" sldId="256"/>
            <ac:spMk id="2" creationId="{22CEB619-6D4B-4C41-BD92-79F99D32E979}"/>
          </ac:spMkLst>
        </pc:spChg>
        <pc:spChg chg="mod ord">
          <ac:chgData name="Visée,Romy R." userId="a207622d-2e31-43f0-b964-eed2cfaeef16" providerId="ADAL" clId="{4D01A6FE-E9AC-4BFA-A598-209AB7B97316}" dt="2020-02-18T15:02:40.085" v="656" actId="403"/>
          <ac:spMkLst>
            <pc:docMk/>
            <pc:sldMk cId="1535844035" sldId="256"/>
            <ac:spMk id="3" creationId="{71E5AC85-FA8D-4B49-9971-01822C3D5CF7}"/>
          </ac:spMkLst>
        </pc:spChg>
        <pc:spChg chg="del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71" creationId="{6D356F1A-690D-401E-8CF3-E4686CDFEC30}"/>
          </ac:spMkLst>
        </pc:spChg>
        <pc:spChg chg="del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01" creationId="{8841A10E-0F0E-4596-8888-870D709254A7}"/>
          </ac:spMkLst>
        </pc:spChg>
        <pc:spChg chg="del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03" creationId="{29B1E55C-E51F-4093-A2A8-137C3E9014D7}"/>
          </ac:spMkLst>
        </pc:spChg>
        <pc:spChg chg="add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37" creationId="{FA94DED7-0A28-4AD9-8747-E94113225016}"/>
          </ac:spMkLst>
        </pc:spChg>
        <pc:spChg chg="add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39" creationId="{6F175609-91A3-416E-BC3D-7548FDE02910}"/>
          </ac:spMkLst>
        </pc:spChg>
        <pc:spChg chg="add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41" creationId="{9A3B0D54-9DF0-4FF8-A0AA-B4234DF358EF}"/>
          </ac:spMkLst>
        </pc:spChg>
        <pc:spChg chg="add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43" creationId="{64D236DE-BD07-488F-B236-DDEEFFF720FF}"/>
          </ac:spMkLst>
        </pc:spChg>
        <pc:grpChg chg="del">
          <ac:chgData name="Visée,Romy R." userId="a207622d-2e31-43f0-b964-eed2cfaeef16" providerId="ADAL" clId="{4D01A6FE-E9AC-4BFA-A598-209AB7B97316}" dt="2020-02-18T15:02:19.799" v="629" actId="26606"/>
          <ac:grpSpMkLst>
            <pc:docMk/>
            <pc:sldMk cId="1535844035" sldId="256"/>
            <ac:grpSpMk id="73" creationId="{F398A7BA-9279-4363-9D59-238782AB6BB5}"/>
          </ac:grpSpMkLst>
        </pc:grpChg>
        <pc:grpChg chg="del">
          <ac:chgData name="Visée,Romy R." userId="a207622d-2e31-43f0-b964-eed2cfaeef16" providerId="ADAL" clId="{4D01A6FE-E9AC-4BFA-A598-209AB7B97316}" dt="2020-02-18T15:02:19.799" v="629" actId="26606"/>
          <ac:grpSpMkLst>
            <pc:docMk/>
            <pc:sldMk cId="1535844035" sldId="256"/>
            <ac:grpSpMk id="87" creationId="{3B88DAD3-AF6F-4D6C-8512-7239A69A40DD}"/>
          </ac:grpSpMkLst>
        </pc:grpChg>
        <pc:picChg chg="add del">
          <ac:chgData name="Visée,Romy R." userId="a207622d-2e31-43f0-b964-eed2cfaeef16" providerId="ADAL" clId="{4D01A6FE-E9AC-4BFA-A598-209AB7B97316}" dt="2020-02-18T15:01:58.830" v="627" actId="478"/>
          <ac:picMkLst>
            <pc:docMk/>
            <pc:sldMk cId="1535844035" sldId="256"/>
            <ac:picMk id="4" creationId="{A1AC952B-FE2E-4749-BD52-347BA8B185F9}"/>
          </ac:picMkLst>
        </pc:picChg>
        <pc:picChg chg="del">
          <ac:chgData name="Visée,Romy R." userId="a207622d-2e31-43f0-b964-eed2cfaeef16" providerId="ADAL" clId="{4D01A6FE-E9AC-4BFA-A598-209AB7B97316}" dt="2020-02-18T15:01:58.830" v="627" actId="478"/>
          <ac:picMkLst>
            <pc:docMk/>
            <pc:sldMk cId="1535844035" sldId="256"/>
            <ac:picMk id="1026" creationId="{9EBE0068-4841-4C04-A3D7-DF6A5DF88A7F}"/>
          </ac:picMkLst>
        </pc:picChg>
        <pc:picChg chg="add mod">
          <ac:chgData name="Visée,Romy R." userId="a207622d-2e31-43f0-b964-eed2cfaeef16" providerId="ADAL" clId="{4D01A6FE-E9AC-4BFA-A598-209AB7B97316}" dt="2020-02-18T15:02:19.799" v="629" actId="26606"/>
          <ac:picMkLst>
            <pc:docMk/>
            <pc:sldMk cId="1535844035" sldId="256"/>
            <ac:picMk id="1028" creationId="{7DEC292A-166C-49EB-A0E5-E64316039829}"/>
          </ac:picMkLst>
        </pc:picChg>
      </pc:sldChg>
      <pc:sldChg chg="addSp delSp modSp mod setBg">
        <pc:chgData name="Visée,Romy R." userId="a207622d-2e31-43f0-b964-eed2cfaeef16" providerId="ADAL" clId="{4D01A6FE-E9AC-4BFA-A598-209AB7B97316}" dt="2020-02-18T15:28:07.279" v="1796" actId="5793"/>
        <pc:sldMkLst>
          <pc:docMk/>
          <pc:sldMk cId="1780896260" sldId="257"/>
        </pc:sldMkLst>
        <pc:spChg chg="mo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2" creationId="{6591050B-0293-4AC3-874F-79DABB26DF81}"/>
          </ac:spMkLst>
        </pc:spChg>
        <pc:spChg chg="mod">
          <ac:chgData name="Visée,Romy R." userId="a207622d-2e31-43f0-b964-eed2cfaeef16" providerId="ADAL" clId="{4D01A6FE-E9AC-4BFA-A598-209AB7B97316}" dt="2020-02-18T15:28:07.279" v="1796" actId="5793"/>
          <ac:spMkLst>
            <pc:docMk/>
            <pc:sldMk cId="1780896260" sldId="257"/>
            <ac:spMk id="3" creationId="{CD43767D-2ECD-42F8-BF9C-33744FD20FA4}"/>
          </ac:spMkLst>
        </pc:spChg>
        <pc:spChg chg="add del mod">
          <ac:chgData name="Visée,Romy R." userId="a207622d-2e31-43f0-b964-eed2cfaeef16" providerId="ADAL" clId="{4D01A6FE-E9AC-4BFA-A598-209AB7B97316}" dt="2020-02-18T15:00:55.295" v="611"/>
          <ac:spMkLst>
            <pc:docMk/>
            <pc:sldMk cId="1780896260" sldId="257"/>
            <ac:spMk id="4" creationId="{2B974A00-8B29-4113-919A-7ED3BB8303F4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36" creationId="{CE6C63DC-BAE4-42B6-8FDF-F6467C2D23AC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38" creationId="{BFE4781A-41C7-4F27-8792-A74EFB8E5CF1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40" creationId="{0A46F010-D160-4609-8979-FFD8C1EA6C43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42" creationId="{81B8C4F6-C3AC-4C94-8EC7-E4F7B7E9CDB6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72" creationId="{91328346-8BAD-4616-B50B-5CFDA5648D6A}"/>
          </ac:spMkLst>
        </pc:spChg>
        <pc:grpChg chg="add">
          <ac:chgData name="Visée,Romy R." userId="a207622d-2e31-43f0-b964-eed2cfaeef16" providerId="ADAL" clId="{4D01A6FE-E9AC-4BFA-A598-209AB7B97316}" dt="2020-02-18T15:03:09.411" v="659" actId="26606"/>
          <ac:grpSpMkLst>
            <pc:docMk/>
            <pc:sldMk cId="1780896260" sldId="257"/>
            <ac:grpSpMk id="8" creationId="{8CD25866-F15D-40A4-AEC5-47C044637AB7}"/>
          </ac:grpSpMkLst>
        </pc:grpChg>
        <pc:grpChg chg="add">
          <ac:chgData name="Visée,Romy R." userId="a207622d-2e31-43f0-b964-eed2cfaeef16" providerId="ADAL" clId="{4D01A6FE-E9AC-4BFA-A598-209AB7B97316}" dt="2020-02-18T15:03:09.411" v="659" actId="26606"/>
          <ac:grpSpMkLst>
            <pc:docMk/>
            <pc:sldMk cId="1780896260" sldId="257"/>
            <ac:grpSpMk id="22" creationId="{0C4A17ED-96AA-44A6-A050-E1A7A1CDD9E7}"/>
          </ac:grpSpMkLst>
        </pc:grpChg>
        <pc:grpChg chg="add">
          <ac:chgData name="Visée,Romy R." userId="a207622d-2e31-43f0-b964-eed2cfaeef16" providerId="ADAL" clId="{4D01A6FE-E9AC-4BFA-A598-209AB7B97316}" dt="2020-02-18T15:03:09.411" v="659" actId="26606"/>
          <ac:grpSpMkLst>
            <pc:docMk/>
            <pc:sldMk cId="1780896260" sldId="257"/>
            <ac:grpSpMk id="44" creationId="{0B789310-9859-4942-98C8-3D2F12AAAE73}"/>
          </ac:grpSpMkLst>
        </pc:grpChg>
        <pc:grpChg chg="add">
          <ac:chgData name="Visée,Romy R." userId="a207622d-2e31-43f0-b964-eed2cfaeef16" providerId="ADAL" clId="{4D01A6FE-E9AC-4BFA-A598-209AB7B97316}" dt="2020-02-18T15:03:09.411" v="659" actId="26606"/>
          <ac:grpSpMkLst>
            <pc:docMk/>
            <pc:sldMk cId="1780896260" sldId="257"/>
            <ac:grpSpMk id="58" creationId="{6F1CEC7A-E419-4950-AA57-B00546C29CAF}"/>
          </ac:grpSpMkLst>
        </pc:grpChg>
      </pc:sldChg>
      <pc:sldChg chg="modSp">
        <pc:chgData name="Visée,Romy R." userId="a207622d-2e31-43f0-b964-eed2cfaeef16" providerId="ADAL" clId="{4D01A6FE-E9AC-4BFA-A598-209AB7B97316}" dt="2020-02-18T15:28:28.592" v="1828" actId="20577"/>
        <pc:sldMkLst>
          <pc:docMk/>
          <pc:sldMk cId="2323525313" sldId="259"/>
        </pc:sldMkLst>
        <pc:spChg chg="mod">
          <ac:chgData name="Visée,Romy R." userId="a207622d-2e31-43f0-b964-eed2cfaeef16" providerId="ADAL" clId="{4D01A6FE-E9AC-4BFA-A598-209AB7B97316}" dt="2020-02-18T15:28:28.592" v="1828" actId="20577"/>
          <ac:spMkLst>
            <pc:docMk/>
            <pc:sldMk cId="2323525313" sldId="259"/>
            <ac:spMk id="3" creationId="{CD43767D-2ECD-42F8-BF9C-33744FD20FA4}"/>
          </ac:spMkLst>
        </pc:spChg>
      </pc:sldChg>
      <pc:sldChg chg="del">
        <pc:chgData name="Visée,Romy R." userId="a207622d-2e31-43f0-b964-eed2cfaeef16" providerId="ADAL" clId="{4D01A6FE-E9AC-4BFA-A598-209AB7B97316}" dt="2020-02-18T14:51:11.803" v="170" actId="47"/>
        <pc:sldMkLst>
          <pc:docMk/>
          <pc:sldMk cId="3112878822" sldId="260"/>
        </pc:sldMkLst>
      </pc:sldChg>
      <pc:sldChg chg="del">
        <pc:chgData name="Visée,Romy R." userId="a207622d-2e31-43f0-b964-eed2cfaeef16" providerId="ADAL" clId="{4D01A6FE-E9AC-4BFA-A598-209AB7B97316}" dt="2020-02-18T14:48:11.997" v="0" actId="47"/>
        <pc:sldMkLst>
          <pc:docMk/>
          <pc:sldMk cId="176041682" sldId="261"/>
        </pc:sldMkLst>
      </pc:sldChg>
      <pc:sldChg chg="addSp modSp">
        <pc:chgData name="Visée,Romy R." userId="a207622d-2e31-43f0-b964-eed2cfaeef16" providerId="ADAL" clId="{4D01A6FE-E9AC-4BFA-A598-209AB7B97316}" dt="2020-02-18T14:57:47.488" v="431" actId="1076"/>
        <pc:sldMkLst>
          <pc:docMk/>
          <pc:sldMk cId="413866323" sldId="262"/>
        </pc:sldMkLst>
        <pc:spChg chg="mod">
          <ac:chgData name="Visée,Romy R." userId="a207622d-2e31-43f0-b964-eed2cfaeef16" providerId="ADAL" clId="{4D01A6FE-E9AC-4BFA-A598-209AB7B97316}" dt="2020-02-18T14:57:37.264" v="428" actId="1076"/>
          <ac:spMkLst>
            <pc:docMk/>
            <pc:sldMk cId="413866323" sldId="262"/>
            <ac:spMk id="3" creationId="{CD43767D-2ECD-42F8-BF9C-33744FD20FA4}"/>
          </ac:spMkLst>
        </pc:spChg>
        <pc:spChg chg="add mod">
          <ac:chgData name="Visée,Romy R." userId="a207622d-2e31-43f0-b964-eed2cfaeef16" providerId="ADAL" clId="{4D01A6FE-E9AC-4BFA-A598-209AB7B97316}" dt="2020-02-18T14:57:47.488" v="431" actId="1076"/>
          <ac:spMkLst>
            <pc:docMk/>
            <pc:sldMk cId="413866323" sldId="262"/>
            <ac:spMk id="4" creationId="{5F711AF2-846F-44C8-AA89-C7EAD7514DEE}"/>
          </ac:spMkLst>
        </pc:spChg>
        <pc:picChg chg="mod">
          <ac:chgData name="Visée,Romy R." userId="a207622d-2e31-43f0-b964-eed2cfaeef16" providerId="ADAL" clId="{4D01A6FE-E9AC-4BFA-A598-209AB7B97316}" dt="2020-02-18T14:57:43.010" v="430" actId="1076"/>
          <ac:picMkLst>
            <pc:docMk/>
            <pc:sldMk cId="413866323" sldId="262"/>
            <ac:picMk id="8194" creationId="{419A77C7-54CE-425F-92B0-18EC708FF266}"/>
          </ac:picMkLst>
        </pc:picChg>
      </pc:sldChg>
      <pc:sldChg chg="modSp">
        <pc:chgData name="Visée,Romy R." userId="a207622d-2e31-43f0-b964-eed2cfaeef16" providerId="ADAL" clId="{4D01A6FE-E9AC-4BFA-A598-209AB7B97316}" dt="2020-02-18T14:55:57.675" v="358" actId="5793"/>
        <pc:sldMkLst>
          <pc:docMk/>
          <pc:sldMk cId="1682284865" sldId="263"/>
        </pc:sldMkLst>
        <pc:spChg chg="mod">
          <ac:chgData name="Visée,Romy R." userId="a207622d-2e31-43f0-b964-eed2cfaeef16" providerId="ADAL" clId="{4D01A6FE-E9AC-4BFA-A598-209AB7B97316}" dt="2020-02-18T14:55:57.675" v="358" actId="5793"/>
          <ac:spMkLst>
            <pc:docMk/>
            <pc:sldMk cId="1682284865" sldId="263"/>
            <ac:spMk id="3" creationId="{CD43767D-2ECD-42F8-BF9C-33744FD20FA4}"/>
          </ac:spMkLst>
        </pc:spChg>
      </pc:sldChg>
      <pc:sldChg chg="addSp delSp modSp delAnim">
        <pc:chgData name="Visée,Romy R." userId="a207622d-2e31-43f0-b964-eed2cfaeef16" providerId="ADAL" clId="{4D01A6FE-E9AC-4BFA-A598-209AB7B97316}" dt="2020-02-18T15:07:41.923" v="805" actId="14100"/>
        <pc:sldMkLst>
          <pc:docMk/>
          <pc:sldMk cId="327817864" sldId="264"/>
        </pc:sldMkLst>
        <pc:spChg chg="mod">
          <ac:chgData name="Visée,Romy R." userId="a207622d-2e31-43f0-b964-eed2cfaeef16" providerId="ADAL" clId="{4D01A6FE-E9AC-4BFA-A598-209AB7B97316}" dt="2020-02-18T14:51:31.240" v="197" actId="20577"/>
          <ac:spMkLst>
            <pc:docMk/>
            <pc:sldMk cId="327817864" sldId="264"/>
            <ac:spMk id="2" creationId="{6591050B-0293-4AC3-874F-79DABB26DF81}"/>
          </ac:spMkLst>
        </pc:spChg>
        <pc:spChg chg="mod">
          <ac:chgData name="Visée,Romy R." userId="a207622d-2e31-43f0-b964-eed2cfaeef16" providerId="ADAL" clId="{4D01A6FE-E9AC-4BFA-A598-209AB7B97316}" dt="2020-02-18T15:06:03.042" v="778" actId="27636"/>
          <ac:spMkLst>
            <pc:docMk/>
            <pc:sldMk cId="327817864" sldId="264"/>
            <ac:spMk id="3" creationId="{CD43767D-2ECD-42F8-BF9C-33744FD20FA4}"/>
          </ac:spMkLst>
        </pc:spChg>
        <pc:spChg chg="add del mod">
          <ac:chgData name="Visée,Romy R." userId="a207622d-2e31-43f0-b964-eed2cfaeef16" providerId="ADAL" clId="{4D01A6FE-E9AC-4BFA-A598-209AB7B97316}" dt="2020-02-18T15:07:13.693" v="790" actId="478"/>
          <ac:spMkLst>
            <pc:docMk/>
            <pc:sldMk cId="327817864" sldId="264"/>
            <ac:spMk id="8" creationId="{33B7F436-358B-4E1D-B999-976BA2A19936}"/>
          </ac:spMkLst>
        </pc:spChg>
        <pc:spChg chg="add mod">
          <ac:chgData name="Visée,Romy R." userId="a207622d-2e31-43f0-b964-eed2cfaeef16" providerId="ADAL" clId="{4D01A6FE-E9AC-4BFA-A598-209AB7B97316}" dt="2020-02-18T15:07:11.748" v="789" actId="1076"/>
          <ac:spMkLst>
            <pc:docMk/>
            <pc:sldMk cId="327817864" sldId="264"/>
            <ac:spMk id="9" creationId="{62776B84-9FA3-4C1F-8574-5840C0FCED16}"/>
          </ac:spMkLst>
        </pc:spChg>
        <pc:spChg chg="add mod">
          <ac:chgData name="Visée,Romy R." userId="a207622d-2e31-43f0-b964-eed2cfaeef16" providerId="ADAL" clId="{4D01A6FE-E9AC-4BFA-A598-209AB7B97316}" dt="2020-02-18T15:07:07.166" v="787" actId="1076"/>
          <ac:spMkLst>
            <pc:docMk/>
            <pc:sldMk cId="327817864" sldId="264"/>
            <ac:spMk id="10" creationId="{5C364B41-872A-4C67-A97A-14AB4EF3F342}"/>
          </ac:spMkLst>
        </pc:spChg>
        <pc:spChg chg="add mod">
          <ac:chgData name="Visée,Romy R." userId="a207622d-2e31-43f0-b964-eed2cfaeef16" providerId="ADAL" clId="{4D01A6FE-E9AC-4BFA-A598-209AB7B97316}" dt="2020-02-18T15:07:04.266" v="786" actId="1076"/>
          <ac:spMkLst>
            <pc:docMk/>
            <pc:sldMk cId="327817864" sldId="264"/>
            <ac:spMk id="11" creationId="{90B3FE9A-14C4-4C30-A245-8885428233FF}"/>
          </ac:spMkLst>
        </pc:spChg>
        <pc:spChg chg="add mod">
          <ac:chgData name="Visée,Romy R." userId="a207622d-2e31-43f0-b964-eed2cfaeef16" providerId="ADAL" clId="{4D01A6FE-E9AC-4BFA-A598-209AB7B97316}" dt="2020-02-18T15:07:41.923" v="805" actId="14100"/>
          <ac:spMkLst>
            <pc:docMk/>
            <pc:sldMk cId="327817864" sldId="264"/>
            <ac:spMk id="12" creationId="{9D2A9B46-87D0-4DCE-A3A2-C28045B19893}"/>
          </ac:spMkLst>
        </pc:spChg>
        <pc:picChg chg="del">
          <ac:chgData name="Visée,Romy R." userId="a207622d-2e31-43f0-b964-eed2cfaeef16" providerId="ADAL" clId="{4D01A6FE-E9AC-4BFA-A598-209AB7B97316}" dt="2020-02-18T14:51:33.942" v="198" actId="478"/>
          <ac:picMkLst>
            <pc:docMk/>
            <pc:sldMk cId="327817864" sldId="264"/>
            <ac:picMk id="4" creationId="{38E96E39-D92D-4E0D-A797-3138AEDA2299}"/>
          </ac:picMkLst>
        </pc:picChg>
        <pc:picChg chg="add mod modCrop">
          <ac:chgData name="Visée,Romy R." userId="a207622d-2e31-43f0-b964-eed2cfaeef16" providerId="ADAL" clId="{4D01A6FE-E9AC-4BFA-A598-209AB7B97316}" dt="2020-02-18T15:04:52.738" v="679" actId="1076"/>
          <ac:picMkLst>
            <pc:docMk/>
            <pc:sldMk cId="327817864" sldId="264"/>
            <ac:picMk id="5" creationId="{A50F4800-D571-4720-B46A-9A64F7A8811E}"/>
          </ac:picMkLst>
        </pc:picChg>
        <pc:cxnChg chg="add del mod">
          <ac:chgData name="Visée,Romy R." userId="a207622d-2e31-43f0-b964-eed2cfaeef16" providerId="ADAL" clId="{4D01A6FE-E9AC-4BFA-A598-209AB7B97316}" dt="2020-02-18T15:07:09.289" v="788" actId="478"/>
          <ac:cxnSpMkLst>
            <pc:docMk/>
            <pc:sldMk cId="327817864" sldId="264"/>
            <ac:cxnSpMk id="7" creationId="{3D1E9032-DFDC-43B9-999F-36845DFEB0B2}"/>
          </ac:cxnSpMkLst>
        </pc:cxnChg>
      </pc:sldChg>
      <pc:sldChg chg="addSp delSp modSp">
        <pc:chgData name="Visée,Romy R." userId="a207622d-2e31-43f0-b964-eed2cfaeef16" providerId="ADAL" clId="{4D01A6FE-E9AC-4BFA-A598-209AB7B97316}" dt="2020-02-18T15:29:04.650" v="1835" actId="1076"/>
        <pc:sldMkLst>
          <pc:docMk/>
          <pc:sldMk cId="1069334963" sldId="265"/>
        </pc:sldMkLst>
        <pc:spChg chg="mod">
          <ac:chgData name="Visée,Romy R." userId="a207622d-2e31-43f0-b964-eed2cfaeef16" providerId="ADAL" clId="{4D01A6FE-E9AC-4BFA-A598-209AB7B97316}" dt="2020-02-18T15:10:01.393" v="814" actId="1076"/>
          <ac:spMkLst>
            <pc:docMk/>
            <pc:sldMk cId="1069334963" sldId="265"/>
            <ac:spMk id="2" creationId="{6591050B-0293-4AC3-874F-79DABB26DF81}"/>
          </ac:spMkLst>
        </pc:spChg>
        <pc:spChg chg="mod">
          <ac:chgData name="Visée,Romy R." userId="a207622d-2e31-43f0-b964-eed2cfaeef16" providerId="ADAL" clId="{4D01A6FE-E9AC-4BFA-A598-209AB7B97316}" dt="2020-02-18T15:28:54.101" v="1830" actId="27636"/>
          <ac:spMkLst>
            <pc:docMk/>
            <pc:sldMk cId="1069334963" sldId="265"/>
            <ac:spMk id="3" creationId="{CD43767D-2ECD-42F8-BF9C-33744FD20FA4}"/>
          </ac:spMkLst>
        </pc:spChg>
        <pc:spChg chg="add del mod">
          <ac:chgData name="Visée,Romy R." userId="a207622d-2e31-43f0-b964-eed2cfaeef16" providerId="ADAL" clId="{4D01A6FE-E9AC-4BFA-A598-209AB7B97316}" dt="2020-02-18T15:15:17.463" v="1163" actId="478"/>
          <ac:spMkLst>
            <pc:docMk/>
            <pc:sldMk cId="1069334963" sldId="265"/>
            <ac:spMk id="36" creationId="{3B22D516-698E-46D4-9D50-FBD9E9A805DC}"/>
          </ac:spMkLst>
        </pc:spChg>
        <pc:spChg chg="add mod">
          <ac:chgData name="Visée,Romy R." userId="a207622d-2e31-43f0-b964-eed2cfaeef16" providerId="ADAL" clId="{4D01A6FE-E9AC-4BFA-A598-209AB7B97316}" dt="2020-02-18T15:29:00.521" v="1834" actId="1076"/>
          <ac:spMkLst>
            <pc:docMk/>
            <pc:sldMk cId="1069334963" sldId="265"/>
            <ac:spMk id="37" creationId="{49013E4F-25FF-449A-A8A7-BF2014771A75}"/>
          </ac:spMkLst>
        </pc:spChg>
        <pc:spChg chg="add mod">
          <ac:chgData name="Visée,Romy R." userId="a207622d-2e31-43f0-b964-eed2cfaeef16" providerId="ADAL" clId="{4D01A6FE-E9AC-4BFA-A598-209AB7B97316}" dt="2020-02-18T15:29:04.650" v="1835" actId="1076"/>
          <ac:spMkLst>
            <pc:docMk/>
            <pc:sldMk cId="1069334963" sldId="265"/>
            <ac:spMk id="38" creationId="{3D4725D5-4666-42CB-A835-6D46ACF72CB6}"/>
          </ac:spMkLst>
        </pc:spChg>
        <pc:spChg chg="add del">
          <ac:chgData name="Visée,Romy R." userId="a207622d-2e31-43f0-b964-eed2cfaeef16" providerId="ADAL" clId="{4D01A6FE-E9AC-4BFA-A598-209AB7B97316}" dt="2020-02-18T15:17:04.642" v="1312"/>
          <ac:spMkLst>
            <pc:docMk/>
            <pc:sldMk cId="1069334963" sldId="265"/>
            <ac:spMk id="39" creationId="{F602E038-6CC3-4A5F-A1EC-8DE48691A03D}"/>
          </ac:spMkLst>
        </pc:spChg>
        <pc:picChg chg="add mod">
          <ac:chgData name="Visée,Romy R." userId="a207622d-2e31-43f0-b964-eed2cfaeef16" providerId="ADAL" clId="{4D01A6FE-E9AC-4BFA-A598-209AB7B97316}" dt="2020-02-18T15:18:45.119" v="1390" actId="14100"/>
          <ac:picMkLst>
            <pc:docMk/>
            <pc:sldMk cId="1069334963" sldId="265"/>
            <ac:picMk id="2050" creationId="{E300B260-A516-49FC-9BDC-1DC53621BDF0}"/>
          </ac:picMkLst>
        </pc:picChg>
        <pc:picChg chg="del">
          <ac:chgData name="Visée,Romy R." userId="a207622d-2e31-43f0-b964-eed2cfaeef16" providerId="ADAL" clId="{4D01A6FE-E9AC-4BFA-A598-209AB7B97316}" dt="2020-02-18T14:51:50.865" v="225" actId="478"/>
          <ac:picMkLst>
            <pc:docMk/>
            <pc:sldMk cId="1069334963" sldId="265"/>
            <ac:picMk id="2052" creationId="{3DA42EBE-B238-4896-9ED6-F88C3A3A6C0B}"/>
          </ac:picMkLst>
        </pc:picChg>
      </pc:sldChg>
      <pc:sldChg chg="modSp modAnim">
        <pc:chgData name="Visée,Romy R." userId="a207622d-2e31-43f0-b964-eed2cfaeef16" providerId="ADAL" clId="{4D01A6FE-E9AC-4BFA-A598-209AB7B97316}" dt="2020-02-18T15:29:40.767" v="1836"/>
        <pc:sldMkLst>
          <pc:docMk/>
          <pc:sldMk cId="2674209090" sldId="266"/>
        </pc:sldMkLst>
        <pc:spChg chg="mod">
          <ac:chgData name="Visée,Romy R." userId="a207622d-2e31-43f0-b964-eed2cfaeef16" providerId="ADAL" clId="{4D01A6FE-E9AC-4BFA-A598-209AB7B97316}" dt="2020-02-18T15:19:29.785" v="1394" actId="14100"/>
          <ac:spMkLst>
            <pc:docMk/>
            <pc:sldMk cId="2674209090" sldId="266"/>
            <ac:spMk id="2" creationId="{6591050B-0293-4AC3-874F-79DABB26DF81}"/>
          </ac:spMkLst>
        </pc:spChg>
        <pc:spChg chg="mod">
          <ac:chgData name="Visée,Romy R." userId="a207622d-2e31-43f0-b964-eed2cfaeef16" providerId="ADAL" clId="{4D01A6FE-E9AC-4BFA-A598-209AB7B97316}" dt="2020-02-18T15:23:29.372" v="1707" actId="113"/>
          <ac:spMkLst>
            <pc:docMk/>
            <pc:sldMk cId="2674209090" sldId="266"/>
            <ac:spMk id="3" creationId="{CD43767D-2ECD-42F8-BF9C-33744FD20FA4}"/>
          </ac:spMkLst>
        </pc:spChg>
      </pc:sldChg>
      <pc:sldChg chg="addSp delSp modSp">
        <pc:chgData name="Visée,Romy R." userId="a207622d-2e31-43f0-b964-eed2cfaeef16" providerId="ADAL" clId="{4D01A6FE-E9AC-4BFA-A598-209AB7B97316}" dt="2020-02-18T15:27:35.762" v="1795" actId="1076"/>
        <pc:sldMkLst>
          <pc:docMk/>
          <pc:sldMk cId="3263319590" sldId="267"/>
        </pc:sldMkLst>
        <pc:spChg chg="mod">
          <ac:chgData name="Visée,Romy R." userId="a207622d-2e31-43f0-b964-eed2cfaeef16" providerId="ADAL" clId="{4D01A6FE-E9AC-4BFA-A598-209AB7B97316}" dt="2020-02-18T14:53:57.886" v="292" actId="20577"/>
          <ac:spMkLst>
            <pc:docMk/>
            <pc:sldMk cId="3263319590" sldId="267"/>
            <ac:spMk id="2" creationId="{67C62487-720A-488B-BCAD-C5C09A444EA7}"/>
          </ac:spMkLst>
        </pc:spChg>
        <pc:spChg chg="add mod">
          <ac:chgData name="Visée,Romy R." userId="a207622d-2e31-43f0-b964-eed2cfaeef16" providerId="ADAL" clId="{4D01A6FE-E9AC-4BFA-A598-209AB7B97316}" dt="2020-02-18T14:54:06.777" v="294" actId="1076"/>
          <ac:spMkLst>
            <pc:docMk/>
            <pc:sldMk cId="3263319590" sldId="267"/>
            <ac:spMk id="3" creationId="{58D22AAE-F550-4678-B244-E1CF16BFFC5D}"/>
          </ac:spMkLst>
        </pc:spChg>
        <pc:spChg chg="add mod">
          <ac:chgData name="Visée,Romy R." userId="a207622d-2e31-43f0-b964-eed2cfaeef16" providerId="ADAL" clId="{4D01A6FE-E9AC-4BFA-A598-209AB7B97316}" dt="2020-02-18T15:27:35.762" v="1795" actId="1076"/>
          <ac:spMkLst>
            <pc:docMk/>
            <pc:sldMk cId="3263319590" sldId="267"/>
            <ac:spMk id="4" creationId="{F383A85C-CD43-4715-95DC-AA4624B35BB2}"/>
          </ac:spMkLst>
        </pc:spChg>
        <pc:picChg chg="del">
          <ac:chgData name="Visée,Romy R." userId="a207622d-2e31-43f0-b964-eed2cfaeef16" providerId="ADAL" clId="{4D01A6FE-E9AC-4BFA-A598-209AB7B97316}" dt="2020-02-18T14:52:47.089" v="282" actId="478"/>
          <ac:picMkLst>
            <pc:docMk/>
            <pc:sldMk cId="3263319590" sldId="267"/>
            <ac:picMk id="4098" creationId="{7E75924D-7D74-493F-88F2-4DBC0D7D7700}"/>
          </ac:picMkLst>
        </pc:picChg>
        <pc:picChg chg="del">
          <ac:chgData name="Visée,Romy R." userId="a207622d-2e31-43f0-b964-eed2cfaeef16" providerId="ADAL" clId="{4D01A6FE-E9AC-4BFA-A598-209AB7B97316}" dt="2020-02-18T14:52:49.138" v="283" actId="478"/>
          <ac:picMkLst>
            <pc:docMk/>
            <pc:sldMk cId="3263319590" sldId="267"/>
            <ac:picMk id="4100" creationId="{56C3C695-50EB-4525-99C0-9023CC35AD57}"/>
          </ac:picMkLst>
        </pc:picChg>
      </pc:sldChg>
      <pc:sldChg chg="del">
        <pc:chgData name="Visée,Romy R." userId="a207622d-2e31-43f0-b964-eed2cfaeef16" providerId="ADAL" clId="{4D01A6FE-E9AC-4BFA-A598-209AB7B97316}" dt="2020-02-18T14:52:41.284" v="281" actId="47"/>
        <pc:sldMkLst>
          <pc:docMk/>
          <pc:sldMk cId="3186724161" sldId="268"/>
        </pc:sldMkLst>
      </pc:sldChg>
      <pc:sldChg chg="del">
        <pc:chgData name="Visée,Romy R." userId="a207622d-2e31-43f0-b964-eed2cfaeef16" providerId="ADAL" clId="{4D01A6FE-E9AC-4BFA-A598-209AB7B97316}" dt="2020-02-18T14:54:15.174" v="295" actId="47"/>
        <pc:sldMkLst>
          <pc:docMk/>
          <pc:sldMk cId="1244041515" sldId="269"/>
        </pc:sldMkLst>
      </pc:sldChg>
    </pc:docChg>
  </pc:docChgLst>
  <pc:docChgLst>
    <pc:chgData name="Visée,Romy R." userId="a207622d-2e31-43f0-b964-eed2cfaeef16" providerId="ADAL" clId="{2466FF1F-1B32-48A1-B3E8-18795A9EA3A2}"/>
    <pc:docChg chg="undo custSel mod delSld modSld">
      <pc:chgData name="Visée,Romy R." userId="a207622d-2e31-43f0-b964-eed2cfaeef16" providerId="ADAL" clId="{2466FF1F-1B32-48A1-B3E8-18795A9EA3A2}" dt="2020-03-05T12:28:10.188" v="1128" actId="20577"/>
      <pc:docMkLst>
        <pc:docMk/>
      </pc:docMkLst>
      <pc:sldChg chg="addSp delSp modSp">
        <pc:chgData name="Visée,Romy R." userId="a207622d-2e31-43f0-b964-eed2cfaeef16" providerId="ADAL" clId="{2466FF1F-1B32-48A1-B3E8-18795A9EA3A2}" dt="2020-03-05T10:36:06.746" v="135" actId="26606"/>
        <pc:sldMkLst>
          <pc:docMk/>
          <pc:sldMk cId="1535844035" sldId="256"/>
        </pc:sldMkLst>
        <pc:spChg chg="mod">
          <ac:chgData name="Visée,Romy R." userId="a207622d-2e31-43f0-b964-eed2cfaeef16" providerId="ADAL" clId="{2466FF1F-1B32-48A1-B3E8-18795A9EA3A2}" dt="2020-03-05T10:36:06.746" v="135" actId="26606"/>
          <ac:spMkLst>
            <pc:docMk/>
            <pc:sldMk cId="1535844035" sldId="256"/>
            <ac:spMk id="2" creationId="{22CEB619-6D4B-4C41-BD92-79F99D32E979}"/>
          </ac:spMkLst>
        </pc:spChg>
        <pc:spChg chg="mod">
          <ac:chgData name="Visée,Romy R." userId="a207622d-2e31-43f0-b964-eed2cfaeef16" providerId="ADAL" clId="{2466FF1F-1B32-48A1-B3E8-18795A9EA3A2}" dt="2020-03-05T10:36:06.746" v="135" actId="26606"/>
          <ac:spMkLst>
            <pc:docMk/>
            <pc:sldMk cId="1535844035" sldId="256"/>
            <ac:spMk id="3" creationId="{71E5AC85-FA8D-4B49-9971-01822C3D5CF7}"/>
          </ac:spMkLst>
        </pc:spChg>
        <pc:spChg chg="del">
          <ac:chgData name="Visée,Romy R." userId="a207622d-2e31-43f0-b964-eed2cfaeef16" providerId="ADAL" clId="{2466FF1F-1B32-48A1-B3E8-18795A9EA3A2}" dt="2020-03-05T10:36:06.746" v="135" actId="26606"/>
          <ac:spMkLst>
            <pc:docMk/>
            <pc:sldMk cId="1535844035" sldId="256"/>
            <ac:spMk id="137" creationId="{FA94DED7-0A28-4AD9-8747-E94113225016}"/>
          </ac:spMkLst>
        </pc:spChg>
        <pc:spChg chg="del">
          <ac:chgData name="Visée,Romy R." userId="a207622d-2e31-43f0-b964-eed2cfaeef16" providerId="ADAL" clId="{2466FF1F-1B32-48A1-B3E8-18795A9EA3A2}" dt="2020-03-05T10:36:06.746" v="135" actId="26606"/>
          <ac:spMkLst>
            <pc:docMk/>
            <pc:sldMk cId="1535844035" sldId="256"/>
            <ac:spMk id="139" creationId="{6F175609-91A3-416E-BC3D-7548FDE02910}"/>
          </ac:spMkLst>
        </pc:spChg>
        <pc:spChg chg="del">
          <ac:chgData name="Visée,Romy R." userId="a207622d-2e31-43f0-b964-eed2cfaeef16" providerId="ADAL" clId="{2466FF1F-1B32-48A1-B3E8-18795A9EA3A2}" dt="2020-03-05T10:36:06.746" v="135" actId="26606"/>
          <ac:spMkLst>
            <pc:docMk/>
            <pc:sldMk cId="1535844035" sldId="256"/>
            <ac:spMk id="141" creationId="{9A3B0D54-9DF0-4FF8-A0AA-B4234DF358EF}"/>
          </ac:spMkLst>
        </pc:spChg>
        <pc:spChg chg="del">
          <ac:chgData name="Visée,Romy R." userId="a207622d-2e31-43f0-b964-eed2cfaeef16" providerId="ADAL" clId="{2466FF1F-1B32-48A1-B3E8-18795A9EA3A2}" dt="2020-03-05T10:36:06.746" v="135" actId="26606"/>
          <ac:spMkLst>
            <pc:docMk/>
            <pc:sldMk cId="1535844035" sldId="256"/>
            <ac:spMk id="143" creationId="{64D236DE-BD07-488F-B236-DDEEFFF720FF}"/>
          </ac:spMkLst>
        </pc:spChg>
        <pc:spChg chg="add">
          <ac:chgData name="Visée,Romy R." userId="a207622d-2e31-43f0-b964-eed2cfaeef16" providerId="ADAL" clId="{2466FF1F-1B32-48A1-B3E8-18795A9EA3A2}" dt="2020-03-05T10:36:06.746" v="135" actId="26606"/>
          <ac:spMkLst>
            <pc:docMk/>
            <pc:sldMk cId="1535844035" sldId="256"/>
            <ac:spMk id="192" creationId="{6D356F1A-690D-401E-8CF3-E4686CDFEC30}"/>
          </ac:spMkLst>
        </pc:spChg>
        <pc:spChg chg="add">
          <ac:chgData name="Visée,Romy R." userId="a207622d-2e31-43f0-b964-eed2cfaeef16" providerId="ADAL" clId="{2466FF1F-1B32-48A1-B3E8-18795A9EA3A2}" dt="2020-03-05T10:36:06.746" v="135" actId="26606"/>
          <ac:spMkLst>
            <pc:docMk/>
            <pc:sldMk cId="1535844035" sldId="256"/>
            <ac:spMk id="219" creationId="{8841A10E-0F0E-4596-8888-870D709254A7}"/>
          </ac:spMkLst>
        </pc:spChg>
        <pc:spChg chg="add">
          <ac:chgData name="Visée,Romy R." userId="a207622d-2e31-43f0-b964-eed2cfaeef16" providerId="ADAL" clId="{2466FF1F-1B32-48A1-B3E8-18795A9EA3A2}" dt="2020-03-05T10:36:06.746" v="135" actId="26606"/>
          <ac:spMkLst>
            <pc:docMk/>
            <pc:sldMk cId="1535844035" sldId="256"/>
            <ac:spMk id="220" creationId="{29B1E55C-E51F-4093-A2A8-137C3E9014D7}"/>
          </ac:spMkLst>
        </pc:spChg>
        <pc:grpChg chg="add">
          <ac:chgData name="Visée,Romy R." userId="a207622d-2e31-43f0-b964-eed2cfaeef16" providerId="ADAL" clId="{2466FF1F-1B32-48A1-B3E8-18795A9EA3A2}" dt="2020-03-05T10:36:06.746" v="135" actId="26606"/>
          <ac:grpSpMkLst>
            <pc:docMk/>
            <pc:sldMk cId="1535844035" sldId="256"/>
            <ac:grpSpMk id="193" creationId="{F398A7BA-9279-4363-9D59-238782AB6BB5}"/>
          </ac:grpSpMkLst>
        </pc:grpChg>
        <pc:grpChg chg="add">
          <ac:chgData name="Visée,Romy R." userId="a207622d-2e31-43f0-b964-eed2cfaeef16" providerId="ADAL" clId="{2466FF1F-1B32-48A1-B3E8-18795A9EA3A2}" dt="2020-03-05T10:36:06.746" v="135" actId="26606"/>
          <ac:grpSpMkLst>
            <pc:docMk/>
            <pc:sldMk cId="1535844035" sldId="256"/>
            <ac:grpSpMk id="206" creationId="{3B88DAD3-AF6F-4D6C-8512-7239A69A40DD}"/>
          </ac:grpSpMkLst>
        </pc:grpChg>
        <pc:picChg chg="del mod">
          <ac:chgData name="Visée,Romy R." userId="a207622d-2e31-43f0-b964-eed2cfaeef16" providerId="ADAL" clId="{2466FF1F-1B32-48A1-B3E8-18795A9EA3A2}" dt="2020-03-05T10:35:19.013" v="133" actId="478"/>
          <ac:picMkLst>
            <pc:docMk/>
            <pc:sldMk cId="1535844035" sldId="256"/>
            <ac:picMk id="1028" creationId="{7DEC292A-166C-49EB-A0E5-E64316039829}"/>
          </ac:picMkLst>
        </pc:picChg>
        <pc:picChg chg="add mod">
          <ac:chgData name="Visée,Romy R." userId="a207622d-2e31-43f0-b964-eed2cfaeef16" providerId="ADAL" clId="{2466FF1F-1B32-48A1-B3E8-18795A9EA3A2}" dt="2020-03-05T10:36:06.746" v="135" actId="26606"/>
          <ac:picMkLst>
            <pc:docMk/>
            <pc:sldMk cId="1535844035" sldId="256"/>
            <ac:picMk id="2050" creationId="{3DF643F1-C6AE-4E36-A162-0AD1D2775D54}"/>
          </ac:picMkLst>
        </pc:picChg>
      </pc:sldChg>
      <pc:sldChg chg="modSp">
        <pc:chgData name="Visée,Romy R." userId="a207622d-2e31-43f0-b964-eed2cfaeef16" providerId="ADAL" clId="{2466FF1F-1B32-48A1-B3E8-18795A9EA3A2}" dt="2020-03-05T12:28:10.188" v="1128" actId="20577"/>
        <pc:sldMkLst>
          <pc:docMk/>
          <pc:sldMk cId="1780896260" sldId="257"/>
        </pc:sldMkLst>
        <pc:spChg chg="mod">
          <ac:chgData name="Visée,Romy R." userId="a207622d-2e31-43f0-b964-eed2cfaeef16" providerId="ADAL" clId="{2466FF1F-1B32-48A1-B3E8-18795A9EA3A2}" dt="2020-03-05T12:28:10.188" v="1128" actId="20577"/>
          <ac:spMkLst>
            <pc:docMk/>
            <pc:sldMk cId="1780896260" sldId="257"/>
            <ac:spMk id="3" creationId="{CD43767D-2ECD-42F8-BF9C-33744FD20FA4}"/>
          </ac:spMkLst>
        </pc:spChg>
      </pc:sldChg>
      <pc:sldChg chg="del">
        <pc:chgData name="Visée,Romy R." userId="a207622d-2e31-43f0-b964-eed2cfaeef16" providerId="ADAL" clId="{2466FF1F-1B32-48A1-B3E8-18795A9EA3A2}" dt="2020-03-05T10:42:37.115" v="751" actId="47"/>
        <pc:sldMkLst>
          <pc:docMk/>
          <pc:sldMk cId="2323525313" sldId="259"/>
        </pc:sldMkLst>
      </pc:sldChg>
      <pc:sldChg chg="addSp delSp modSp">
        <pc:chgData name="Visée,Romy R." userId="a207622d-2e31-43f0-b964-eed2cfaeef16" providerId="ADAL" clId="{2466FF1F-1B32-48A1-B3E8-18795A9EA3A2}" dt="2020-03-05T10:33:56.461" v="61" actId="403"/>
        <pc:sldMkLst>
          <pc:docMk/>
          <pc:sldMk cId="413866323" sldId="262"/>
        </pc:sldMkLst>
        <pc:spChg chg="mod">
          <ac:chgData name="Visée,Romy R." userId="a207622d-2e31-43f0-b964-eed2cfaeef16" providerId="ADAL" clId="{2466FF1F-1B32-48A1-B3E8-18795A9EA3A2}" dt="2020-03-05T10:33:56.461" v="61" actId="403"/>
          <ac:spMkLst>
            <pc:docMk/>
            <pc:sldMk cId="413866323" sldId="262"/>
            <ac:spMk id="2" creationId="{6591050B-0293-4AC3-874F-79DABB26DF81}"/>
          </ac:spMkLst>
        </pc:spChg>
        <pc:spChg chg="mod ord">
          <ac:chgData name="Visée,Romy R." userId="a207622d-2e31-43f0-b964-eed2cfaeef16" providerId="ADAL" clId="{2466FF1F-1B32-48A1-B3E8-18795A9EA3A2}" dt="2020-03-05T10:33:47.800" v="59" actId="26606"/>
          <ac:spMkLst>
            <pc:docMk/>
            <pc:sldMk cId="413866323" sldId="262"/>
            <ac:spMk id="3" creationId="{CD43767D-2ECD-42F8-BF9C-33744FD20FA4}"/>
          </ac:spMkLst>
        </pc:spChg>
        <pc:spChg chg="del mod">
          <ac:chgData name="Visée,Romy R." userId="a207622d-2e31-43f0-b964-eed2cfaeef16" providerId="ADAL" clId="{2466FF1F-1B32-48A1-B3E8-18795A9EA3A2}" dt="2020-03-05T10:31:58.677" v="6" actId="478"/>
          <ac:spMkLst>
            <pc:docMk/>
            <pc:sldMk cId="413866323" sldId="262"/>
            <ac:spMk id="4" creationId="{5F711AF2-846F-44C8-AA89-C7EAD7514DEE}"/>
          </ac:spMkLst>
        </pc:spChg>
        <pc:spChg chg="add del">
          <ac:chgData name="Visée,Romy R." userId="a207622d-2e31-43f0-b964-eed2cfaeef16" providerId="ADAL" clId="{2466FF1F-1B32-48A1-B3E8-18795A9EA3A2}" dt="2020-03-05T10:33:47.775" v="58" actId="26606"/>
          <ac:spMkLst>
            <pc:docMk/>
            <pc:sldMk cId="413866323" sldId="262"/>
            <ac:spMk id="141" creationId="{FA94DED7-0A28-4AD9-8747-E94113225016}"/>
          </ac:spMkLst>
        </pc:spChg>
        <pc:spChg chg="add del">
          <ac:chgData name="Visée,Romy R." userId="a207622d-2e31-43f0-b964-eed2cfaeef16" providerId="ADAL" clId="{2466FF1F-1B32-48A1-B3E8-18795A9EA3A2}" dt="2020-03-05T10:33:47.775" v="58" actId="26606"/>
          <ac:spMkLst>
            <pc:docMk/>
            <pc:sldMk cId="413866323" sldId="262"/>
            <ac:spMk id="143" creationId="{6F175609-91A3-416E-BC3D-7548FDE02910}"/>
          </ac:spMkLst>
        </pc:spChg>
        <pc:spChg chg="add del">
          <ac:chgData name="Visée,Romy R." userId="a207622d-2e31-43f0-b964-eed2cfaeef16" providerId="ADAL" clId="{2466FF1F-1B32-48A1-B3E8-18795A9EA3A2}" dt="2020-03-05T10:33:47.775" v="58" actId="26606"/>
          <ac:spMkLst>
            <pc:docMk/>
            <pc:sldMk cId="413866323" sldId="262"/>
            <ac:spMk id="145" creationId="{9A3B0D54-9DF0-4FF8-A0AA-B4234DF358EF}"/>
          </ac:spMkLst>
        </pc:spChg>
        <pc:spChg chg="add del">
          <ac:chgData name="Visée,Romy R." userId="a207622d-2e31-43f0-b964-eed2cfaeef16" providerId="ADAL" clId="{2466FF1F-1B32-48A1-B3E8-18795A9EA3A2}" dt="2020-03-05T10:33:47.775" v="58" actId="26606"/>
          <ac:spMkLst>
            <pc:docMk/>
            <pc:sldMk cId="413866323" sldId="262"/>
            <ac:spMk id="147" creationId="{64D236DE-BD07-488F-B236-DDEEFFF720FF}"/>
          </ac:spMkLst>
        </pc:spChg>
        <pc:spChg chg="add del">
          <ac:chgData name="Visée,Romy R." userId="a207622d-2e31-43f0-b964-eed2cfaeef16" providerId="ADAL" clId="{2466FF1F-1B32-48A1-B3E8-18795A9EA3A2}" dt="2020-03-05T10:33:47.800" v="59" actId="26606"/>
          <ac:spMkLst>
            <pc:docMk/>
            <pc:sldMk cId="413866323" sldId="262"/>
            <ac:spMk id="8198" creationId="{1996130F-9AB5-4DE9-8574-3AF891C5C172}"/>
          </ac:spMkLst>
        </pc:spChg>
        <pc:spChg chg="add del">
          <ac:chgData name="Visée,Romy R." userId="a207622d-2e31-43f0-b964-eed2cfaeef16" providerId="ADAL" clId="{2466FF1F-1B32-48A1-B3E8-18795A9EA3A2}" dt="2020-03-05T10:33:47.800" v="59" actId="26606"/>
          <ac:spMkLst>
            <pc:docMk/>
            <pc:sldMk cId="413866323" sldId="262"/>
            <ac:spMk id="8199" creationId="{7326F4E6-9131-42DA-97B2-0BA8D1E258AD}"/>
          </ac:spMkLst>
        </pc:spChg>
        <pc:spChg chg="add">
          <ac:chgData name="Visée,Romy R." userId="a207622d-2e31-43f0-b964-eed2cfaeef16" providerId="ADAL" clId="{2466FF1F-1B32-48A1-B3E8-18795A9EA3A2}" dt="2020-03-05T10:33:47.800" v="59" actId="26606"/>
          <ac:spMkLst>
            <pc:docMk/>
            <pc:sldMk cId="413866323" sldId="262"/>
            <ac:spMk id="8201" creationId="{FA94DED7-0A28-4AD9-8747-E94113225016}"/>
          </ac:spMkLst>
        </pc:spChg>
        <pc:spChg chg="add">
          <ac:chgData name="Visée,Romy R." userId="a207622d-2e31-43f0-b964-eed2cfaeef16" providerId="ADAL" clId="{2466FF1F-1B32-48A1-B3E8-18795A9EA3A2}" dt="2020-03-05T10:33:47.800" v="59" actId="26606"/>
          <ac:spMkLst>
            <pc:docMk/>
            <pc:sldMk cId="413866323" sldId="262"/>
            <ac:spMk id="8202" creationId="{6F175609-91A3-416E-BC3D-7548FDE02910}"/>
          </ac:spMkLst>
        </pc:spChg>
        <pc:spChg chg="add">
          <ac:chgData name="Visée,Romy R." userId="a207622d-2e31-43f0-b964-eed2cfaeef16" providerId="ADAL" clId="{2466FF1F-1B32-48A1-B3E8-18795A9EA3A2}" dt="2020-03-05T10:33:47.800" v="59" actId="26606"/>
          <ac:spMkLst>
            <pc:docMk/>
            <pc:sldMk cId="413866323" sldId="262"/>
            <ac:spMk id="8203" creationId="{9A3B0D54-9DF0-4FF8-A0AA-B4234DF358EF}"/>
          </ac:spMkLst>
        </pc:spChg>
        <pc:grpChg chg="add del">
          <ac:chgData name="Visée,Romy R." userId="a207622d-2e31-43f0-b964-eed2cfaeef16" providerId="ADAL" clId="{2466FF1F-1B32-48A1-B3E8-18795A9EA3A2}" dt="2020-03-05T10:33:47.800" v="59" actId="26606"/>
          <ac:grpSpMkLst>
            <pc:docMk/>
            <pc:sldMk cId="413866323" sldId="262"/>
            <ac:grpSpMk id="8196" creationId="{166BF9EE-F7AC-4FA5-AC7E-001B3A642F75}"/>
          </ac:grpSpMkLst>
        </pc:grpChg>
        <pc:grpChg chg="add del">
          <ac:chgData name="Visée,Romy R." userId="a207622d-2e31-43f0-b964-eed2cfaeef16" providerId="ADAL" clId="{2466FF1F-1B32-48A1-B3E8-18795A9EA3A2}" dt="2020-03-05T10:33:47.800" v="59" actId="26606"/>
          <ac:grpSpMkLst>
            <pc:docMk/>
            <pc:sldMk cId="413866323" sldId="262"/>
            <ac:grpSpMk id="8197" creationId="{E312DBA5-56D8-42B2-BA94-28168C2A6703}"/>
          </ac:grpSpMkLst>
        </pc:grpChg>
        <pc:picChg chg="add mod">
          <ac:chgData name="Visée,Romy R." userId="a207622d-2e31-43f0-b964-eed2cfaeef16" providerId="ADAL" clId="{2466FF1F-1B32-48A1-B3E8-18795A9EA3A2}" dt="2020-03-05T10:33:47.800" v="59" actId="26606"/>
          <ac:picMkLst>
            <pc:docMk/>
            <pc:sldMk cId="413866323" sldId="262"/>
            <ac:picMk id="1026" creationId="{A7964C79-8C5B-4EF1-AB90-ECE32E28932D}"/>
          </ac:picMkLst>
        </pc:picChg>
        <pc:picChg chg="del">
          <ac:chgData name="Visée,Romy R." userId="a207622d-2e31-43f0-b964-eed2cfaeef16" providerId="ADAL" clId="{2466FF1F-1B32-48A1-B3E8-18795A9EA3A2}" dt="2020-03-05T10:31:50.400" v="4" actId="478"/>
          <ac:picMkLst>
            <pc:docMk/>
            <pc:sldMk cId="413866323" sldId="262"/>
            <ac:picMk id="8194" creationId="{419A77C7-54CE-425F-92B0-18EC708FF266}"/>
          </ac:picMkLst>
        </pc:picChg>
      </pc:sldChg>
      <pc:sldChg chg="addSp delSp modSp mod setBg">
        <pc:chgData name="Visée,Romy R." userId="a207622d-2e31-43f0-b964-eed2cfaeef16" providerId="ADAL" clId="{2466FF1F-1B32-48A1-B3E8-18795A9EA3A2}" dt="2020-03-05T10:48:22.119" v="1121" actId="1076"/>
        <pc:sldMkLst>
          <pc:docMk/>
          <pc:sldMk cId="1682284865" sldId="263"/>
        </pc:sldMkLst>
        <pc:spChg chg="mod">
          <ac:chgData name="Visée,Romy R." userId="a207622d-2e31-43f0-b964-eed2cfaeef16" providerId="ADAL" clId="{2466FF1F-1B32-48A1-B3E8-18795A9EA3A2}" dt="2020-03-05T10:46:57.350" v="1106" actId="14100"/>
          <ac:spMkLst>
            <pc:docMk/>
            <pc:sldMk cId="1682284865" sldId="263"/>
            <ac:spMk id="2" creationId="{6591050B-0293-4AC3-874F-79DABB26DF81}"/>
          </ac:spMkLst>
        </pc:spChg>
        <pc:spChg chg="mod">
          <ac:chgData name="Visée,Romy R." userId="a207622d-2e31-43f0-b964-eed2cfaeef16" providerId="ADAL" clId="{2466FF1F-1B32-48A1-B3E8-18795A9EA3A2}" dt="2020-03-05T10:48:02.612" v="1118" actId="20577"/>
          <ac:spMkLst>
            <pc:docMk/>
            <pc:sldMk cId="1682284865" sldId="263"/>
            <ac:spMk id="3" creationId="{CD43767D-2ECD-42F8-BF9C-33744FD20FA4}"/>
          </ac:spMkLst>
        </pc:spChg>
        <pc:spChg chg="add mod">
          <ac:chgData name="Visée,Romy R." userId="a207622d-2e31-43f0-b964-eed2cfaeef16" providerId="ADAL" clId="{2466FF1F-1B32-48A1-B3E8-18795A9EA3A2}" dt="2020-03-05T10:48:22.119" v="1121" actId="1076"/>
          <ac:spMkLst>
            <pc:docMk/>
            <pc:sldMk cId="1682284865" sldId="263"/>
            <ac:spMk id="4" creationId="{8AA08B39-039E-4B2C-B17C-0BDA741E192E}"/>
          </ac:spMkLst>
        </pc:spChg>
        <pc:spChg chg="add del">
          <ac:chgData name="Visée,Romy R." userId="a207622d-2e31-43f0-b964-eed2cfaeef16" providerId="ADAL" clId="{2466FF1F-1B32-48A1-B3E8-18795A9EA3A2}" dt="2020-03-05T10:46:23.728" v="1079" actId="26606"/>
          <ac:spMkLst>
            <pc:docMk/>
            <pc:sldMk cId="1682284865" sldId="263"/>
            <ac:spMk id="36" creationId="{CE6C63DC-BAE4-42B6-8FDF-F6467C2D23AC}"/>
          </ac:spMkLst>
        </pc:spChg>
        <pc:spChg chg="add del">
          <ac:chgData name="Visée,Romy R." userId="a207622d-2e31-43f0-b964-eed2cfaeef16" providerId="ADAL" clId="{2466FF1F-1B32-48A1-B3E8-18795A9EA3A2}" dt="2020-03-05T10:46:23.728" v="1079" actId="26606"/>
          <ac:spMkLst>
            <pc:docMk/>
            <pc:sldMk cId="1682284865" sldId="263"/>
            <ac:spMk id="38" creationId="{BFE4781A-41C7-4F27-8792-A74EFB8E5CF1}"/>
          </ac:spMkLst>
        </pc:spChg>
        <pc:spChg chg="add del">
          <ac:chgData name="Visée,Romy R." userId="a207622d-2e31-43f0-b964-eed2cfaeef16" providerId="ADAL" clId="{2466FF1F-1B32-48A1-B3E8-18795A9EA3A2}" dt="2020-03-05T10:46:23.728" v="1079" actId="26606"/>
          <ac:spMkLst>
            <pc:docMk/>
            <pc:sldMk cId="1682284865" sldId="263"/>
            <ac:spMk id="40" creationId="{CD306B45-25EE-434D-ABA9-A27B79320CFF}"/>
          </ac:spMkLst>
        </pc:spChg>
        <pc:spChg chg="add del">
          <ac:chgData name="Visée,Romy R." userId="a207622d-2e31-43f0-b964-eed2cfaeef16" providerId="ADAL" clId="{2466FF1F-1B32-48A1-B3E8-18795A9EA3A2}" dt="2020-03-05T10:46:23.728" v="1079" actId="26606"/>
          <ac:spMkLst>
            <pc:docMk/>
            <pc:sldMk cId="1682284865" sldId="263"/>
            <ac:spMk id="42" creationId="{0A42F85E-4939-431E-8B4A-EC07C8E0AB65}"/>
          </ac:spMkLst>
        </pc:spChg>
        <pc:spChg chg="add">
          <ac:chgData name="Visée,Romy R." userId="a207622d-2e31-43f0-b964-eed2cfaeef16" providerId="ADAL" clId="{2466FF1F-1B32-48A1-B3E8-18795A9EA3A2}" dt="2020-03-05T10:46:23.728" v="1079" actId="26606"/>
          <ac:spMkLst>
            <pc:docMk/>
            <pc:sldMk cId="1682284865" sldId="263"/>
            <ac:spMk id="91" creationId="{CE6C63DC-BAE4-42B6-8FDF-F6467C2D23AC}"/>
          </ac:spMkLst>
        </pc:spChg>
        <pc:spChg chg="add">
          <ac:chgData name="Visée,Romy R." userId="a207622d-2e31-43f0-b964-eed2cfaeef16" providerId="ADAL" clId="{2466FF1F-1B32-48A1-B3E8-18795A9EA3A2}" dt="2020-03-05T10:46:23.728" v="1079" actId="26606"/>
          <ac:spMkLst>
            <pc:docMk/>
            <pc:sldMk cId="1682284865" sldId="263"/>
            <ac:spMk id="93" creationId="{BFE4781A-41C7-4F27-8792-A74EFB8E5CF1}"/>
          </ac:spMkLst>
        </pc:spChg>
        <pc:spChg chg="add">
          <ac:chgData name="Visée,Romy R." userId="a207622d-2e31-43f0-b964-eed2cfaeef16" providerId="ADAL" clId="{2466FF1F-1B32-48A1-B3E8-18795A9EA3A2}" dt="2020-03-05T10:46:23.728" v="1079" actId="26606"/>
          <ac:spMkLst>
            <pc:docMk/>
            <pc:sldMk cId="1682284865" sldId="263"/>
            <ac:spMk id="95" creationId="{3A3C2D7E-3F2E-404E-9B30-CB12DC972D50}"/>
          </ac:spMkLst>
        </pc:spChg>
        <pc:spChg chg="add">
          <ac:chgData name="Visée,Romy R." userId="a207622d-2e31-43f0-b964-eed2cfaeef16" providerId="ADAL" clId="{2466FF1F-1B32-48A1-B3E8-18795A9EA3A2}" dt="2020-03-05T10:46:23.728" v="1079" actId="26606"/>
          <ac:spMkLst>
            <pc:docMk/>
            <pc:sldMk cId="1682284865" sldId="263"/>
            <ac:spMk id="97" creationId="{F1F7FD00-BF97-4325-B7C2-E451F20840A7}"/>
          </ac:spMkLst>
        </pc:spChg>
        <pc:spChg chg="add">
          <ac:chgData name="Visée,Romy R." userId="a207622d-2e31-43f0-b964-eed2cfaeef16" providerId="ADAL" clId="{2466FF1F-1B32-48A1-B3E8-18795A9EA3A2}" dt="2020-03-05T10:46:23.728" v="1079" actId="26606"/>
          <ac:spMkLst>
            <pc:docMk/>
            <pc:sldMk cId="1682284865" sldId="263"/>
            <ac:spMk id="99" creationId="{179B5294-DA4E-4926-B14A-DD6E07A12F67}"/>
          </ac:spMkLst>
        </pc:spChg>
        <pc:grpChg chg="add del">
          <ac:chgData name="Visée,Romy R." userId="a207622d-2e31-43f0-b964-eed2cfaeef16" providerId="ADAL" clId="{2466FF1F-1B32-48A1-B3E8-18795A9EA3A2}" dt="2020-03-05T10:46:23.728" v="1079" actId="26606"/>
          <ac:grpSpMkLst>
            <pc:docMk/>
            <pc:sldMk cId="1682284865" sldId="263"/>
            <ac:grpSpMk id="8" creationId="{8CD25866-F15D-40A4-AEC5-47C044637AB7}"/>
          </ac:grpSpMkLst>
        </pc:grpChg>
        <pc:grpChg chg="add del">
          <ac:chgData name="Visée,Romy R." userId="a207622d-2e31-43f0-b964-eed2cfaeef16" providerId="ADAL" clId="{2466FF1F-1B32-48A1-B3E8-18795A9EA3A2}" dt="2020-03-05T10:46:23.728" v="1079" actId="26606"/>
          <ac:grpSpMkLst>
            <pc:docMk/>
            <pc:sldMk cId="1682284865" sldId="263"/>
            <ac:grpSpMk id="22" creationId="{0C4A17ED-96AA-44A6-A050-E1A7A1CDD9E7}"/>
          </ac:grpSpMkLst>
        </pc:grpChg>
        <pc:grpChg chg="add del">
          <ac:chgData name="Visée,Romy R." userId="a207622d-2e31-43f0-b964-eed2cfaeef16" providerId="ADAL" clId="{2466FF1F-1B32-48A1-B3E8-18795A9EA3A2}" dt="2020-03-05T10:46:23.728" v="1079" actId="26606"/>
          <ac:grpSpMkLst>
            <pc:docMk/>
            <pc:sldMk cId="1682284865" sldId="263"/>
            <ac:grpSpMk id="46" creationId="{5D2B17EF-74EB-4C33-B2E2-8E727B2E7D68}"/>
          </ac:grpSpMkLst>
        </pc:grpChg>
        <pc:grpChg chg="add">
          <ac:chgData name="Visée,Romy R." userId="a207622d-2e31-43f0-b964-eed2cfaeef16" providerId="ADAL" clId="{2466FF1F-1B32-48A1-B3E8-18795A9EA3A2}" dt="2020-03-05T10:46:23.728" v="1079" actId="26606"/>
          <ac:grpSpMkLst>
            <pc:docMk/>
            <pc:sldMk cId="1682284865" sldId="263"/>
            <ac:grpSpMk id="63" creationId="{8CD25866-F15D-40A4-AEC5-47C044637AB7}"/>
          </ac:grpSpMkLst>
        </pc:grpChg>
        <pc:grpChg chg="add">
          <ac:chgData name="Visée,Romy R." userId="a207622d-2e31-43f0-b964-eed2cfaeef16" providerId="ADAL" clId="{2466FF1F-1B32-48A1-B3E8-18795A9EA3A2}" dt="2020-03-05T10:46:23.728" v="1079" actId="26606"/>
          <ac:grpSpMkLst>
            <pc:docMk/>
            <pc:sldMk cId="1682284865" sldId="263"/>
            <ac:grpSpMk id="77" creationId="{0C4A17ED-96AA-44A6-A050-E1A7A1CDD9E7}"/>
          </ac:grpSpMkLst>
        </pc:grpChg>
        <pc:cxnChg chg="add del">
          <ac:chgData name="Visée,Romy R." userId="a207622d-2e31-43f0-b964-eed2cfaeef16" providerId="ADAL" clId="{2466FF1F-1B32-48A1-B3E8-18795A9EA3A2}" dt="2020-03-05T10:46:23.728" v="1079" actId="26606"/>
          <ac:cxnSpMkLst>
            <pc:docMk/>
            <pc:sldMk cId="1682284865" sldId="263"/>
            <ac:cxnSpMk id="44" creationId="{27EBB3F9-D6F7-4F6A-8843-9FEBA15E4969}"/>
          </ac:cxnSpMkLst>
        </pc:cxnChg>
      </pc:sldChg>
      <pc:sldChg chg="del">
        <pc:chgData name="Visée,Romy R." userId="a207622d-2e31-43f0-b964-eed2cfaeef16" providerId="ADAL" clId="{2466FF1F-1B32-48A1-B3E8-18795A9EA3A2}" dt="2020-03-05T10:34:10.041" v="65" actId="47"/>
        <pc:sldMkLst>
          <pc:docMk/>
          <pc:sldMk cId="327817864" sldId="264"/>
        </pc:sldMkLst>
      </pc:sldChg>
      <pc:sldChg chg="del">
        <pc:chgData name="Visée,Romy R." userId="a207622d-2e31-43f0-b964-eed2cfaeef16" providerId="ADAL" clId="{2466FF1F-1B32-48A1-B3E8-18795A9EA3A2}" dt="2020-03-05T10:34:06.800" v="64" actId="47"/>
        <pc:sldMkLst>
          <pc:docMk/>
          <pc:sldMk cId="1069334963" sldId="265"/>
        </pc:sldMkLst>
      </pc:sldChg>
      <pc:sldChg chg="del">
        <pc:chgData name="Visée,Romy R." userId="a207622d-2e31-43f0-b964-eed2cfaeef16" providerId="ADAL" clId="{2466FF1F-1B32-48A1-B3E8-18795A9EA3A2}" dt="2020-03-05T10:34:04.564" v="63" actId="47"/>
        <pc:sldMkLst>
          <pc:docMk/>
          <pc:sldMk cId="2674209090" sldId="266"/>
        </pc:sldMkLst>
      </pc:sldChg>
      <pc:sldChg chg="del">
        <pc:chgData name="Visée,Romy R." userId="a207622d-2e31-43f0-b964-eed2cfaeef16" providerId="ADAL" clId="{2466FF1F-1B32-48A1-B3E8-18795A9EA3A2}" dt="2020-03-05T10:34:02.678" v="62" actId="47"/>
        <pc:sldMkLst>
          <pc:docMk/>
          <pc:sldMk cId="3263319590" sldId="267"/>
        </pc:sldMkLst>
      </pc:sldChg>
    </pc:docChg>
  </pc:docChgLst>
</pc:chgInfo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quizizz.com/admin/quiz/5c096e38bebb4c001a6446c5/bewegen" TargetMode="Externa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92" name="Rectangle 191">
            <a:extLst>
              <a:ext uri="{FF2B5EF4-FFF2-40B4-BE49-F238E27FC236}">
                <a16:creationId xmlns:a16="http://schemas.microsoft.com/office/drawing/2014/main" id="{6D356F1A-690D-401E-8CF3-E4686CDFEC3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88952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grpSp>
        <p:nvGrpSpPr>
          <p:cNvPr id="193" name="Group 192">
            <a:extLst>
              <a:ext uri="{FF2B5EF4-FFF2-40B4-BE49-F238E27FC236}">
                <a16:creationId xmlns:a16="http://schemas.microsoft.com/office/drawing/2014/main" id="{F398A7BA-9279-4363-9D59-238782AB6BB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3657608" y="228600"/>
            <a:ext cx="2851523" cy="6638625"/>
            <a:chOff x="2487613" y="285750"/>
            <a:chExt cx="2428875" cy="5654676"/>
          </a:xfrm>
        </p:grpSpPr>
        <p:sp>
          <p:nvSpPr>
            <p:cNvPr id="194" name="Freeform 11">
              <a:extLst>
                <a:ext uri="{FF2B5EF4-FFF2-40B4-BE49-F238E27FC236}">
                  <a16:creationId xmlns:a16="http://schemas.microsoft.com/office/drawing/2014/main" id="{8ACCBEEF-7085-4833-8335-E4613C0A171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95" name="Freeform 12">
              <a:extLst>
                <a:ext uri="{FF2B5EF4-FFF2-40B4-BE49-F238E27FC236}">
                  <a16:creationId xmlns:a16="http://schemas.microsoft.com/office/drawing/2014/main" id="{B39C0EC5-6C91-409A-AB3F-D66AF23E9EA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96" name="Freeform 13">
              <a:extLst>
                <a:ext uri="{FF2B5EF4-FFF2-40B4-BE49-F238E27FC236}">
                  <a16:creationId xmlns:a16="http://schemas.microsoft.com/office/drawing/2014/main" id="{4D4A9340-30CF-474C-AC93-3E9048DFE9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97" name="Freeform 14">
              <a:extLst>
                <a:ext uri="{FF2B5EF4-FFF2-40B4-BE49-F238E27FC236}">
                  <a16:creationId xmlns:a16="http://schemas.microsoft.com/office/drawing/2014/main" id="{C2D90565-D660-46B2-B574-5A6E37C8B1D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98" name="Freeform 15">
              <a:extLst>
                <a:ext uri="{FF2B5EF4-FFF2-40B4-BE49-F238E27FC236}">
                  <a16:creationId xmlns:a16="http://schemas.microsoft.com/office/drawing/2014/main" id="{4ADDF1F8-3D32-49F9-8A53-B01C2D92CC7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99" name="Freeform 16">
              <a:extLst>
                <a:ext uri="{FF2B5EF4-FFF2-40B4-BE49-F238E27FC236}">
                  <a16:creationId xmlns:a16="http://schemas.microsoft.com/office/drawing/2014/main" id="{DD712377-DF82-454C-8AF4-CA681129289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00" name="Freeform 17">
              <a:extLst>
                <a:ext uri="{FF2B5EF4-FFF2-40B4-BE49-F238E27FC236}">
                  <a16:creationId xmlns:a16="http://schemas.microsoft.com/office/drawing/2014/main" id="{694E1871-CC0E-4704-902D-A324F58E490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01" name="Freeform 18">
              <a:extLst>
                <a:ext uri="{FF2B5EF4-FFF2-40B4-BE49-F238E27FC236}">
                  <a16:creationId xmlns:a16="http://schemas.microsoft.com/office/drawing/2014/main" id="{6CEE1CA2-8DDF-468B-B5E5-B584B84BD62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02" name="Freeform 19">
              <a:extLst>
                <a:ext uri="{FF2B5EF4-FFF2-40B4-BE49-F238E27FC236}">
                  <a16:creationId xmlns:a16="http://schemas.microsoft.com/office/drawing/2014/main" id="{AAA4172B-3921-482A-ABEF-E70C9242A4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03" name="Freeform 20">
              <a:extLst>
                <a:ext uri="{FF2B5EF4-FFF2-40B4-BE49-F238E27FC236}">
                  <a16:creationId xmlns:a16="http://schemas.microsoft.com/office/drawing/2014/main" id="{6D277B64-E367-442D-B59F-993A458565A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04" name="Freeform 21">
              <a:extLst>
                <a:ext uri="{FF2B5EF4-FFF2-40B4-BE49-F238E27FC236}">
                  <a16:creationId xmlns:a16="http://schemas.microsoft.com/office/drawing/2014/main" id="{B4BA4199-8677-44FF-BD30-63130A0F5D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05" name="Freeform 22">
              <a:extLst>
                <a:ext uri="{FF2B5EF4-FFF2-40B4-BE49-F238E27FC236}">
                  <a16:creationId xmlns:a16="http://schemas.microsoft.com/office/drawing/2014/main" id="{A890CEB5-09DD-4185-9405-A39BA640504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206" name="Group 205">
            <a:extLst>
              <a:ext uri="{FF2B5EF4-FFF2-40B4-BE49-F238E27FC236}">
                <a16:creationId xmlns:a16="http://schemas.microsoft.com/office/drawing/2014/main" id="{3B88DAD3-AF6F-4D6C-8512-7239A69A40D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3684823" y="-786"/>
            <a:ext cx="2356675" cy="6854040"/>
            <a:chOff x="6627813" y="194833"/>
            <a:chExt cx="1952625" cy="5678918"/>
          </a:xfrm>
        </p:grpSpPr>
        <p:sp>
          <p:nvSpPr>
            <p:cNvPr id="207" name="Freeform 27">
              <a:extLst>
                <a:ext uri="{FF2B5EF4-FFF2-40B4-BE49-F238E27FC236}">
                  <a16:creationId xmlns:a16="http://schemas.microsoft.com/office/drawing/2014/main" id="{1BA39A29-3A4E-4822-A540-9AD6ACCBA9B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8" name="Freeform 28">
              <a:extLst>
                <a:ext uri="{FF2B5EF4-FFF2-40B4-BE49-F238E27FC236}">
                  <a16:creationId xmlns:a16="http://schemas.microsoft.com/office/drawing/2014/main" id="{B2ACACE6-15B3-4FAF-AA08-E1006B3FD5E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9" name="Freeform 29">
              <a:extLst>
                <a:ext uri="{FF2B5EF4-FFF2-40B4-BE49-F238E27FC236}">
                  <a16:creationId xmlns:a16="http://schemas.microsoft.com/office/drawing/2014/main" id="{1F9A4D9A-69F4-4FEC-B0DE-DD76F476EDD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0" name="Freeform 30">
              <a:extLst>
                <a:ext uri="{FF2B5EF4-FFF2-40B4-BE49-F238E27FC236}">
                  <a16:creationId xmlns:a16="http://schemas.microsoft.com/office/drawing/2014/main" id="{E92DC9B5-F16D-4C41-824C-822DE7AA009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1" name="Freeform 31">
              <a:extLst>
                <a:ext uri="{FF2B5EF4-FFF2-40B4-BE49-F238E27FC236}">
                  <a16:creationId xmlns:a16="http://schemas.microsoft.com/office/drawing/2014/main" id="{E737D559-8865-4000-A777-792FF67549C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2" name="Freeform 32">
              <a:extLst>
                <a:ext uri="{FF2B5EF4-FFF2-40B4-BE49-F238E27FC236}">
                  <a16:creationId xmlns:a16="http://schemas.microsoft.com/office/drawing/2014/main" id="{B1C2147A-442E-40A4-8A97-FF053B9D2A6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3" name="Freeform 33">
              <a:extLst>
                <a:ext uri="{FF2B5EF4-FFF2-40B4-BE49-F238E27FC236}">
                  <a16:creationId xmlns:a16="http://schemas.microsoft.com/office/drawing/2014/main" id="{B138F17C-6D47-4F1B-BE44-4A47FBCFF30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4" name="Freeform 34">
              <a:extLst>
                <a:ext uri="{FF2B5EF4-FFF2-40B4-BE49-F238E27FC236}">
                  <a16:creationId xmlns:a16="http://schemas.microsoft.com/office/drawing/2014/main" id="{1BCD5498-C801-426F-9CDD-B84178E72EC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5" name="Freeform 35">
              <a:extLst>
                <a:ext uri="{FF2B5EF4-FFF2-40B4-BE49-F238E27FC236}">
                  <a16:creationId xmlns:a16="http://schemas.microsoft.com/office/drawing/2014/main" id="{6DB0639C-39E0-4218-B7D1-0408D870F4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6" name="Freeform 36">
              <a:extLst>
                <a:ext uri="{FF2B5EF4-FFF2-40B4-BE49-F238E27FC236}">
                  <a16:creationId xmlns:a16="http://schemas.microsoft.com/office/drawing/2014/main" id="{72715634-CCEA-4B5D-94D7-E2C090EA18F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7" name="Freeform 37">
              <a:extLst>
                <a:ext uri="{FF2B5EF4-FFF2-40B4-BE49-F238E27FC236}">
                  <a16:creationId xmlns:a16="http://schemas.microsoft.com/office/drawing/2014/main" id="{6BE08C78-1349-4408-8CE2-ED20F3244D9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8" name="Freeform 38">
              <a:extLst>
                <a:ext uri="{FF2B5EF4-FFF2-40B4-BE49-F238E27FC236}">
                  <a16:creationId xmlns:a16="http://schemas.microsoft.com/office/drawing/2014/main" id="{642D5BF8-EF6C-43FC-947B-6986882110D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22CEB619-6D4B-4C41-BD92-79F99D32E97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825066" y="2514600"/>
            <a:ext cx="5681134" cy="2262781"/>
          </a:xfrm>
        </p:spPr>
        <p:txBody>
          <a:bodyPr>
            <a:normAutofit/>
          </a:bodyPr>
          <a:lstStyle/>
          <a:p>
            <a:r>
              <a:rPr lang="nl-NL" sz="4400"/>
              <a:t>Voorbereiden toets H2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1E5AC85-FA8D-4B49-9971-01822C3D5CF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825066" y="4777379"/>
            <a:ext cx="5681134" cy="1126283"/>
          </a:xfrm>
        </p:spPr>
        <p:txBody>
          <a:bodyPr>
            <a:normAutofit/>
          </a:bodyPr>
          <a:lstStyle/>
          <a:p>
            <a:r>
              <a:rPr lang="nl-NL"/>
              <a:t>05-3-2020</a:t>
            </a:r>
            <a:br>
              <a:rPr lang="nl-NL"/>
            </a:br>
            <a:br>
              <a:rPr lang="nl-NL"/>
            </a:br>
            <a:endParaRPr lang="nl-NL"/>
          </a:p>
        </p:txBody>
      </p:sp>
      <p:sp>
        <p:nvSpPr>
          <p:cNvPr id="219" name="Rectangle 218">
            <a:extLst>
              <a:ext uri="{FF2B5EF4-FFF2-40B4-BE49-F238E27FC236}">
                <a16:creationId xmlns:a16="http://schemas.microsoft.com/office/drawing/2014/main" id="{8841A10E-0F0E-4596-8888-870D709254A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657599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20" name="Freeform 33">
            <a:extLst>
              <a:ext uri="{FF2B5EF4-FFF2-40B4-BE49-F238E27FC236}">
                <a16:creationId xmlns:a16="http://schemas.microsoft.com/office/drawing/2014/main" id="{29B1E55C-E51F-4093-A2A8-137C3E9014D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3657599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pic>
        <p:nvPicPr>
          <p:cNvPr id="2050" name="Picture 2" descr="Afbeeldingsresultaat voor skelet">
            <a:extLst>
              <a:ext uri="{FF2B5EF4-FFF2-40B4-BE49-F238E27FC236}">
                <a16:creationId xmlns:a16="http://schemas.microsoft.com/office/drawing/2014/main" id="{3DF643F1-C6AE-4E36-A162-0AD1D2775D54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769" r="1" b="818"/>
          <a:stretch/>
        </p:blipFill>
        <p:spPr bwMode="auto">
          <a:xfrm>
            <a:off x="-2650" y="10"/>
            <a:ext cx="3681047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358440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8CD25866-F15D-40A4-AEC5-47C044637A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</p:grpSpPr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DCB8E995-36E8-40B6-82D4-F52DE2987B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DF54AEB5-68B5-46AE-B8F0-EEBE5DFED80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E3F708CB-F094-4EE7-8AD5-A462F1DF8B8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ECFCFB22-E8B5-4FAC-A354-E7E0CE6F2B6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ED1DB3B4-A6DC-476F-986E-DF361EE8421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4EE13DFA-3489-4DE6-9154-34D9CB40054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5CD12D51-F9A8-4CC9-B9C9-206EAFD8C16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266B326C-1178-40F9-A265-6067D363B4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12F3B319-F00B-4755-BC54-95511E21DB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3079D7BD-8A3F-47F6-8407-D9DA96FF351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1F97C31C-8585-43FB-924B-8ADD6512332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A33E1C89-7E74-49BF-A5D1-9A352ED03E2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0C4A17ED-96AA-44A6-A050-E1A7A1CDD9E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</p:grpSpPr>
        <p:sp>
          <p:nvSpPr>
            <p:cNvPr id="23" name="Freeform 27">
              <a:extLst>
                <a:ext uri="{FF2B5EF4-FFF2-40B4-BE49-F238E27FC236}">
                  <a16:creationId xmlns:a16="http://schemas.microsoft.com/office/drawing/2014/main" id="{FBB2A87E-3E24-4A6F-9FD8-0F1436D4D35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4" name="Freeform 28">
              <a:extLst>
                <a:ext uri="{FF2B5EF4-FFF2-40B4-BE49-F238E27FC236}">
                  <a16:creationId xmlns:a16="http://schemas.microsoft.com/office/drawing/2014/main" id="{257F945B-2AA3-4328-BFF5-20DE64011B0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5" name="Freeform 29">
              <a:extLst>
                <a:ext uri="{FF2B5EF4-FFF2-40B4-BE49-F238E27FC236}">
                  <a16:creationId xmlns:a16="http://schemas.microsoft.com/office/drawing/2014/main" id="{E1A7230F-6A6F-403C-9D83-7176E28525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6" name="Freeform 30">
              <a:extLst>
                <a:ext uri="{FF2B5EF4-FFF2-40B4-BE49-F238E27FC236}">
                  <a16:creationId xmlns:a16="http://schemas.microsoft.com/office/drawing/2014/main" id="{E33E315A-9CB0-460E-A8B7-0A064BBFA05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7" name="Freeform 31">
              <a:extLst>
                <a:ext uri="{FF2B5EF4-FFF2-40B4-BE49-F238E27FC236}">
                  <a16:creationId xmlns:a16="http://schemas.microsoft.com/office/drawing/2014/main" id="{22CAAD33-CFAD-4E61-82AE-0C6F838530D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8" name="Freeform 32">
              <a:extLst>
                <a:ext uri="{FF2B5EF4-FFF2-40B4-BE49-F238E27FC236}">
                  <a16:creationId xmlns:a16="http://schemas.microsoft.com/office/drawing/2014/main" id="{1A20E13C-2540-4000-A13B-8F781100E38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9" name="Freeform 33">
              <a:extLst>
                <a:ext uri="{FF2B5EF4-FFF2-40B4-BE49-F238E27FC236}">
                  <a16:creationId xmlns:a16="http://schemas.microsoft.com/office/drawing/2014/main" id="{51EF0A01-E03D-448B-B12E-D5BFC6D0D22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0" name="Freeform 34">
              <a:extLst>
                <a:ext uri="{FF2B5EF4-FFF2-40B4-BE49-F238E27FC236}">
                  <a16:creationId xmlns:a16="http://schemas.microsoft.com/office/drawing/2014/main" id="{58286A03-168E-477B-8876-2C53E4950DB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1" name="Freeform 35">
              <a:extLst>
                <a:ext uri="{FF2B5EF4-FFF2-40B4-BE49-F238E27FC236}">
                  <a16:creationId xmlns:a16="http://schemas.microsoft.com/office/drawing/2014/main" id="{3DFFC705-1899-4E4C-AE76-F85BAF2F66E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2" name="Freeform 36">
              <a:extLst>
                <a:ext uri="{FF2B5EF4-FFF2-40B4-BE49-F238E27FC236}">
                  <a16:creationId xmlns:a16="http://schemas.microsoft.com/office/drawing/2014/main" id="{01C9598D-BDF6-4A24-83B6-4DCA4D13494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3" name="Freeform 37">
              <a:extLst>
                <a:ext uri="{FF2B5EF4-FFF2-40B4-BE49-F238E27FC236}">
                  <a16:creationId xmlns:a16="http://schemas.microsoft.com/office/drawing/2014/main" id="{950C8213-67CD-4DEF-AA44-8BB3101392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4" name="Freeform 38">
              <a:extLst>
                <a:ext uri="{FF2B5EF4-FFF2-40B4-BE49-F238E27FC236}">
                  <a16:creationId xmlns:a16="http://schemas.microsoft.com/office/drawing/2014/main" id="{2016FE1D-E3EB-4CF6-809B-159872CC787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36" name="Rectangle 35">
            <a:extLst>
              <a:ext uri="{FF2B5EF4-FFF2-40B4-BE49-F238E27FC236}">
                <a16:creationId xmlns:a16="http://schemas.microsoft.com/office/drawing/2014/main" id="{CE6C63DC-BAE4-42B6-8FDF-F6467C2D23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Freeform 11">
            <a:extLst>
              <a:ext uri="{FF2B5EF4-FFF2-40B4-BE49-F238E27FC236}">
                <a16:creationId xmlns:a16="http://schemas.microsoft.com/office/drawing/2014/main" id="{BFE4781A-41C7-4F27-8792-A74EFB8E5CF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 useBgFill="1">
        <p:nvSpPr>
          <p:cNvPr id="40" name="Rectangle 39">
            <a:extLst>
              <a:ext uri="{FF2B5EF4-FFF2-40B4-BE49-F238E27FC236}">
                <a16:creationId xmlns:a16="http://schemas.microsoft.com/office/drawing/2014/main" id="{0A46F010-D160-4609-8979-FFD8C1EA6C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" y="0"/>
            <a:ext cx="12191998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373062" y="624110"/>
            <a:ext cx="8131550" cy="1280890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z="3600" dirty="0"/>
              <a:t>Wat </a:t>
            </a:r>
            <a:r>
              <a:rPr lang="en-US" sz="3600" dirty="0" err="1"/>
              <a:t>gaan</a:t>
            </a:r>
            <a:r>
              <a:rPr lang="en-US" sz="3600" dirty="0"/>
              <a:t> we </a:t>
            </a:r>
            <a:r>
              <a:rPr lang="en-US" sz="3600" dirty="0" err="1"/>
              <a:t>vandaag</a:t>
            </a:r>
            <a:r>
              <a:rPr lang="en-US" sz="3600" dirty="0"/>
              <a:t> </a:t>
            </a:r>
            <a:r>
              <a:rPr lang="en-US" sz="3600" dirty="0" err="1"/>
              <a:t>doen</a:t>
            </a:r>
            <a:r>
              <a:rPr lang="en-US" sz="3600" dirty="0"/>
              <a:t>?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81B8C4F6-C3AC-4C94-8EC7-E4F7B7E9CD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2851515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4" name="Group 43">
            <a:extLst>
              <a:ext uri="{FF2B5EF4-FFF2-40B4-BE49-F238E27FC236}">
                <a16:creationId xmlns:a16="http://schemas.microsoft.com/office/drawing/2014/main" id="{0B789310-9859-4942-98C8-3D2F12AAAE7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  <a:solidFill>
            <a:schemeClr val="tx2">
              <a:lumMod val="60000"/>
              <a:lumOff val="40000"/>
              <a:alpha val="40000"/>
            </a:schemeClr>
          </a:solidFill>
        </p:grpSpPr>
        <p:sp>
          <p:nvSpPr>
            <p:cNvPr id="45" name="Freeform 11">
              <a:extLst>
                <a:ext uri="{FF2B5EF4-FFF2-40B4-BE49-F238E27FC236}">
                  <a16:creationId xmlns:a16="http://schemas.microsoft.com/office/drawing/2014/main" id="{FE9E5460-2AA9-4786-B69C-23DBEF35680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6" name="Freeform 12">
              <a:extLst>
                <a:ext uri="{FF2B5EF4-FFF2-40B4-BE49-F238E27FC236}">
                  <a16:creationId xmlns:a16="http://schemas.microsoft.com/office/drawing/2014/main" id="{E344A2AF-3860-4427-B13E-98021C17ABF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7" name="Freeform 13">
              <a:extLst>
                <a:ext uri="{FF2B5EF4-FFF2-40B4-BE49-F238E27FC236}">
                  <a16:creationId xmlns:a16="http://schemas.microsoft.com/office/drawing/2014/main" id="{DDBDD44E-1DC0-48AB-8FEC-E098D919740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8" name="Freeform 14">
              <a:extLst>
                <a:ext uri="{FF2B5EF4-FFF2-40B4-BE49-F238E27FC236}">
                  <a16:creationId xmlns:a16="http://schemas.microsoft.com/office/drawing/2014/main" id="{3151FF3E-5E3F-4D82-A684-0003BACEA8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9" name="Freeform 15">
              <a:extLst>
                <a:ext uri="{FF2B5EF4-FFF2-40B4-BE49-F238E27FC236}">
                  <a16:creationId xmlns:a16="http://schemas.microsoft.com/office/drawing/2014/main" id="{C6CBF27E-7F0C-4489-95A7-82DE1C0460A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0" name="Freeform 16">
              <a:extLst>
                <a:ext uri="{FF2B5EF4-FFF2-40B4-BE49-F238E27FC236}">
                  <a16:creationId xmlns:a16="http://schemas.microsoft.com/office/drawing/2014/main" id="{233BE304-221E-425E-A484-4B2E5F405B8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1" name="Freeform 17">
              <a:extLst>
                <a:ext uri="{FF2B5EF4-FFF2-40B4-BE49-F238E27FC236}">
                  <a16:creationId xmlns:a16="http://schemas.microsoft.com/office/drawing/2014/main" id="{10D5734E-EAEA-4A08-86A9-39BD5563EC2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2" name="Freeform 18">
              <a:extLst>
                <a:ext uri="{FF2B5EF4-FFF2-40B4-BE49-F238E27FC236}">
                  <a16:creationId xmlns:a16="http://schemas.microsoft.com/office/drawing/2014/main" id="{4D47FE86-98D1-4E35-86E4-16E9A19A64E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3" name="Freeform 19">
              <a:extLst>
                <a:ext uri="{FF2B5EF4-FFF2-40B4-BE49-F238E27FC236}">
                  <a16:creationId xmlns:a16="http://schemas.microsoft.com/office/drawing/2014/main" id="{F00661F9-B224-4DB1-8EFB-ABF9402BDEF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4" name="Freeform 20">
              <a:extLst>
                <a:ext uri="{FF2B5EF4-FFF2-40B4-BE49-F238E27FC236}">
                  <a16:creationId xmlns:a16="http://schemas.microsoft.com/office/drawing/2014/main" id="{679DCB4E-8D36-4B7A-AF0C-8399F113AE9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5" name="Freeform 21">
              <a:extLst>
                <a:ext uri="{FF2B5EF4-FFF2-40B4-BE49-F238E27FC236}">
                  <a16:creationId xmlns:a16="http://schemas.microsoft.com/office/drawing/2014/main" id="{4FAD51F6-D24C-4FD6-BEAE-41F0E5A8253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6" name="Freeform 22">
              <a:extLst>
                <a:ext uri="{FF2B5EF4-FFF2-40B4-BE49-F238E27FC236}">
                  <a16:creationId xmlns:a16="http://schemas.microsoft.com/office/drawing/2014/main" id="{87AC773F-6D31-458A-9DD7-76566C8A9CA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6F1CEC7A-E419-4950-AA57-B00546C29CA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  <a:solidFill>
            <a:schemeClr val="tx2">
              <a:lumMod val="75000"/>
              <a:alpha val="70000"/>
            </a:schemeClr>
          </a:solidFill>
        </p:grpSpPr>
        <p:sp>
          <p:nvSpPr>
            <p:cNvPr id="59" name="Freeform 27">
              <a:extLst>
                <a:ext uri="{FF2B5EF4-FFF2-40B4-BE49-F238E27FC236}">
                  <a16:creationId xmlns:a16="http://schemas.microsoft.com/office/drawing/2014/main" id="{7AE7DCD1-5235-45E8-B229-15A3E3962E7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0" name="Freeform 28">
              <a:extLst>
                <a:ext uri="{FF2B5EF4-FFF2-40B4-BE49-F238E27FC236}">
                  <a16:creationId xmlns:a16="http://schemas.microsoft.com/office/drawing/2014/main" id="{C82E58C3-65A5-4079-BF94-E675AA410CD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1" name="Freeform 29">
              <a:extLst>
                <a:ext uri="{FF2B5EF4-FFF2-40B4-BE49-F238E27FC236}">
                  <a16:creationId xmlns:a16="http://schemas.microsoft.com/office/drawing/2014/main" id="{7AABE1FA-6DC8-4A47-AC5C-F05B9C111C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2" name="Freeform 30">
              <a:extLst>
                <a:ext uri="{FF2B5EF4-FFF2-40B4-BE49-F238E27FC236}">
                  <a16:creationId xmlns:a16="http://schemas.microsoft.com/office/drawing/2014/main" id="{17BB7298-8900-4C67-B800-BD241F0199B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3" name="Freeform 31">
              <a:extLst>
                <a:ext uri="{FF2B5EF4-FFF2-40B4-BE49-F238E27FC236}">
                  <a16:creationId xmlns:a16="http://schemas.microsoft.com/office/drawing/2014/main" id="{EE3442F8-53C2-490C-94EF-E423ECB957F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4" name="Freeform 32">
              <a:extLst>
                <a:ext uri="{FF2B5EF4-FFF2-40B4-BE49-F238E27FC236}">
                  <a16:creationId xmlns:a16="http://schemas.microsoft.com/office/drawing/2014/main" id="{3DBEA916-8B10-493A-8CBF-9B5FA2A4A02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5" name="Freeform 33">
              <a:extLst>
                <a:ext uri="{FF2B5EF4-FFF2-40B4-BE49-F238E27FC236}">
                  <a16:creationId xmlns:a16="http://schemas.microsoft.com/office/drawing/2014/main" id="{248DB27B-F9EA-4F81-A746-7D57B768E0A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6" name="Freeform 34">
              <a:extLst>
                <a:ext uri="{FF2B5EF4-FFF2-40B4-BE49-F238E27FC236}">
                  <a16:creationId xmlns:a16="http://schemas.microsoft.com/office/drawing/2014/main" id="{998E5C90-2A81-4013-AE09-2023B4407C8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7" name="Freeform 35">
              <a:extLst>
                <a:ext uri="{FF2B5EF4-FFF2-40B4-BE49-F238E27FC236}">
                  <a16:creationId xmlns:a16="http://schemas.microsoft.com/office/drawing/2014/main" id="{86A8318B-7607-4519-8EEB-C7DD5096531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8" name="Freeform 36">
              <a:extLst>
                <a:ext uri="{FF2B5EF4-FFF2-40B4-BE49-F238E27FC236}">
                  <a16:creationId xmlns:a16="http://schemas.microsoft.com/office/drawing/2014/main" id="{5009FB1B-4865-45DB-8727-F012E3ACA55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9" name="Freeform 37">
              <a:extLst>
                <a:ext uri="{FF2B5EF4-FFF2-40B4-BE49-F238E27FC236}">
                  <a16:creationId xmlns:a16="http://schemas.microsoft.com/office/drawing/2014/main" id="{5B209B64-3A98-4B1A-857A-2368AFED67C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70" name="Freeform 38">
              <a:extLst>
                <a:ext uri="{FF2B5EF4-FFF2-40B4-BE49-F238E27FC236}">
                  <a16:creationId xmlns:a16="http://schemas.microsoft.com/office/drawing/2014/main" id="{EB3B5D03-7AE3-411C-A820-6844E7D0C61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sp>
        <p:nvSpPr>
          <p:cNvPr id="72" name="Freeform 11">
            <a:extLst>
              <a:ext uri="{FF2B5EF4-FFF2-40B4-BE49-F238E27FC236}">
                <a16:creationId xmlns:a16="http://schemas.microsoft.com/office/drawing/2014/main" id="{91328346-8BAD-4616-B50B-5CFDA5648D6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159" y="3411452"/>
            <a:ext cx="1098194" cy="514066"/>
          </a:xfrm>
          <a:custGeom>
            <a:avLst/>
            <a:gdLst>
              <a:gd name="connsiteX0" fmla="*/ 10000 w 10044"/>
              <a:gd name="connsiteY0" fmla="*/ 4701 h 9966"/>
              <a:gd name="connsiteX1" fmla="*/ 8559 w 10044"/>
              <a:gd name="connsiteY1" fmla="*/ 188 h 9966"/>
              <a:gd name="connsiteX2" fmla="*/ 8527 w 10044"/>
              <a:gd name="connsiteY2" fmla="*/ 94 h 9966"/>
              <a:gd name="connsiteX3" fmla="*/ 8438 w 10044"/>
              <a:gd name="connsiteY3" fmla="*/ 0 h 9966"/>
              <a:gd name="connsiteX4" fmla="*/ 7867 w 10044"/>
              <a:gd name="connsiteY4" fmla="*/ 0 h 9966"/>
              <a:gd name="connsiteX5" fmla="*/ 0 w 10044"/>
              <a:gd name="connsiteY5" fmla="*/ 70 h 9966"/>
              <a:gd name="connsiteX6" fmla="*/ 3132 w 10044"/>
              <a:gd name="connsiteY6" fmla="*/ 9763 h 9966"/>
              <a:gd name="connsiteX7" fmla="*/ 7867 w 10044"/>
              <a:gd name="connsiteY7" fmla="*/ 9966 h 9966"/>
              <a:gd name="connsiteX8" fmla="*/ 8438 w 10044"/>
              <a:gd name="connsiteY8" fmla="*/ 9966 h 9966"/>
              <a:gd name="connsiteX9" fmla="*/ 8527 w 10044"/>
              <a:gd name="connsiteY9" fmla="*/ 9872 h 9966"/>
              <a:gd name="connsiteX10" fmla="*/ 8559 w 10044"/>
              <a:gd name="connsiteY10" fmla="*/ 9778 h 9966"/>
              <a:gd name="connsiteX11" fmla="*/ 10000 w 10044"/>
              <a:gd name="connsiteY11" fmla="*/ 5265 h 9966"/>
              <a:gd name="connsiteX12" fmla="*/ 10000 w 10044"/>
              <a:gd name="connsiteY12" fmla="*/ 4701 h 9966"/>
              <a:gd name="connsiteX0" fmla="*/ 6839 w 6883"/>
              <a:gd name="connsiteY0" fmla="*/ 4885 h 10168"/>
              <a:gd name="connsiteX1" fmla="*/ 5405 w 6883"/>
              <a:gd name="connsiteY1" fmla="*/ 357 h 10168"/>
              <a:gd name="connsiteX2" fmla="*/ 5373 w 6883"/>
              <a:gd name="connsiteY2" fmla="*/ 262 h 10168"/>
              <a:gd name="connsiteX3" fmla="*/ 5284 w 6883"/>
              <a:gd name="connsiteY3" fmla="*/ 168 h 10168"/>
              <a:gd name="connsiteX4" fmla="*/ 4716 w 6883"/>
              <a:gd name="connsiteY4" fmla="*/ 168 h 10168"/>
              <a:gd name="connsiteX5" fmla="*/ 50 w 6883"/>
              <a:gd name="connsiteY5" fmla="*/ 0 h 10168"/>
              <a:gd name="connsiteX6" fmla="*/ 1 w 6883"/>
              <a:gd name="connsiteY6" fmla="*/ 9964 h 10168"/>
              <a:gd name="connsiteX7" fmla="*/ 4716 w 6883"/>
              <a:gd name="connsiteY7" fmla="*/ 10168 h 10168"/>
              <a:gd name="connsiteX8" fmla="*/ 5284 w 6883"/>
              <a:gd name="connsiteY8" fmla="*/ 10168 h 10168"/>
              <a:gd name="connsiteX9" fmla="*/ 5373 w 6883"/>
              <a:gd name="connsiteY9" fmla="*/ 10074 h 10168"/>
              <a:gd name="connsiteX10" fmla="*/ 5405 w 6883"/>
              <a:gd name="connsiteY10" fmla="*/ 9979 h 10168"/>
              <a:gd name="connsiteX11" fmla="*/ 6839 w 6883"/>
              <a:gd name="connsiteY11" fmla="*/ 5451 h 10168"/>
              <a:gd name="connsiteX12" fmla="*/ 6839 w 6883"/>
              <a:gd name="connsiteY12" fmla="*/ 4885 h 101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6883" h="10168">
                <a:moveTo>
                  <a:pt x="6839" y="4885"/>
                </a:moveTo>
                <a:lnTo>
                  <a:pt x="5405" y="357"/>
                </a:lnTo>
                <a:cubicBezTo>
                  <a:pt x="5395" y="325"/>
                  <a:pt x="5383" y="294"/>
                  <a:pt x="5373" y="262"/>
                </a:cubicBezTo>
                <a:cubicBezTo>
                  <a:pt x="5344" y="168"/>
                  <a:pt x="5314" y="168"/>
                  <a:pt x="5284" y="168"/>
                </a:cubicBezTo>
                <a:lnTo>
                  <a:pt x="4716" y="168"/>
                </a:lnTo>
                <a:lnTo>
                  <a:pt x="50" y="0"/>
                </a:lnTo>
                <a:cubicBezTo>
                  <a:pt x="59" y="3322"/>
                  <a:pt x="-8" y="6643"/>
                  <a:pt x="1" y="9964"/>
                </a:cubicBezTo>
                <a:lnTo>
                  <a:pt x="4716" y="10168"/>
                </a:lnTo>
                <a:lnTo>
                  <a:pt x="5284" y="10168"/>
                </a:lnTo>
                <a:cubicBezTo>
                  <a:pt x="5314" y="10168"/>
                  <a:pt x="5344" y="10074"/>
                  <a:pt x="5373" y="10074"/>
                </a:cubicBezTo>
                <a:cubicBezTo>
                  <a:pt x="5373" y="9979"/>
                  <a:pt x="5405" y="9979"/>
                  <a:pt x="5405" y="9979"/>
                </a:cubicBezTo>
                <a:lnTo>
                  <a:pt x="6839" y="5451"/>
                </a:lnTo>
                <a:cubicBezTo>
                  <a:pt x="6898" y="5262"/>
                  <a:pt x="6898" y="5074"/>
                  <a:pt x="6839" y="488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287337" y="2336944"/>
            <a:ext cx="8690330" cy="4263397"/>
          </a:xfrm>
        </p:spPr>
        <p:txBody>
          <a:bodyPr vert="horz" lIns="91440" tIns="45720" rIns="91440" bIns="45720" rtlCol="0">
            <a:normAutofit/>
          </a:bodyPr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Zelfstandig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aan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de slag met het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leren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voor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de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toets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Hoofdstuk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2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Bewegen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: 2.1, 2.2 &amp; 2.3</a:t>
            </a:r>
          </a:p>
          <a:p>
            <a:endParaRPr lang="en-US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Wij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lopen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rond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voor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hulp</a:t>
            </a:r>
            <a:endParaRPr lang="en-US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en-US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Einde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van de les Quizizz over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gehele</a:t>
            </a:r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hoofdstuk</a:t>
            </a:r>
            <a:endParaRPr lang="en-US" sz="2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endParaRPr lang="en-US" sz="24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en-US" sz="24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8962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3" name="Group 62">
            <a:extLst>
              <a:ext uri="{FF2B5EF4-FFF2-40B4-BE49-F238E27FC236}">
                <a16:creationId xmlns:a16="http://schemas.microsoft.com/office/drawing/2014/main" id="{8CD25866-F15D-40A4-AEC5-47C044637A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</p:grpSpPr>
        <p:sp>
          <p:nvSpPr>
            <p:cNvPr id="64" name="Freeform 11">
              <a:extLst>
                <a:ext uri="{FF2B5EF4-FFF2-40B4-BE49-F238E27FC236}">
                  <a16:creationId xmlns:a16="http://schemas.microsoft.com/office/drawing/2014/main" id="{DCB8E995-36E8-40B6-82D4-F52DE2987B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65" name="Freeform 12">
              <a:extLst>
                <a:ext uri="{FF2B5EF4-FFF2-40B4-BE49-F238E27FC236}">
                  <a16:creationId xmlns:a16="http://schemas.microsoft.com/office/drawing/2014/main" id="{DF54AEB5-68B5-46AE-B8F0-EEBE5DFED80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66" name="Freeform 13">
              <a:extLst>
                <a:ext uri="{FF2B5EF4-FFF2-40B4-BE49-F238E27FC236}">
                  <a16:creationId xmlns:a16="http://schemas.microsoft.com/office/drawing/2014/main" id="{E3F708CB-F094-4EE7-8AD5-A462F1DF8B8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67" name="Freeform 14">
              <a:extLst>
                <a:ext uri="{FF2B5EF4-FFF2-40B4-BE49-F238E27FC236}">
                  <a16:creationId xmlns:a16="http://schemas.microsoft.com/office/drawing/2014/main" id="{ECFCFB22-E8B5-4FAC-A354-E7E0CE6F2B6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68" name="Freeform 15">
              <a:extLst>
                <a:ext uri="{FF2B5EF4-FFF2-40B4-BE49-F238E27FC236}">
                  <a16:creationId xmlns:a16="http://schemas.microsoft.com/office/drawing/2014/main" id="{ED1DB3B4-A6DC-476F-986E-DF361EE8421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69" name="Freeform 16">
              <a:extLst>
                <a:ext uri="{FF2B5EF4-FFF2-40B4-BE49-F238E27FC236}">
                  <a16:creationId xmlns:a16="http://schemas.microsoft.com/office/drawing/2014/main" id="{4EE13DFA-3489-4DE6-9154-34D9CB40054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0" name="Freeform 17">
              <a:extLst>
                <a:ext uri="{FF2B5EF4-FFF2-40B4-BE49-F238E27FC236}">
                  <a16:creationId xmlns:a16="http://schemas.microsoft.com/office/drawing/2014/main" id="{5CD12D51-F9A8-4CC9-B9C9-206EAFD8C16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1" name="Freeform 18">
              <a:extLst>
                <a:ext uri="{FF2B5EF4-FFF2-40B4-BE49-F238E27FC236}">
                  <a16:creationId xmlns:a16="http://schemas.microsoft.com/office/drawing/2014/main" id="{266B326C-1178-40F9-A265-6067D363B4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2" name="Freeform 19">
              <a:extLst>
                <a:ext uri="{FF2B5EF4-FFF2-40B4-BE49-F238E27FC236}">
                  <a16:creationId xmlns:a16="http://schemas.microsoft.com/office/drawing/2014/main" id="{12F3B319-F00B-4755-BC54-95511E21DB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3" name="Freeform 20">
              <a:extLst>
                <a:ext uri="{FF2B5EF4-FFF2-40B4-BE49-F238E27FC236}">
                  <a16:creationId xmlns:a16="http://schemas.microsoft.com/office/drawing/2014/main" id="{3079D7BD-8A3F-47F6-8407-D9DA96FF351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4" name="Freeform 21">
              <a:extLst>
                <a:ext uri="{FF2B5EF4-FFF2-40B4-BE49-F238E27FC236}">
                  <a16:creationId xmlns:a16="http://schemas.microsoft.com/office/drawing/2014/main" id="{1F97C31C-8585-43FB-924B-8ADD6512332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5" name="Freeform 22">
              <a:extLst>
                <a:ext uri="{FF2B5EF4-FFF2-40B4-BE49-F238E27FC236}">
                  <a16:creationId xmlns:a16="http://schemas.microsoft.com/office/drawing/2014/main" id="{A33E1C89-7E74-49BF-A5D1-9A352ED03E2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0C4A17ED-96AA-44A6-A050-E1A7A1CDD9E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</p:grpSpPr>
        <p:sp>
          <p:nvSpPr>
            <p:cNvPr id="78" name="Freeform 27">
              <a:extLst>
                <a:ext uri="{FF2B5EF4-FFF2-40B4-BE49-F238E27FC236}">
                  <a16:creationId xmlns:a16="http://schemas.microsoft.com/office/drawing/2014/main" id="{FBB2A87E-3E24-4A6F-9FD8-0F1436D4D35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79" name="Freeform 28">
              <a:extLst>
                <a:ext uri="{FF2B5EF4-FFF2-40B4-BE49-F238E27FC236}">
                  <a16:creationId xmlns:a16="http://schemas.microsoft.com/office/drawing/2014/main" id="{257F945B-2AA3-4328-BFF5-20DE64011B0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0" name="Freeform 29">
              <a:extLst>
                <a:ext uri="{FF2B5EF4-FFF2-40B4-BE49-F238E27FC236}">
                  <a16:creationId xmlns:a16="http://schemas.microsoft.com/office/drawing/2014/main" id="{E1A7230F-6A6F-403C-9D83-7176E28525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1" name="Freeform 30">
              <a:extLst>
                <a:ext uri="{FF2B5EF4-FFF2-40B4-BE49-F238E27FC236}">
                  <a16:creationId xmlns:a16="http://schemas.microsoft.com/office/drawing/2014/main" id="{E33E315A-9CB0-460E-A8B7-0A064BBFA05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2" name="Freeform 31">
              <a:extLst>
                <a:ext uri="{FF2B5EF4-FFF2-40B4-BE49-F238E27FC236}">
                  <a16:creationId xmlns:a16="http://schemas.microsoft.com/office/drawing/2014/main" id="{22CAAD33-CFAD-4E61-82AE-0C6F838530D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3" name="Freeform 32">
              <a:extLst>
                <a:ext uri="{FF2B5EF4-FFF2-40B4-BE49-F238E27FC236}">
                  <a16:creationId xmlns:a16="http://schemas.microsoft.com/office/drawing/2014/main" id="{1A20E13C-2540-4000-A13B-8F781100E38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4" name="Freeform 33">
              <a:extLst>
                <a:ext uri="{FF2B5EF4-FFF2-40B4-BE49-F238E27FC236}">
                  <a16:creationId xmlns:a16="http://schemas.microsoft.com/office/drawing/2014/main" id="{51EF0A01-E03D-448B-B12E-D5BFC6D0D22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5" name="Freeform 34">
              <a:extLst>
                <a:ext uri="{FF2B5EF4-FFF2-40B4-BE49-F238E27FC236}">
                  <a16:creationId xmlns:a16="http://schemas.microsoft.com/office/drawing/2014/main" id="{58286A03-168E-477B-8876-2C53E4950DB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6" name="Freeform 35">
              <a:extLst>
                <a:ext uri="{FF2B5EF4-FFF2-40B4-BE49-F238E27FC236}">
                  <a16:creationId xmlns:a16="http://schemas.microsoft.com/office/drawing/2014/main" id="{3DFFC705-1899-4E4C-AE76-F85BAF2F66E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7" name="Freeform 36">
              <a:extLst>
                <a:ext uri="{FF2B5EF4-FFF2-40B4-BE49-F238E27FC236}">
                  <a16:creationId xmlns:a16="http://schemas.microsoft.com/office/drawing/2014/main" id="{01C9598D-BDF6-4A24-83B6-4DCA4D13494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8" name="Freeform 37">
              <a:extLst>
                <a:ext uri="{FF2B5EF4-FFF2-40B4-BE49-F238E27FC236}">
                  <a16:creationId xmlns:a16="http://schemas.microsoft.com/office/drawing/2014/main" id="{950C8213-67CD-4DEF-AA44-8BB3101392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9" name="Freeform 38">
              <a:extLst>
                <a:ext uri="{FF2B5EF4-FFF2-40B4-BE49-F238E27FC236}">
                  <a16:creationId xmlns:a16="http://schemas.microsoft.com/office/drawing/2014/main" id="{2016FE1D-E3EB-4CF6-809B-159872CC787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91" name="Rectangle 90">
            <a:extLst>
              <a:ext uri="{FF2B5EF4-FFF2-40B4-BE49-F238E27FC236}">
                <a16:creationId xmlns:a16="http://schemas.microsoft.com/office/drawing/2014/main" id="{CE6C63DC-BAE4-42B6-8FDF-F6467C2D23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3" name="Freeform 11">
            <a:extLst>
              <a:ext uri="{FF2B5EF4-FFF2-40B4-BE49-F238E27FC236}">
                <a16:creationId xmlns:a16="http://schemas.microsoft.com/office/drawing/2014/main" id="{BFE4781A-41C7-4F27-8792-A74EFB8E5CF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 useBgFill="1">
        <p:nvSpPr>
          <p:cNvPr id="95" name="Rectangle 94">
            <a:extLst>
              <a:ext uri="{FF2B5EF4-FFF2-40B4-BE49-F238E27FC236}">
                <a16:creationId xmlns:a16="http://schemas.microsoft.com/office/drawing/2014/main" id="{3A3C2D7E-3F2E-404E-9B30-CB12DC972D5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F1F7FD00-BF97-4325-B7C2-E451F20840A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230669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843391" y="624110"/>
            <a:ext cx="9383408" cy="960850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z="3600">
                <a:solidFill>
                  <a:srgbClr val="FFFFFF"/>
                </a:solidFill>
              </a:rPr>
              <a:t>To do:</a:t>
            </a:r>
          </a:p>
        </p:txBody>
      </p:sp>
      <p:sp>
        <p:nvSpPr>
          <p:cNvPr id="99" name="Freeform 11">
            <a:extLst>
              <a:ext uri="{FF2B5EF4-FFF2-40B4-BE49-F238E27FC236}">
                <a16:creationId xmlns:a16="http://schemas.microsoft.com/office/drawing/2014/main" id="{179B5294-DA4E-4926-B14A-DD6E07A12F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02391" y="2207260"/>
            <a:ext cx="11561001" cy="3287292"/>
          </a:xfrm>
        </p:spPr>
        <p:txBody>
          <a:bodyPr vert="horz" lIns="91440" tIns="45720" rIns="91440" bIns="45720" rtlCol="0">
            <a:normAutofit fontScale="25000" lnSpcReduction="20000"/>
          </a:bodyPr>
          <a:lstStyle/>
          <a:p>
            <a:pPr>
              <a:lnSpc>
                <a:spcPct val="90000"/>
              </a:lnSpc>
              <a:buFont typeface="Wingdings 3" charset="2"/>
              <a:buChar char=""/>
            </a:pPr>
            <a:endParaRPr lang="en-US" sz="60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buFont typeface="Wingdings 3" charset="2"/>
              <a:buChar char=""/>
            </a:pP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Nakijken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opdrachten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2.3</a:t>
            </a:r>
          </a:p>
          <a:p>
            <a:pPr marL="285750" indent="-285750">
              <a:lnSpc>
                <a:spcPct val="90000"/>
              </a:lnSpc>
              <a:buFont typeface="Wingdings 3" charset="2"/>
              <a:buChar char=""/>
            </a:pP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Leren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hoofdstuk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2.1 (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ook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‘’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hoog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op de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poten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’’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blz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39)</a:t>
            </a:r>
          </a:p>
          <a:p>
            <a:pPr marL="285750" indent="-285750">
              <a:lnSpc>
                <a:spcPct val="90000"/>
              </a:lnSpc>
              <a:buFont typeface="Wingdings 3" charset="2"/>
              <a:buChar char=""/>
            </a:pP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Leren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2.2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2.3</a:t>
            </a:r>
          </a:p>
          <a:p>
            <a:pPr marL="285750" indent="-285750">
              <a:lnSpc>
                <a:spcPct val="90000"/>
              </a:lnSpc>
              <a:buFont typeface="Wingdings 3" charset="2"/>
              <a:buChar char=""/>
            </a:pP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Alle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plaatjes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leren</a:t>
            </a:r>
            <a:endParaRPr lang="en-US" sz="1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buFont typeface="Wingdings 3" charset="2"/>
              <a:buChar char=""/>
            </a:pP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Oefenen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: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Hapara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-&gt;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filmpjes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PP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oefeningen</a:t>
            </a:r>
            <a:endParaRPr lang="en-US" sz="1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buFont typeface="Wingdings 3" charset="2"/>
              <a:buChar char=""/>
            </a:pP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Oefenen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: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blz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93-94 WB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Samenvatten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&amp; Test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jezelf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blz</a:t>
            </a:r>
            <a:r>
              <a:rPr lang="en-US" sz="1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96/97</a:t>
            </a:r>
          </a:p>
          <a:p>
            <a:pPr>
              <a:lnSpc>
                <a:spcPct val="90000"/>
              </a:lnSpc>
              <a:buFont typeface="Wingdings 3" charset="2"/>
              <a:buChar char=""/>
            </a:pPr>
            <a:endParaRPr lang="en-US" sz="13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90000"/>
              </a:lnSpc>
              <a:buFont typeface="Wingdings 3" charset="2"/>
              <a:buChar char=""/>
            </a:pPr>
            <a:endParaRPr lang="en-US" sz="13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90000"/>
              </a:lnSpc>
              <a:buFont typeface="Wingdings 3" charset="2"/>
              <a:buChar char=""/>
            </a:pPr>
            <a:br>
              <a:rPr lang="en-US" sz="13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</a:br>
            <a:endParaRPr lang="en-US" sz="13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buFont typeface="Wingdings 3" charset="2"/>
              <a:buChar char=""/>
            </a:pPr>
            <a:endParaRPr lang="en-US" sz="13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buFont typeface="Wingdings 3" charset="2"/>
              <a:buChar char=""/>
            </a:pPr>
            <a:endParaRPr lang="en-US" sz="13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8AA08B39-039E-4B2C-B17C-0BDA741E192E}"/>
              </a:ext>
            </a:extLst>
          </p:cNvPr>
          <p:cNvSpPr txBox="1"/>
          <p:nvPr/>
        </p:nvSpPr>
        <p:spPr>
          <a:xfrm>
            <a:off x="521551" y="5334429"/>
            <a:ext cx="11085670" cy="1698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800" b="1" dirty="0" err="1">
                <a:solidFill>
                  <a:srgbClr val="FF0000"/>
                </a:solidFill>
              </a:rPr>
              <a:t>Laatste</a:t>
            </a:r>
            <a:r>
              <a:rPr lang="en-US" sz="2800" b="1" dirty="0">
                <a:solidFill>
                  <a:srgbClr val="FF0000"/>
                </a:solidFill>
              </a:rPr>
              <a:t> 20 min van de les Quizizz over </a:t>
            </a:r>
            <a:r>
              <a:rPr lang="en-US" sz="2800" b="1" dirty="0" err="1">
                <a:solidFill>
                  <a:srgbClr val="FF0000"/>
                </a:solidFill>
              </a:rPr>
              <a:t>gehele</a:t>
            </a:r>
            <a:r>
              <a:rPr lang="en-US" sz="2800" b="1" dirty="0">
                <a:solidFill>
                  <a:srgbClr val="FF0000"/>
                </a:solidFill>
              </a:rPr>
              <a:t> </a:t>
            </a:r>
            <a:r>
              <a:rPr lang="en-US" sz="2800" b="1" dirty="0" err="1">
                <a:solidFill>
                  <a:srgbClr val="FF0000"/>
                </a:solidFill>
              </a:rPr>
              <a:t>hoofdstuk</a:t>
            </a:r>
            <a:r>
              <a:rPr lang="en-US" sz="2800" b="1" dirty="0">
                <a:solidFill>
                  <a:srgbClr val="FF0000"/>
                </a:solidFill>
              </a:rPr>
              <a:t>! </a:t>
            </a:r>
            <a:r>
              <a:rPr lang="en-US" sz="2800" b="1" dirty="0" err="1">
                <a:solidFill>
                  <a:srgbClr val="FF0000"/>
                </a:solidFill>
              </a:rPr>
              <a:t>Handig</a:t>
            </a:r>
            <a:r>
              <a:rPr lang="en-US" sz="2800" b="1" dirty="0">
                <a:solidFill>
                  <a:srgbClr val="FF0000"/>
                </a:solidFill>
              </a:rPr>
              <a:t> om </a:t>
            </a:r>
            <a:r>
              <a:rPr lang="en-US" sz="2800" b="1" dirty="0" err="1">
                <a:solidFill>
                  <a:srgbClr val="FF0000"/>
                </a:solidFill>
              </a:rPr>
              <a:t>voor</a:t>
            </a:r>
            <a:r>
              <a:rPr lang="en-US" sz="2800" b="1" dirty="0">
                <a:solidFill>
                  <a:srgbClr val="FF0000"/>
                </a:solidFill>
              </a:rPr>
              <a:t> </a:t>
            </a:r>
            <a:r>
              <a:rPr lang="en-US" sz="2800" b="1" dirty="0" err="1">
                <a:solidFill>
                  <a:srgbClr val="FF0000"/>
                </a:solidFill>
              </a:rPr>
              <a:t>jezelf</a:t>
            </a:r>
            <a:r>
              <a:rPr lang="en-US" sz="2800" b="1" dirty="0">
                <a:solidFill>
                  <a:srgbClr val="FF0000"/>
                </a:solidFill>
              </a:rPr>
              <a:t> </a:t>
            </a:r>
            <a:r>
              <a:rPr lang="en-US" sz="2800" b="1" dirty="0" err="1">
                <a:solidFill>
                  <a:srgbClr val="FF0000"/>
                </a:solidFill>
              </a:rPr>
              <a:t>te</a:t>
            </a:r>
            <a:r>
              <a:rPr lang="en-US" sz="2800" b="1" dirty="0">
                <a:solidFill>
                  <a:srgbClr val="FF0000"/>
                </a:solidFill>
              </a:rPr>
              <a:t> </a:t>
            </a:r>
            <a:r>
              <a:rPr lang="en-US" sz="2800" b="1" dirty="0" err="1">
                <a:solidFill>
                  <a:srgbClr val="FF0000"/>
                </a:solidFill>
              </a:rPr>
              <a:t>bedenken</a:t>
            </a:r>
            <a:r>
              <a:rPr lang="en-US" sz="2800" b="1" dirty="0">
                <a:solidFill>
                  <a:srgbClr val="FF0000"/>
                </a:solidFill>
              </a:rPr>
              <a:t> hoe </a:t>
            </a:r>
            <a:r>
              <a:rPr lang="en-US" sz="2800" b="1" dirty="0" err="1">
                <a:solidFill>
                  <a:srgbClr val="FF0000"/>
                </a:solidFill>
              </a:rPr>
              <a:t>veel</a:t>
            </a:r>
            <a:r>
              <a:rPr lang="en-US" sz="2800" b="1" dirty="0">
                <a:solidFill>
                  <a:srgbClr val="FF0000"/>
                </a:solidFill>
              </a:rPr>
              <a:t> je </a:t>
            </a:r>
            <a:r>
              <a:rPr lang="en-US" sz="2800" b="1" dirty="0" err="1">
                <a:solidFill>
                  <a:srgbClr val="FF0000"/>
                </a:solidFill>
              </a:rPr>
              <a:t>nog</a:t>
            </a:r>
            <a:r>
              <a:rPr lang="en-US" sz="2800" b="1" dirty="0">
                <a:solidFill>
                  <a:srgbClr val="FF0000"/>
                </a:solidFill>
              </a:rPr>
              <a:t> </a:t>
            </a:r>
            <a:r>
              <a:rPr lang="en-US" sz="2800" b="1" dirty="0" err="1">
                <a:solidFill>
                  <a:srgbClr val="FF0000"/>
                </a:solidFill>
              </a:rPr>
              <a:t>moet</a:t>
            </a:r>
            <a:r>
              <a:rPr lang="en-US" sz="2800" b="1" dirty="0">
                <a:solidFill>
                  <a:srgbClr val="FF0000"/>
                </a:solidFill>
              </a:rPr>
              <a:t> </a:t>
            </a:r>
            <a:r>
              <a:rPr lang="en-US" sz="2800" b="1" dirty="0" err="1">
                <a:solidFill>
                  <a:srgbClr val="FF0000"/>
                </a:solidFill>
              </a:rPr>
              <a:t>leren</a:t>
            </a:r>
            <a:r>
              <a:rPr lang="en-US" sz="2800" b="1" dirty="0">
                <a:solidFill>
                  <a:srgbClr val="FF0000"/>
                </a:solidFill>
              </a:rPr>
              <a:t>!</a:t>
            </a:r>
          </a:p>
          <a:p>
            <a:pPr>
              <a:lnSpc>
                <a:spcPct val="90000"/>
              </a:lnSpc>
              <a:buFont typeface="Wingdings 3" charset="2"/>
              <a:buChar char=""/>
            </a:pPr>
            <a:r>
              <a:rPr lang="en-US" sz="1200" dirty="0">
                <a:solidFill>
                  <a:schemeClr val="tx2">
                    <a:lumMod val="75000"/>
                  </a:schemeClr>
                </a:solidFill>
                <a:hlinkClick r:id="rId2"/>
              </a:rPr>
              <a:t>https://quizizz.com/admin/quiz/5c096e38bebb4c001a6446c5/bewegen</a:t>
            </a:r>
            <a:endParaRPr lang="en-US" sz="1200" dirty="0">
              <a:solidFill>
                <a:schemeClr val="tx2">
                  <a:lumMod val="75000"/>
                </a:schemeClr>
              </a:solidFill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822848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201" name="Rectangle 140">
            <a:extLst>
              <a:ext uri="{FF2B5EF4-FFF2-40B4-BE49-F238E27FC236}">
                <a16:creationId xmlns:a16="http://schemas.microsoft.com/office/drawing/2014/main" id="{FA94DED7-0A28-4AD9-8747-E9411322501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88952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 useBgFill="1">
        <p:nvSpPr>
          <p:cNvPr id="8202" name="Rectangle 142">
            <a:extLst>
              <a:ext uri="{FF2B5EF4-FFF2-40B4-BE49-F238E27FC236}">
                <a16:creationId xmlns:a16="http://schemas.microsoft.com/office/drawing/2014/main" id="{6F175609-91A3-416E-BC3D-7548FDE0291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7620" y="-1"/>
            <a:ext cx="12207240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>
        <p:nvSpPr>
          <p:cNvPr id="8203" name="Rectangle 144">
            <a:extLst>
              <a:ext uri="{FF2B5EF4-FFF2-40B4-BE49-F238E27FC236}">
                <a16:creationId xmlns:a16="http://schemas.microsoft.com/office/drawing/2014/main" id="{9A3B0D54-9DF0-4FF8-A0AA-B4234DF358E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-1" y="0"/>
            <a:ext cx="4639734" cy="6858000"/>
          </a:xfrm>
          <a:prstGeom prst="rect">
            <a:avLst/>
          </a:prstGeom>
          <a:solidFill>
            <a:schemeClr val="bg2">
              <a:lumMod val="1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40279" y="1795849"/>
            <a:ext cx="3778870" cy="3114818"/>
          </a:xfrm>
        </p:spPr>
        <p:txBody>
          <a:bodyPr vert="horz" lIns="91440" tIns="45720" rIns="91440" bIns="45720" rtlCol="0">
            <a:normAutofit/>
          </a:bodyPr>
          <a:lstStyle/>
          <a:p>
            <a:r>
              <a:rPr lang="en-US" sz="4800" b="1" dirty="0">
                <a:solidFill>
                  <a:srgbClr val="FEFFFF"/>
                </a:solidFill>
              </a:rPr>
              <a:t>Heel </a:t>
            </a:r>
            <a:r>
              <a:rPr lang="en-US" sz="4800" b="1" dirty="0" err="1">
                <a:solidFill>
                  <a:srgbClr val="FEFFFF"/>
                </a:solidFill>
              </a:rPr>
              <a:t>veel</a:t>
            </a:r>
            <a:r>
              <a:rPr lang="en-US" sz="4800" b="1" dirty="0">
                <a:solidFill>
                  <a:srgbClr val="FEFFFF"/>
                </a:solidFill>
              </a:rPr>
              <a:t> success met </a:t>
            </a:r>
            <a:r>
              <a:rPr lang="en-US" sz="4800" b="1" dirty="0" err="1">
                <a:solidFill>
                  <a:srgbClr val="FEFFFF"/>
                </a:solidFill>
              </a:rPr>
              <a:t>leren</a:t>
            </a:r>
            <a:r>
              <a:rPr lang="en-US" sz="4800" b="1" dirty="0">
                <a:solidFill>
                  <a:srgbClr val="FEFFFF"/>
                </a:solidFill>
              </a:rPr>
              <a:t>!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40279" y="5189400"/>
            <a:ext cx="3778870" cy="830400"/>
          </a:xfrm>
        </p:spPr>
        <p:txBody>
          <a:bodyPr vert="horz" lIns="91440" tIns="45720" rIns="91440" bIns="45720" rtlCol="0" anchor="t">
            <a:normAutofit/>
          </a:bodyPr>
          <a:lstStyle/>
          <a:p>
            <a:endParaRPr lang="en-US" sz="1600">
              <a:solidFill>
                <a:srgbClr val="FEFFFF"/>
              </a:solidFill>
            </a:endParaRPr>
          </a:p>
          <a:p>
            <a:endParaRPr lang="en-US" sz="1600">
              <a:solidFill>
                <a:srgbClr val="FEFFFF"/>
              </a:solidFill>
            </a:endParaRPr>
          </a:p>
        </p:txBody>
      </p:sp>
      <p:pic>
        <p:nvPicPr>
          <p:cNvPr id="1026" name="Picture 2" descr="Afbeeldingsresultaat voor succes">
            <a:extLst>
              <a:ext uri="{FF2B5EF4-FFF2-40B4-BE49-F238E27FC236}">
                <a16:creationId xmlns:a16="http://schemas.microsoft.com/office/drawing/2014/main" id="{A7964C79-8C5B-4EF1-AB90-ECE32E28932D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306" r="2" b="3889"/>
          <a:stretch/>
        </p:blipFill>
        <p:spPr bwMode="auto">
          <a:xfrm>
            <a:off x="4639732" y="10"/>
            <a:ext cx="7552267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13866323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4E41826925F3540B5A18FF5C6B7DF7A" ma:contentTypeVersion="11" ma:contentTypeDescription="Een nieuw document maken." ma:contentTypeScope="" ma:versionID="b67141978ab03e00fa3a59a235163302">
  <xsd:schema xmlns:xsd="http://www.w3.org/2001/XMLSchema" xmlns:xs="http://www.w3.org/2001/XMLSchema" xmlns:p="http://schemas.microsoft.com/office/2006/metadata/properties" xmlns:ns3="6ed89db6-d158-478a-a795-465c84313332" xmlns:ns4="46bba6e6-d903-448b-921b-6d9b5118dcef" targetNamespace="http://schemas.microsoft.com/office/2006/metadata/properties" ma:root="true" ma:fieldsID="966e2cd3188c61bb8286ab1230adfde5" ns3:_="" ns4:_="">
    <xsd:import namespace="6ed89db6-d158-478a-a795-465c84313332"/>
    <xsd:import namespace="46bba6e6-d903-448b-921b-6d9b5118dcef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GenerationTime" minOccurs="0"/>
                <xsd:element ref="ns3:MediaServiceEventHashCode" minOccurs="0"/>
                <xsd:element ref="ns3:MediaServiceOCR" minOccurs="0"/>
                <xsd:element ref="ns3:MediaServiceDateTaken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ed89db6-d158-478a-a795-465c8431333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6bba6e6-d903-448b-921b-6d9b5118dcef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8" nillable="true" ma:displayName="Hint-hash delen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E657C99F-B5A5-413B-928F-2104B9C45CA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ed89db6-d158-478a-a795-465c84313332"/>
    <ds:schemaRef ds:uri="46bba6e6-d903-448b-921b-6d9b5118dce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D39039E-63D8-471A-ACFF-F63D395BEA71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38950274-F394-45FB-B1CA-BD8E49D78AC7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137</Words>
  <Application>Microsoft Office PowerPoint</Application>
  <PresentationFormat>Breedbeeld</PresentationFormat>
  <Paragraphs>22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9" baseType="lpstr">
      <vt:lpstr>Arial</vt:lpstr>
      <vt:lpstr>Century Gothic</vt:lpstr>
      <vt:lpstr>Wingdings</vt:lpstr>
      <vt:lpstr>Wingdings 3</vt:lpstr>
      <vt:lpstr>Sliert</vt:lpstr>
      <vt:lpstr>Voorbereiden toets H2 </vt:lpstr>
      <vt:lpstr>Wat gaan we vandaag doen?</vt:lpstr>
      <vt:lpstr>To do:</vt:lpstr>
      <vt:lpstr>Heel veel success met leren!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Voorbereiden toets H2 </dc:title>
  <dc:creator>Romy Visée</dc:creator>
  <cp:lastModifiedBy>Romy Visée</cp:lastModifiedBy>
  <cp:revision>1</cp:revision>
  <dcterms:created xsi:type="dcterms:W3CDTF">2020-03-05T10:46:23Z</dcterms:created>
  <dcterms:modified xsi:type="dcterms:W3CDTF">2020-03-05T12:28:47Z</dcterms:modified>
</cp:coreProperties>
</file>