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66FF1F-1B32-48A1-B3E8-18795A9EA3A2}" v="11" dt="2020-03-05T10:47:30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sée,Romy R." userId="a207622d-2e31-43f0-b964-eed2cfaeef16" providerId="ADAL" clId="{66C0E218-142F-4406-AAA5-398625E8DA15}"/>
    <pc:docChg chg="undo custSel modSld">
      <pc:chgData name="Visée,Romy R." userId="a207622d-2e31-43f0-b964-eed2cfaeef16" providerId="ADAL" clId="{66C0E218-142F-4406-AAA5-398625E8DA15}" dt="2020-02-13T07:46:20.598" v="46" actId="20577"/>
      <pc:docMkLst>
        <pc:docMk/>
      </pc:docMkLst>
      <pc:sldChg chg="modSp">
        <pc:chgData name="Visée,Romy R." userId="a207622d-2e31-43f0-b964-eed2cfaeef16" providerId="ADAL" clId="{66C0E218-142F-4406-AAA5-398625E8DA15}" dt="2020-02-11T19:30:38.234" v="31" actId="403"/>
        <pc:sldMkLst>
          <pc:docMk/>
          <pc:sldMk cId="1535844035" sldId="256"/>
        </pc:sldMkLst>
        <pc:spChg chg="mod">
          <ac:chgData name="Visée,Romy R." userId="a207622d-2e31-43f0-b964-eed2cfaeef16" providerId="ADAL" clId="{66C0E218-142F-4406-AAA5-398625E8DA15}" dt="2020-02-11T19:30:38.234" v="31" actId="403"/>
          <ac:spMkLst>
            <pc:docMk/>
            <pc:sldMk cId="1535844035" sldId="256"/>
            <ac:spMk id="3" creationId="{71E5AC85-FA8D-4B49-9971-01822C3D5CF7}"/>
          </ac:spMkLst>
        </pc:spChg>
      </pc:sldChg>
      <pc:sldChg chg="modSp">
        <pc:chgData name="Visée,Romy R." userId="a207622d-2e31-43f0-b964-eed2cfaeef16" providerId="ADAL" clId="{66C0E218-142F-4406-AAA5-398625E8DA15}" dt="2020-02-13T07:46:20.598" v="46" actId="20577"/>
        <pc:sldMkLst>
          <pc:docMk/>
          <pc:sldMk cId="1780896260" sldId="257"/>
        </pc:sldMkLst>
        <pc:spChg chg="mod">
          <ac:chgData name="Visée,Romy R." userId="a207622d-2e31-43f0-b964-eed2cfaeef16" providerId="ADAL" clId="{66C0E218-142F-4406-AAA5-398625E8DA15}" dt="2020-02-13T07:46:20.598" v="46" actId="20577"/>
          <ac:spMkLst>
            <pc:docMk/>
            <pc:sldMk cId="1780896260" sldId="257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16:38.179" v="0" actId="5793"/>
        <pc:sldMkLst>
          <pc:docMk/>
          <pc:sldMk cId="2323525313" sldId="259"/>
        </pc:sldMkLst>
        <pc:spChg chg="mod">
          <ac:chgData name="Visée,Romy R." userId="a207622d-2e31-43f0-b964-eed2cfaeef16" providerId="ADAL" clId="{66C0E218-142F-4406-AAA5-398625E8DA15}" dt="2020-02-10T14:16:38.179" v="0" actId="5793"/>
          <ac:spMkLst>
            <pc:docMk/>
            <pc:sldMk cId="2323525313" sldId="259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38:20.565" v="29" actId="20577"/>
        <pc:sldMkLst>
          <pc:docMk/>
          <pc:sldMk cId="413866323" sldId="262"/>
        </pc:sldMkLst>
        <pc:spChg chg="mod">
          <ac:chgData name="Visée,Romy R." userId="a207622d-2e31-43f0-b964-eed2cfaeef16" providerId="ADAL" clId="{66C0E218-142F-4406-AAA5-398625E8DA15}" dt="2020-02-10T14:38:20.565" v="29" actId="20577"/>
          <ac:spMkLst>
            <pc:docMk/>
            <pc:sldMk cId="413866323" sldId="262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3T07:45:58.058" v="43" actId="27636"/>
        <pc:sldMkLst>
          <pc:docMk/>
          <pc:sldMk cId="1682284865" sldId="263"/>
        </pc:sldMkLst>
        <pc:spChg chg="mod">
          <ac:chgData name="Visée,Romy R." userId="a207622d-2e31-43f0-b964-eed2cfaeef16" providerId="ADAL" clId="{66C0E218-142F-4406-AAA5-398625E8DA15}" dt="2020-02-13T07:45:58.058" v="43" actId="27636"/>
          <ac:spMkLst>
            <pc:docMk/>
            <pc:sldMk cId="1682284865" sldId="263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2T19:29:31.779" v="33" actId="20577"/>
        <pc:sldMkLst>
          <pc:docMk/>
          <pc:sldMk cId="1069334963" sldId="265"/>
        </pc:sldMkLst>
        <pc:spChg chg="mod">
          <ac:chgData name="Visée,Romy R." userId="a207622d-2e31-43f0-b964-eed2cfaeef16" providerId="ADAL" clId="{66C0E218-142F-4406-AAA5-398625E8DA15}" dt="2020-02-12T19:29:31.779" v="33" actId="20577"/>
          <ac:spMkLst>
            <pc:docMk/>
            <pc:sldMk cId="1069334963" sldId="265"/>
            <ac:spMk id="3" creationId="{CD43767D-2ECD-42F8-BF9C-33744FD20FA4}"/>
          </ac:spMkLst>
        </pc:spChg>
      </pc:sldChg>
      <pc:sldChg chg="modAnim">
        <pc:chgData name="Visée,Romy R." userId="a207622d-2e31-43f0-b964-eed2cfaeef16" providerId="ADAL" clId="{66C0E218-142F-4406-AAA5-398625E8DA15}" dt="2020-02-12T19:31:01.258" v="35"/>
        <pc:sldMkLst>
          <pc:docMk/>
          <pc:sldMk cId="2674209090" sldId="266"/>
        </pc:sldMkLst>
      </pc:sldChg>
      <pc:sldChg chg="modSp">
        <pc:chgData name="Visée,Romy R." userId="a207622d-2e31-43f0-b964-eed2cfaeef16" providerId="ADAL" clId="{66C0E218-142F-4406-AAA5-398625E8DA15}" dt="2020-02-12T19:31:15.022" v="37" actId="1076"/>
        <pc:sldMkLst>
          <pc:docMk/>
          <pc:sldMk cId="3263319590" sldId="267"/>
        </pc:sldMkLst>
        <pc:spChg chg="mod">
          <ac:chgData name="Visée,Romy R." userId="a207622d-2e31-43f0-b964-eed2cfaeef16" providerId="ADAL" clId="{66C0E218-142F-4406-AAA5-398625E8DA15}" dt="2020-02-12T19:31:15.022" v="37" actId="1076"/>
          <ac:spMkLst>
            <pc:docMk/>
            <pc:sldMk cId="3263319590" sldId="267"/>
            <ac:spMk id="2" creationId="{67C62487-720A-488B-BCAD-C5C09A444EA7}"/>
          </ac:spMkLst>
        </pc:spChg>
      </pc:sldChg>
    </pc:docChg>
  </pc:docChgLst>
  <pc:docChgLst>
    <pc:chgData name="Visée,Romy R." userId="a207622d-2e31-43f0-b964-eed2cfaeef16" providerId="ADAL" clId="{4D01A6FE-E9AC-4BFA-A598-209AB7B97316}"/>
    <pc:docChg chg="undo custSel mod delSld modSld">
      <pc:chgData name="Visée,Romy R." userId="a207622d-2e31-43f0-b964-eed2cfaeef16" providerId="ADAL" clId="{4D01A6FE-E9AC-4BFA-A598-209AB7B97316}" dt="2020-02-18T15:29:40.767" v="1836"/>
      <pc:docMkLst>
        <pc:docMk/>
      </pc:docMkLst>
      <pc:sldChg chg="addSp delSp modSp">
        <pc:chgData name="Visée,Romy R." userId="a207622d-2e31-43f0-b964-eed2cfaeef16" providerId="ADAL" clId="{4D01A6FE-E9AC-4BFA-A598-209AB7B97316}" dt="2020-02-18T15:02:45.223" v="658" actId="1076"/>
        <pc:sldMkLst>
          <pc:docMk/>
          <pc:sldMk cId="1535844035" sldId="256"/>
        </pc:sldMkLst>
        <pc:spChg chg="mod">
          <ac:chgData name="Visée,Romy R." userId="a207622d-2e31-43f0-b964-eed2cfaeef16" providerId="ADAL" clId="{4D01A6FE-E9AC-4BFA-A598-209AB7B97316}" dt="2020-02-18T15:02:45.223" v="658" actId="1076"/>
          <ac:spMkLst>
            <pc:docMk/>
            <pc:sldMk cId="1535844035" sldId="256"/>
            <ac:spMk id="2" creationId="{22CEB619-6D4B-4C41-BD92-79F99D32E979}"/>
          </ac:spMkLst>
        </pc:spChg>
        <pc:spChg chg="mod ord">
          <ac:chgData name="Visée,Romy R." userId="a207622d-2e31-43f0-b964-eed2cfaeef16" providerId="ADAL" clId="{4D01A6FE-E9AC-4BFA-A598-209AB7B97316}" dt="2020-02-18T15:02:40.085" v="656" actId="403"/>
          <ac:spMkLst>
            <pc:docMk/>
            <pc:sldMk cId="1535844035" sldId="256"/>
            <ac:spMk id="3" creationId="{71E5AC85-FA8D-4B49-9971-01822C3D5CF7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71" creationId="{6D356F1A-690D-401E-8CF3-E4686CDFEC30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01" creationId="{8841A10E-0F0E-4596-8888-870D709254A7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03" creationId="{29B1E55C-E51F-4093-A2A8-137C3E9014D7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37" creationId="{FA94DED7-0A28-4AD9-8747-E94113225016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39" creationId="{6F175609-91A3-416E-BC3D-7548FDE02910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41" creationId="{9A3B0D54-9DF0-4FF8-A0AA-B4234DF358EF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43" creationId="{64D236DE-BD07-488F-B236-DDEEFFF720FF}"/>
          </ac:spMkLst>
        </pc:spChg>
        <pc:grpChg chg="del">
          <ac:chgData name="Visée,Romy R." userId="a207622d-2e31-43f0-b964-eed2cfaeef16" providerId="ADAL" clId="{4D01A6FE-E9AC-4BFA-A598-209AB7B97316}" dt="2020-02-18T15:02:19.799" v="629" actId="26606"/>
          <ac:grpSpMkLst>
            <pc:docMk/>
            <pc:sldMk cId="1535844035" sldId="256"/>
            <ac:grpSpMk id="73" creationId="{F398A7BA-9279-4363-9D59-238782AB6BB5}"/>
          </ac:grpSpMkLst>
        </pc:grpChg>
        <pc:grpChg chg="del">
          <ac:chgData name="Visée,Romy R." userId="a207622d-2e31-43f0-b964-eed2cfaeef16" providerId="ADAL" clId="{4D01A6FE-E9AC-4BFA-A598-209AB7B97316}" dt="2020-02-18T15:02:19.799" v="629" actId="26606"/>
          <ac:grpSpMkLst>
            <pc:docMk/>
            <pc:sldMk cId="1535844035" sldId="256"/>
            <ac:grpSpMk id="87" creationId="{3B88DAD3-AF6F-4D6C-8512-7239A69A40DD}"/>
          </ac:grpSpMkLst>
        </pc:grpChg>
        <pc:picChg chg="add del">
          <ac:chgData name="Visée,Romy R." userId="a207622d-2e31-43f0-b964-eed2cfaeef16" providerId="ADAL" clId="{4D01A6FE-E9AC-4BFA-A598-209AB7B97316}" dt="2020-02-18T15:01:58.830" v="627" actId="478"/>
          <ac:picMkLst>
            <pc:docMk/>
            <pc:sldMk cId="1535844035" sldId="256"/>
            <ac:picMk id="4" creationId="{A1AC952B-FE2E-4749-BD52-347BA8B185F9}"/>
          </ac:picMkLst>
        </pc:picChg>
        <pc:picChg chg="del">
          <ac:chgData name="Visée,Romy R." userId="a207622d-2e31-43f0-b964-eed2cfaeef16" providerId="ADAL" clId="{4D01A6FE-E9AC-4BFA-A598-209AB7B97316}" dt="2020-02-18T15:01:58.830" v="627" actId="478"/>
          <ac:picMkLst>
            <pc:docMk/>
            <pc:sldMk cId="1535844035" sldId="256"/>
            <ac:picMk id="1026" creationId="{9EBE0068-4841-4C04-A3D7-DF6A5DF88A7F}"/>
          </ac:picMkLst>
        </pc:picChg>
        <pc:picChg chg="add mod">
          <ac:chgData name="Visée,Romy R." userId="a207622d-2e31-43f0-b964-eed2cfaeef16" providerId="ADAL" clId="{4D01A6FE-E9AC-4BFA-A598-209AB7B97316}" dt="2020-02-18T15:02:19.799" v="629" actId="26606"/>
          <ac:picMkLst>
            <pc:docMk/>
            <pc:sldMk cId="1535844035" sldId="256"/>
            <ac:picMk id="1028" creationId="{7DEC292A-166C-49EB-A0E5-E64316039829}"/>
          </ac:picMkLst>
        </pc:picChg>
      </pc:sldChg>
      <pc:sldChg chg="addSp delSp modSp mod setBg">
        <pc:chgData name="Visée,Romy R." userId="a207622d-2e31-43f0-b964-eed2cfaeef16" providerId="ADAL" clId="{4D01A6FE-E9AC-4BFA-A598-209AB7B97316}" dt="2020-02-18T15:28:07.279" v="1796" actId="5793"/>
        <pc:sldMkLst>
          <pc:docMk/>
          <pc:sldMk cId="1780896260" sldId="257"/>
        </pc:sldMkLst>
        <pc:spChg chg="mo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8:07.279" v="1796" actId="5793"/>
          <ac:spMkLst>
            <pc:docMk/>
            <pc:sldMk cId="1780896260" sldId="257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00:55.295" v="611"/>
          <ac:spMkLst>
            <pc:docMk/>
            <pc:sldMk cId="1780896260" sldId="257"/>
            <ac:spMk id="4" creationId="{2B974A00-8B29-4113-919A-7ED3BB8303F4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36" creationId="{CE6C63DC-BAE4-42B6-8FDF-F6467C2D23AC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38" creationId="{BFE4781A-41C7-4F27-8792-A74EFB8E5CF1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40" creationId="{0A46F010-D160-4609-8979-FFD8C1EA6C43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42" creationId="{81B8C4F6-C3AC-4C94-8EC7-E4F7B7E9CDB6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72" creationId="{91328346-8BAD-4616-B50B-5CFDA5648D6A}"/>
          </ac:spMkLst>
        </pc:s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8" creationId="{8CD25866-F15D-40A4-AEC5-47C044637AB7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22" creationId="{0C4A17ED-96AA-44A6-A050-E1A7A1CDD9E7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44" creationId="{0B789310-9859-4942-98C8-3D2F12AAAE73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58" creationId="{6F1CEC7A-E419-4950-AA57-B00546C29CAF}"/>
          </ac:grpSpMkLst>
        </pc:grpChg>
      </pc:sldChg>
      <pc:sldChg chg="modSp">
        <pc:chgData name="Visée,Romy R." userId="a207622d-2e31-43f0-b964-eed2cfaeef16" providerId="ADAL" clId="{4D01A6FE-E9AC-4BFA-A598-209AB7B97316}" dt="2020-02-18T15:28:28.592" v="1828" actId="20577"/>
        <pc:sldMkLst>
          <pc:docMk/>
          <pc:sldMk cId="2323525313" sldId="259"/>
        </pc:sldMkLst>
        <pc:spChg chg="mod">
          <ac:chgData name="Visée,Romy R." userId="a207622d-2e31-43f0-b964-eed2cfaeef16" providerId="ADAL" clId="{4D01A6FE-E9AC-4BFA-A598-209AB7B97316}" dt="2020-02-18T15:28:28.592" v="1828" actId="20577"/>
          <ac:spMkLst>
            <pc:docMk/>
            <pc:sldMk cId="2323525313" sldId="259"/>
            <ac:spMk id="3" creationId="{CD43767D-2ECD-42F8-BF9C-33744FD20FA4}"/>
          </ac:spMkLst>
        </pc:spChg>
      </pc:sldChg>
      <pc:sldChg chg="del">
        <pc:chgData name="Visée,Romy R." userId="a207622d-2e31-43f0-b964-eed2cfaeef16" providerId="ADAL" clId="{4D01A6FE-E9AC-4BFA-A598-209AB7B97316}" dt="2020-02-18T14:51:11.803" v="170" actId="47"/>
        <pc:sldMkLst>
          <pc:docMk/>
          <pc:sldMk cId="3112878822" sldId="260"/>
        </pc:sldMkLst>
      </pc:sldChg>
      <pc:sldChg chg="del">
        <pc:chgData name="Visée,Romy R." userId="a207622d-2e31-43f0-b964-eed2cfaeef16" providerId="ADAL" clId="{4D01A6FE-E9AC-4BFA-A598-209AB7B97316}" dt="2020-02-18T14:48:11.997" v="0" actId="47"/>
        <pc:sldMkLst>
          <pc:docMk/>
          <pc:sldMk cId="176041682" sldId="261"/>
        </pc:sldMkLst>
      </pc:sldChg>
      <pc:sldChg chg="addSp modSp">
        <pc:chgData name="Visée,Romy R." userId="a207622d-2e31-43f0-b964-eed2cfaeef16" providerId="ADAL" clId="{4D01A6FE-E9AC-4BFA-A598-209AB7B97316}" dt="2020-02-18T14:57:47.488" v="431" actId="1076"/>
        <pc:sldMkLst>
          <pc:docMk/>
          <pc:sldMk cId="413866323" sldId="262"/>
        </pc:sldMkLst>
        <pc:spChg chg="mod">
          <ac:chgData name="Visée,Romy R." userId="a207622d-2e31-43f0-b964-eed2cfaeef16" providerId="ADAL" clId="{4D01A6FE-E9AC-4BFA-A598-209AB7B97316}" dt="2020-02-18T14:57:37.264" v="428" actId="1076"/>
          <ac:spMkLst>
            <pc:docMk/>
            <pc:sldMk cId="413866323" sldId="262"/>
            <ac:spMk id="3" creationId="{CD43767D-2ECD-42F8-BF9C-33744FD20FA4}"/>
          </ac:spMkLst>
        </pc:spChg>
        <pc:spChg chg="add mod">
          <ac:chgData name="Visée,Romy R." userId="a207622d-2e31-43f0-b964-eed2cfaeef16" providerId="ADAL" clId="{4D01A6FE-E9AC-4BFA-A598-209AB7B97316}" dt="2020-02-18T14:57:47.488" v="431" actId="1076"/>
          <ac:spMkLst>
            <pc:docMk/>
            <pc:sldMk cId="413866323" sldId="262"/>
            <ac:spMk id="4" creationId="{5F711AF2-846F-44C8-AA89-C7EAD7514DEE}"/>
          </ac:spMkLst>
        </pc:spChg>
        <pc:picChg chg="mod">
          <ac:chgData name="Visée,Romy R." userId="a207622d-2e31-43f0-b964-eed2cfaeef16" providerId="ADAL" clId="{4D01A6FE-E9AC-4BFA-A598-209AB7B97316}" dt="2020-02-18T14:57:43.010" v="430" actId="1076"/>
          <ac:picMkLst>
            <pc:docMk/>
            <pc:sldMk cId="413866323" sldId="262"/>
            <ac:picMk id="8194" creationId="{419A77C7-54CE-425F-92B0-18EC708FF266}"/>
          </ac:picMkLst>
        </pc:picChg>
      </pc:sldChg>
      <pc:sldChg chg="modSp">
        <pc:chgData name="Visée,Romy R." userId="a207622d-2e31-43f0-b964-eed2cfaeef16" providerId="ADAL" clId="{4D01A6FE-E9AC-4BFA-A598-209AB7B97316}" dt="2020-02-18T14:55:57.675" v="358" actId="5793"/>
        <pc:sldMkLst>
          <pc:docMk/>
          <pc:sldMk cId="1682284865" sldId="263"/>
        </pc:sldMkLst>
        <pc:spChg chg="mod">
          <ac:chgData name="Visée,Romy R." userId="a207622d-2e31-43f0-b964-eed2cfaeef16" providerId="ADAL" clId="{4D01A6FE-E9AC-4BFA-A598-209AB7B97316}" dt="2020-02-18T14:55:57.675" v="358" actId="5793"/>
          <ac:spMkLst>
            <pc:docMk/>
            <pc:sldMk cId="1682284865" sldId="263"/>
            <ac:spMk id="3" creationId="{CD43767D-2ECD-42F8-BF9C-33744FD20FA4}"/>
          </ac:spMkLst>
        </pc:spChg>
      </pc:sldChg>
      <pc:sldChg chg="addSp delSp modSp delAnim">
        <pc:chgData name="Visée,Romy R." userId="a207622d-2e31-43f0-b964-eed2cfaeef16" providerId="ADAL" clId="{4D01A6FE-E9AC-4BFA-A598-209AB7B97316}" dt="2020-02-18T15:07:41.923" v="805" actId="14100"/>
        <pc:sldMkLst>
          <pc:docMk/>
          <pc:sldMk cId="327817864" sldId="264"/>
        </pc:sldMkLst>
        <pc:spChg chg="mod">
          <ac:chgData name="Visée,Romy R." userId="a207622d-2e31-43f0-b964-eed2cfaeef16" providerId="ADAL" clId="{4D01A6FE-E9AC-4BFA-A598-209AB7B97316}" dt="2020-02-18T14:51:31.240" v="197" actId="20577"/>
          <ac:spMkLst>
            <pc:docMk/>
            <pc:sldMk cId="327817864" sldId="264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06:03.042" v="778" actId="27636"/>
          <ac:spMkLst>
            <pc:docMk/>
            <pc:sldMk cId="327817864" sldId="264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07:13.693" v="790" actId="478"/>
          <ac:spMkLst>
            <pc:docMk/>
            <pc:sldMk cId="327817864" sldId="264"/>
            <ac:spMk id="8" creationId="{33B7F436-358B-4E1D-B999-976BA2A19936}"/>
          </ac:spMkLst>
        </pc:spChg>
        <pc:spChg chg="add mod">
          <ac:chgData name="Visée,Romy R." userId="a207622d-2e31-43f0-b964-eed2cfaeef16" providerId="ADAL" clId="{4D01A6FE-E9AC-4BFA-A598-209AB7B97316}" dt="2020-02-18T15:07:11.748" v="789" actId="1076"/>
          <ac:spMkLst>
            <pc:docMk/>
            <pc:sldMk cId="327817864" sldId="264"/>
            <ac:spMk id="9" creationId="{62776B84-9FA3-4C1F-8574-5840C0FCED16}"/>
          </ac:spMkLst>
        </pc:spChg>
        <pc:spChg chg="add mod">
          <ac:chgData name="Visée,Romy R." userId="a207622d-2e31-43f0-b964-eed2cfaeef16" providerId="ADAL" clId="{4D01A6FE-E9AC-4BFA-A598-209AB7B97316}" dt="2020-02-18T15:07:07.166" v="787" actId="1076"/>
          <ac:spMkLst>
            <pc:docMk/>
            <pc:sldMk cId="327817864" sldId="264"/>
            <ac:spMk id="10" creationId="{5C364B41-872A-4C67-A97A-14AB4EF3F342}"/>
          </ac:spMkLst>
        </pc:spChg>
        <pc:spChg chg="add mod">
          <ac:chgData name="Visée,Romy R." userId="a207622d-2e31-43f0-b964-eed2cfaeef16" providerId="ADAL" clId="{4D01A6FE-E9AC-4BFA-A598-209AB7B97316}" dt="2020-02-18T15:07:04.266" v="786" actId="1076"/>
          <ac:spMkLst>
            <pc:docMk/>
            <pc:sldMk cId="327817864" sldId="264"/>
            <ac:spMk id="11" creationId="{90B3FE9A-14C4-4C30-A245-8885428233FF}"/>
          </ac:spMkLst>
        </pc:spChg>
        <pc:spChg chg="add mod">
          <ac:chgData name="Visée,Romy R." userId="a207622d-2e31-43f0-b964-eed2cfaeef16" providerId="ADAL" clId="{4D01A6FE-E9AC-4BFA-A598-209AB7B97316}" dt="2020-02-18T15:07:41.923" v="805" actId="14100"/>
          <ac:spMkLst>
            <pc:docMk/>
            <pc:sldMk cId="327817864" sldId="264"/>
            <ac:spMk id="12" creationId="{9D2A9B46-87D0-4DCE-A3A2-C28045B19893}"/>
          </ac:spMkLst>
        </pc:spChg>
        <pc:picChg chg="del">
          <ac:chgData name="Visée,Romy R." userId="a207622d-2e31-43f0-b964-eed2cfaeef16" providerId="ADAL" clId="{4D01A6FE-E9AC-4BFA-A598-209AB7B97316}" dt="2020-02-18T14:51:33.942" v="198" actId="478"/>
          <ac:picMkLst>
            <pc:docMk/>
            <pc:sldMk cId="327817864" sldId="264"/>
            <ac:picMk id="4" creationId="{38E96E39-D92D-4E0D-A797-3138AEDA2299}"/>
          </ac:picMkLst>
        </pc:picChg>
        <pc:picChg chg="add mod modCrop">
          <ac:chgData name="Visée,Romy R." userId="a207622d-2e31-43f0-b964-eed2cfaeef16" providerId="ADAL" clId="{4D01A6FE-E9AC-4BFA-A598-209AB7B97316}" dt="2020-02-18T15:04:52.738" v="679" actId="1076"/>
          <ac:picMkLst>
            <pc:docMk/>
            <pc:sldMk cId="327817864" sldId="264"/>
            <ac:picMk id="5" creationId="{A50F4800-D571-4720-B46A-9A64F7A8811E}"/>
          </ac:picMkLst>
        </pc:picChg>
        <pc:cxnChg chg="add del mod">
          <ac:chgData name="Visée,Romy R." userId="a207622d-2e31-43f0-b964-eed2cfaeef16" providerId="ADAL" clId="{4D01A6FE-E9AC-4BFA-A598-209AB7B97316}" dt="2020-02-18T15:07:09.289" v="788" actId="478"/>
          <ac:cxnSpMkLst>
            <pc:docMk/>
            <pc:sldMk cId="327817864" sldId="264"/>
            <ac:cxnSpMk id="7" creationId="{3D1E9032-DFDC-43B9-999F-36845DFEB0B2}"/>
          </ac:cxnSpMkLst>
        </pc:cxnChg>
      </pc:sldChg>
      <pc:sldChg chg="addSp delSp modSp">
        <pc:chgData name="Visée,Romy R." userId="a207622d-2e31-43f0-b964-eed2cfaeef16" providerId="ADAL" clId="{4D01A6FE-E9AC-4BFA-A598-209AB7B97316}" dt="2020-02-18T15:29:04.650" v="1835" actId="1076"/>
        <pc:sldMkLst>
          <pc:docMk/>
          <pc:sldMk cId="1069334963" sldId="265"/>
        </pc:sldMkLst>
        <pc:spChg chg="mod">
          <ac:chgData name="Visée,Romy R." userId="a207622d-2e31-43f0-b964-eed2cfaeef16" providerId="ADAL" clId="{4D01A6FE-E9AC-4BFA-A598-209AB7B97316}" dt="2020-02-18T15:10:01.393" v="814" actId="1076"/>
          <ac:spMkLst>
            <pc:docMk/>
            <pc:sldMk cId="1069334963" sldId="265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8:54.101" v="1830" actId="27636"/>
          <ac:spMkLst>
            <pc:docMk/>
            <pc:sldMk cId="1069334963" sldId="265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15:17.463" v="1163" actId="478"/>
          <ac:spMkLst>
            <pc:docMk/>
            <pc:sldMk cId="1069334963" sldId="265"/>
            <ac:spMk id="36" creationId="{3B22D516-698E-46D4-9D50-FBD9E9A805DC}"/>
          </ac:spMkLst>
        </pc:spChg>
        <pc:spChg chg="add mod">
          <ac:chgData name="Visée,Romy R." userId="a207622d-2e31-43f0-b964-eed2cfaeef16" providerId="ADAL" clId="{4D01A6FE-E9AC-4BFA-A598-209AB7B97316}" dt="2020-02-18T15:29:00.521" v="1834" actId="1076"/>
          <ac:spMkLst>
            <pc:docMk/>
            <pc:sldMk cId="1069334963" sldId="265"/>
            <ac:spMk id="37" creationId="{49013E4F-25FF-449A-A8A7-BF2014771A75}"/>
          </ac:spMkLst>
        </pc:spChg>
        <pc:spChg chg="add mod">
          <ac:chgData name="Visée,Romy R." userId="a207622d-2e31-43f0-b964-eed2cfaeef16" providerId="ADAL" clId="{4D01A6FE-E9AC-4BFA-A598-209AB7B97316}" dt="2020-02-18T15:29:04.650" v="1835" actId="1076"/>
          <ac:spMkLst>
            <pc:docMk/>
            <pc:sldMk cId="1069334963" sldId="265"/>
            <ac:spMk id="38" creationId="{3D4725D5-4666-42CB-A835-6D46ACF72CB6}"/>
          </ac:spMkLst>
        </pc:spChg>
        <pc:spChg chg="add del">
          <ac:chgData name="Visée,Romy R." userId="a207622d-2e31-43f0-b964-eed2cfaeef16" providerId="ADAL" clId="{4D01A6FE-E9AC-4BFA-A598-209AB7B97316}" dt="2020-02-18T15:17:04.642" v="1312"/>
          <ac:spMkLst>
            <pc:docMk/>
            <pc:sldMk cId="1069334963" sldId="265"/>
            <ac:spMk id="39" creationId="{F602E038-6CC3-4A5F-A1EC-8DE48691A03D}"/>
          </ac:spMkLst>
        </pc:spChg>
        <pc:picChg chg="add mod">
          <ac:chgData name="Visée,Romy R." userId="a207622d-2e31-43f0-b964-eed2cfaeef16" providerId="ADAL" clId="{4D01A6FE-E9AC-4BFA-A598-209AB7B97316}" dt="2020-02-18T15:18:45.119" v="1390" actId="14100"/>
          <ac:picMkLst>
            <pc:docMk/>
            <pc:sldMk cId="1069334963" sldId="265"/>
            <ac:picMk id="2050" creationId="{E300B260-A516-49FC-9BDC-1DC53621BDF0}"/>
          </ac:picMkLst>
        </pc:picChg>
        <pc:picChg chg="del">
          <ac:chgData name="Visée,Romy R." userId="a207622d-2e31-43f0-b964-eed2cfaeef16" providerId="ADAL" clId="{4D01A6FE-E9AC-4BFA-A598-209AB7B97316}" dt="2020-02-18T14:51:50.865" v="225" actId="478"/>
          <ac:picMkLst>
            <pc:docMk/>
            <pc:sldMk cId="1069334963" sldId="265"/>
            <ac:picMk id="2052" creationId="{3DA42EBE-B238-4896-9ED6-F88C3A3A6C0B}"/>
          </ac:picMkLst>
        </pc:picChg>
      </pc:sldChg>
      <pc:sldChg chg="modSp modAnim">
        <pc:chgData name="Visée,Romy R." userId="a207622d-2e31-43f0-b964-eed2cfaeef16" providerId="ADAL" clId="{4D01A6FE-E9AC-4BFA-A598-209AB7B97316}" dt="2020-02-18T15:29:40.767" v="1836"/>
        <pc:sldMkLst>
          <pc:docMk/>
          <pc:sldMk cId="2674209090" sldId="266"/>
        </pc:sldMkLst>
        <pc:spChg chg="mod">
          <ac:chgData name="Visée,Romy R." userId="a207622d-2e31-43f0-b964-eed2cfaeef16" providerId="ADAL" clId="{4D01A6FE-E9AC-4BFA-A598-209AB7B97316}" dt="2020-02-18T15:19:29.785" v="1394" actId="14100"/>
          <ac:spMkLst>
            <pc:docMk/>
            <pc:sldMk cId="2674209090" sldId="266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3:29.372" v="1707" actId="113"/>
          <ac:spMkLst>
            <pc:docMk/>
            <pc:sldMk cId="2674209090" sldId="266"/>
            <ac:spMk id="3" creationId="{CD43767D-2ECD-42F8-BF9C-33744FD20FA4}"/>
          </ac:spMkLst>
        </pc:spChg>
      </pc:sldChg>
      <pc:sldChg chg="addSp delSp modSp">
        <pc:chgData name="Visée,Romy R." userId="a207622d-2e31-43f0-b964-eed2cfaeef16" providerId="ADAL" clId="{4D01A6FE-E9AC-4BFA-A598-209AB7B97316}" dt="2020-02-18T15:27:35.762" v="1795" actId="1076"/>
        <pc:sldMkLst>
          <pc:docMk/>
          <pc:sldMk cId="3263319590" sldId="267"/>
        </pc:sldMkLst>
        <pc:spChg chg="mod">
          <ac:chgData name="Visée,Romy R." userId="a207622d-2e31-43f0-b964-eed2cfaeef16" providerId="ADAL" clId="{4D01A6FE-E9AC-4BFA-A598-209AB7B97316}" dt="2020-02-18T14:53:57.886" v="292" actId="20577"/>
          <ac:spMkLst>
            <pc:docMk/>
            <pc:sldMk cId="3263319590" sldId="267"/>
            <ac:spMk id="2" creationId="{67C62487-720A-488B-BCAD-C5C09A444EA7}"/>
          </ac:spMkLst>
        </pc:spChg>
        <pc:spChg chg="add mod">
          <ac:chgData name="Visée,Romy R." userId="a207622d-2e31-43f0-b964-eed2cfaeef16" providerId="ADAL" clId="{4D01A6FE-E9AC-4BFA-A598-209AB7B97316}" dt="2020-02-18T14:54:06.777" v="294" actId="1076"/>
          <ac:spMkLst>
            <pc:docMk/>
            <pc:sldMk cId="3263319590" sldId="267"/>
            <ac:spMk id="3" creationId="{58D22AAE-F550-4678-B244-E1CF16BFFC5D}"/>
          </ac:spMkLst>
        </pc:spChg>
        <pc:spChg chg="add mod">
          <ac:chgData name="Visée,Romy R." userId="a207622d-2e31-43f0-b964-eed2cfaeef16" providerId="ADAL" clId="{4D01A6FE-E9AC-4BFA-A598-209AB7B97316}" dt="2020-02-18T15:27:35.762" v="1795" actId="1076"/>
          <ac:spMkLst>
            <pc:docMk/>
            <pc:sldMk cId="3263319590" sldId="267"/>
            <ac:spMk id="4" creationId="{F383A85C-CD43-4715-95DC-AA4624B35BB2}"/>
          </ac:spMkLst>
        </pc:spChg>
        <pc:picChg chg="del">
          <ac:chgData name="Visée,Romy R." userId="a207622d-2e31-43f0-b964-eed2cfaeef16" providerId="ADAL" clId="{4D01A6FE-E9AC-4BFA-A598-209AB7B97316}" dt="2020-02-18T14:52:47.089" v="282" actId="478"/>
          <ac:picMkLst>
            <pc:docMk/>
            <pc:sldMk cId="3263319590" sldId="267"/>
            <ac:picMk id="4098" creationId="{7E75924D-7D74-493F-88F2-4DBC0D7D7700}"/>
          </ac:picMkLst>
        </pc:picChg>
        <pc:picChg chg="del">
          <ac:chgData name="Visée,Romy R." userId="a207622d-2e31-43f0-b964-eed2cfaeef16" providerId="ADAL" clId="{4D01A6FE-E9AC-4BFA-A598-209AB7B97316}" dt="2020-02-18T14:52:49.138" v="283" actId="478"/>
          <ac:picMkLst>
            <pc:docMk/>
            <pc:sldMk cId="3263319590" sldId="267"/>
            <ac:picMk id="4100" creationId="{56C3C695-50EB-4525-99C0-9023CC35AD57}"/>
          </ac:picMkLst>
        </pc:picChg>
      </pc:sldChg>
      <pc:sldChg chg="del">
        <pc:chgData name="Visée,Romy R." userId="a207622d-2e31-43f0-b964-eed2cfaeef16" providerId="ADAL" clId="{4D01A6FE-E9AC-4BFA-A598-209AB7B97316}" dt="2020-02-18T14:52:41.284" v="281" actId="47"/>
        <pc:sldMkLst>
          <pc:docMk/>
          <pc:sldMk cId="3186724161" sldId="268"/>
        </pc:sldMkLst>
      </pc:sldChg>
      <pc:sldChg chg="del">
        <pc:chgData name="Visée,Romy R." userId="a207622d-2e31-43f0-b964-eed2cfaeef16" providerId="ADAL" clId="{4D01A6FE-E9AC-4BFA-A598-209AB7B97316}" dt="2020-02-18T14:54:15.174" v="295" actId="47"/>
        <pc:sldMkLst>
          <pc:docMk/>
          <pc:sldMk cId="1244041515" sldId="269"/>
        </pc:sldMkLst>
      </pc:sldChg>
    </pc:docChg>
  </pc:docChgLst>
  <pc:docChgLst>
    <pc:chgData name="Visée,Romy R." userId="a207622d-2e31-43f0-b964-eed2cfaeef16" providerId="ADAL" clId="{2466FF1F-1B32-48A1-B3E8-18795A9EA3A2}"/>
    <pc:docChg chg="undo custSel mod delSld modSld">
      <pc:chgData name="Visée,Romy R." userId="a207622d-2e31-43f0-b964-eed2cfaeef16" providerId="ADAL" clId="{2466FF1F-1B32-48A1-B3E8-18795A9EA3A2}" dt="2020-03-05T12:28:10.188" v="1128" actId="20577"/>
      <pc:docMkLst>
        <pc:docMk/>
      </pc:docMkLst>
      <pc:sldChg chg="addSp delSp modSp">
        <pc:chgData name="Visée,Romy R." userId="a207622d-2e31-43f0-b964-eed2cfaeef16" providerId="ADAL" clId="{2466FF1F-1B32-48A1-B3E8-18795A9EA3A2}" dt="2020-03-05T10:36:06.746" v="135" actId="26606"/>
        <pc:sldMkLst>
          <pc:docMk/>
          <pc:sldMk cId="1535844035" sldId="256"/>
        </pc:sldMkLst>
        <pc:spChg chg="mod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2" creationId="{22CEB619-6D4B-4C41-BD92-79F99D32E979}"/>
          </ac:spMkLst>
        </pc:spChg>
        <pc:spChg chg="mod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3" creationId="{71E5AC85-FA8D-4B49-9971-01822C3D5CF7}"/>
          </ac:spMkLst>
        </pc:spChg>
        <pc:spChg chg="del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137" creationId="{FA94DED7-0A28-4AD9-8747-E94113225016}"/>
          </ac:spMkLst>
        </pc:spChg>
        <pc:spChg chg="del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139" creationId="{6F175609-91A3-416E-BC3D-7548FDE02910}"/>
          </ac:spMkLst>
        </pc:spChg>
        <pc:spChg chg="del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141" creationId="{9A3B0D54-9DF0-4FF8-A0AA-B4234DF358EF}"/>
          </ac:spMkLst>
        </pc:spChg>
        <pc:spChg chg="del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143" creationId="{64D236DE-BD07-488F-B236-DDEEFFF720FF}"/>
          </ac:spMkLst>
        </pc:spChg>
        <pc:spChg chg="add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192" creationId="{6D356F1A-690D-401E-8CF3-E4686CDFEC30}"/>
          </ac:spMkLst>
        </pc:spChg>
        <pc:spChg chg="add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219" creationId="{8841A10E-0F0E-4596-8888-870D709254A7}"/>
          </ac:spMkLst>
        </pc:spChg>
        <pc:spChg chg="add">
          <ac:chgData name="Visée,Romy R." userId="a207622d-2e31-43f0-b964-eed2cfaeef16" providerId="ADAL" clId="{2466FF1F-1B32-48A1-B3E8-18795A9EA3A2}" dt="2020-03-05T10:36:06.746" v="135" actId="26606"/>
          <ac:spMkLst>
            <pc:docMk/>
            <pc:sldMk cId="1535844035" sldId="256"/>
            <ac:spMk id="220" creationId="{29B1E55C-E51F-4093-A2A8-137C3E9014D7}"/>
          </ac:spMkLst>
        </pc:spChg>
        <pc:grpChg chg="add">
          <ac:chgData name="Visée,Romy R." userId="a207622d-2e31-43f0-b964-eed2cfaeef16" providerId="ADAL" clId="{2466FF1F-1B32-48A1-B3E8-18795A9EA3A2}" dt="2020-03-05T10:36:06.746" v="135" actId="26606"/>
          <ac:grpSpMkLst>
            <pc:docMk/>
            <pc:sldMk cId="1535844035" sldId="256"/>
            <ac:grpSpMk id="193" creationId="{F398A7BA-9279-4363-9D59-238782AB6BB5}"/>
          </ac:grpSpMkLst>
        </pc:grpChg>
        <pc:grpChg chg="add">
          <ac:chgData name="Visée,Romy R." userId="a207622d-2e31-43f0-b964-eed2cfaeef16" providerId="ADAL" clId="{2466FF1F-1B32-48A1-B3E8-18795A9EA3A2}" dt="2020-03-05T10:36:06.746" v="135" actId="26606"/>
          <ac:grpSpMkLst>
            <pc:docMk/>
            <pc:sldMk cId="1535844035" sldId="256"/>
            <ac:grpSpMk id="206" creationId="{3B88DAD3-AF6F-4D6C-8512-7239A69A40DD}"/>
          </ac:grpSpMkLst>
        </pc:grpChg>
        <pc:picChg chg="del mod">
          <ac:chgData name="Visée,Romy R." userId="a207622d-2e31-43f0-b964-eed2cfaeef16" providerId="ADAL" clId="{2466FF1F-1B32-48A1-B3E8-18795A9EA3A2}" dt="2020-03-05T10:35:19.013" v="133" actId="478"/>
          <ac:picMkLst>
            <pc:docMk/>
            <pc:sldMk cId="1535844035" sldId="256"/>
            <ac:picMk id="1028" creationId="{7DEC292A-166C-49EB-A0E5-E64316039829}"/>
          </ac:picMkLst>
        </pc:picChg>
        <pc:picChg chg="add mod">
          <ac:chgData name="Visée,Romy R." userId="a207622d-2e31-43f0-b964-eed2cfaeef16" providerId="ADAL" clId="{2466FF1F-1B32-48A1-B3E8-18795A9EA3A2}" dt="2020-03-05T10:36:06.746" v="135" actId="26606"/>
          <ac:picMkLst>
            <pc:docMk/>
            <pc:sldMk cId="1535844035" sldId="256"/>
            <ac:picMk id="2050" creationId="{3DF643F1-C6AE-4E36-A162-0AD1D2775D54}"/>
          </ac:picMkLst>
        </pc:picChg>
      </pc:sldChg>
      <pc:sldChg chg="modSp">
        <pc:chgData name="Visée,Romy R." userId="a207622d-2e31-43f0-b964-eed2cfaeef16" providerId="ADAL" clId="{2466FF1F-1B32-48A1-B3E8-18795A9EA3A2}" dt="2020-03-05T12:28:10.188" v="1128" actId="20577"/>
        <pc:sldMkLst>
          <pc:docMk/>
          <pc:sldMk cId="1780896260" sldId="257"/>
        </pc:sldMkLst>
        <pc:spChg chg="mod">
          <ac:chgData name="Visée,Romy R." userId="a207622d-2e31-43f0-b964-eed2cfaeef16" providerId="ADAL" clId="{2466FF1F-1B32-48A1-B3E8-18795A9EA3A2}" dt="2020-03-05T12:28:10.188" v="1128" actId="20577"/>
          <ac:spMkLst>
            <pc:docMk/>
            <pc:sldMk cId="1780896260" sldId="257"/>
            <ac:spMk id="3" creationId="{CD43767D-2ECD-42F8-BF9C-33744FD20FA4}"/>
          </ac:spMkLst>
        </pc:spChg>
      </pc:sldChg>
      <pc:sldChg chg="del">
        <pc:chgData name="Visée,Romy R." userId="a207622d-2e31-43f0-b964-eed2cfaeef16" providerId="ADAL" clId="{2466FF1F-1B32-48A1-B3E8-18795A9EA3A2}" dt="2020-03-05T10:42:37.115" v="751" actId="47"/>
        <pc:sldMkLst>
          <pc:docMk/>
          <pc:sldMk cId="2323525313" sldId="259"/>
        </pc:sldMkLst>
      </pc:sldChg>
      <pc:sldChg chg="addSp delSp modSp">
        <pc:chgData name="Visée,Romy R." userId="a207622d-2e31-43f0-b964-eed2cfaeef16" providerId="ADAL" clId="{2466FF1F-1B32-48A1-B3E8-18795A9EA3A2}" dt="2020-03-05T10:33:56.461" v="61" actId="403"/>
        <pc:sldMkLst>
          <pc:docMk/>
          <pc:sldMk cId="413866323" sldId="262"/>
        </pc:sldMkLst>
        <pc:spChg chg="mod">
          <ac:chgData name="Visée,Romy R." userId="a207622d-2e31-43f0-b964-eed2cfaeef16" providerId="ADAL" clId="{2466FF1F-1B32-48A1-B3E8-18795A9EA3A2}" dt="2020-03-05T10:33:56.461" v="61" actId="403"/>
          <ac:spMkLst>
            <pc:docMk/>
            <pc:sldMk cId="413866323" sldId="262"/>
            <ac:spMk id="2" creationId="{6591050B-0293-4AC3-874F-79DABB26DF81}"/>
          </ac:spMkLst>
        </pc:spChg>
        <pc:spChg chg="mod ord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3" creationId="{CD43767D-2ECD-42F8-BF9C-33744FD20FA4}"/>
          </ac:spMkLst>
        </pc:spChg>
        <pc:spChg chg="del mod">
          <ac:chgData name="Visée,Romy R." userId="a207622d-2e31-43f0-b964-eed2cfaeef16" providerId="ADAL" clId="{2466FF1F-1B32-48A1-B3E8-18795A9EA3A2}" dt="2020-03-05T10:31:58.677" v="6" actId="478"/>
          <ac:spMkLst>
            <pc:docMk/>
            <pc:sldMk cId="413866323" sldId="262"/>
            <ac:spMk id="4" creationId="{5F711AF2-846F-44C8-AA89-C7EAD7514DEE}"/>
          </ac:spMkLst>
        </pc:spChg>
        <pc:spChg chg="add del">
          <ac:chgData name="Visée,Romy R." userId="a207622d-2e31-43f0-b964-eed2cfaeef16" providerId="ADAL" clId="{2466FF1F-1B32-48A1-B3E8-18795A9EA3A2}" dt="2020-03-05T10:33:47.775" v="58" actId="26606"/>
          <ac:spMkLst>
            <pc:docMk/>
            <pc:sldMk cId="413866323" sldId="262"/>
            <ac:spMk id="141" creationId="{FA94DED7-0A28-4AD9-8747-E94113225016}"/>
          </ac:spMkLst>
        </pc:spChg>
        <pc:spChg chg="add del">
          <ac:chgData name="Visée,Romy R." userId="a207622d-2e31-43f0-b964-eed2cfaeef16" providerId="ADAL" clId="{2466FF1F-1B32-48A1-B3E8-18795A9EA3A2}" dt="2020-03-05T10:33:47.775" v="58" actId="26606"/>
          <ac:spMkLst>
            <pc:docMk/>
            <pc:sldMk cId="413866323" sldId="262"/>
            <ac:spMk id="143" creationId="{6F175609-91A3-416E-BC3D-7548FDE02910}"/>
          </ac:spMkLst>
        </pc:spChg>
        <pc:spChg chg="add del">
          <ac:chgData name="Visée,Romy R." userId="a207622d-2e31-43f0-b964-eed2cfaeef16" providerId="ADAL" clId="{2466FF1F-1B32-48A1-B3E8-18795A9EA3A2}" dt="2020-03-05T10:33:47.775" v="58" actId="26606"/>
          <ac:spMkLst>
            <pc:docMk/>
            <pc:sldMk cId="413866323" sldId="262"/>
            <ac:spMk id="145" creationId="{9A3B0D54-9DF0-4FF8-A0AA-B4234DF358EF}"/>
          </ac:spMkLst>
        </pc:spChg>
        <pc:spChg chg="add del">
          <ac:chgData name="Visée,Romy R." userId="a207622d-2e31-43f0-b964-eed2cfaeef16" providerId="ADAL" clId="{2466FF1F-1B32-48A1-B3E8-18795A9EA3A2}" dt="2020-03-05T10:33:47.775" v="58" actId="26606"/>
          <ac:spMkLst>
            <pc:docMk/>
            <pc:sldMk cId="413866323" sldId="262"/>
            <ac:spMk id="147" creationId="{64D236DE-BD07-488F-B236-DDEEFFF720FF}"/>
          </ac:spMkLst>
        </pc:spChg>
        <pc:spChg chg="add del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8198" creationId="{1996130F-9AB5-4DE9-8574-3AF891C5C172}"/>
          </ac:spMkLst>
        </pc:spChg>
        <pc:spChg chg="add del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8199" creationId="{7326F4E6-9131-42DA-97B2-0BA8D1E258AD}"/>
          </ac:spMkLst>
        </pc:spChg>
        <pc:spChg chg="add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8201" creationId="{FA94DED7-0A28-4AD9-8747-E94113225016}"/>
          </ac:spMkLst>
        </pc:spChg>
        <pc:spChg chg="add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8202" creationId="{6F175609-91A3-416E-BC3D-7548FDE02910}"/>
          </ac:spMkLst>
        </pc:spChg>
        <pc:spChg chg="add">
          <ac:chgData name="Visée,Romy R." userId="a207622d-2e31-43f0-b964-eed2cfaeef16" providerId="ADAL" clId="{2466FF1F-1B32-48A1-B3E8-18795A9EA3A2}" dt="2020-03-05T10:33:47.800" v="59" actId="26606"/>
          <ac:spMkLst>
            <pc:docMk/>
            <pc:sldMk cId="413866323" sldId="262"/>
            <ac:spMk id="8203" creationId="{9A3B0D54-9DF0-4FF8-A0AA-B4234DF358EF}"/>
          </ac:spMkLst>
        </pc:spChg>
        <pc:grpChg chg="add del">
          <ac:chgData name="Visée,Romy R." userId="a207622d-2e31-43f0-b964-eed2cfaeef16" providerId="ADAL" clId="{2466FF1F-1B32-48A1-B3E8-18795A9EA3A2}" dt="2020-03-05T10:33:47.800" v="59" actId="26606"/>
          <ac:grpSpMkLst>
            <pc:docMk/>
            <pc:sldMk cId="413866323" sldId="262"/>
            <ac:grpSpMk id="8196" creationId="{166BF9EE-F7AC-4FA5-AC7E-001B3A642F75}"/>
          </ac:grpSpMkLst>
        </pc:grpChg>
        <pc:grpChg chg="add del">
          <ac:chgData name="Visée,Romy R." userId="a207622d-2e31-43f0-b964-eed2cfaeef16" providerId="ADAL" clId="{2466FF1F-1B32-48A1-B3E8-18795A9EA3A2}" dt="2020-03-05T10:33:47.800" v="59" actId="26606"/>
          <ac:grpSpMkLst>
            <pc:docMk/>
            <pc:sldMk cId="413866323" sldId="262"/>
            <ac:grpSpMk id="8197" creationId="{E312DBA5-56D8-42B2-BA94-28168C2A6703}"/>
          </ac:grpSpMkLst>
        </pc:grpChg>
        <pc:picChg chg="add mod">
          <ac:chgData name="Visée,Romy R." userId="a207622d-2e31-43f0-b964-eed2cfaeef16" providerId="ADAL" clId="{2466FF1F-1B32-48A1-B3E8-18795A9EA3A2}" dt="2020-03-05T10:33:47.800" v="59" actId="26606"/>
          <ac:picMkLst>
            <pc:docMk/>
            <pc:sldMk cId="413866323" sldId="262"/>
            <ac:picMk id="1026" creationId="{A7964C79-8C5B-4EF1-AB90-ECE32E28932D}"/>
          </ac:picMkLst>
        </pc:picChg>
        <pc:picChg chg="del">
          <ac:chgData name="Visée,Romy R." userId="a207622d-2e31-43f0-b964-eed2cfaeef16" providerId="ADAL" clId="{2466FF1F-1B32-48A1-B3E8-18795A9EA3A2}" dt="2020-03-05T10:31:50.400" v="4" actId="478"/>
          <ac:picMkLst>
            <pc:docMk/>
            <pc:sldMk cId="413866323" sldId="262"/>
            <ac:picMk id="8194" creationId="{419A77C7-54CE-425F-92B0-18EC708FF266}"/>
          </ac:picMkLst>
        </pc:picChg>
      </pc:sldChg>
      <pc:sldChg chg="addSp delSp modSp mod setBg">
        <pc:chgData name="Visée,Romy R." userId="a207622d-2e31-43f0-b964-eed2cfaeef16" providerId="ADAL" clId="{2466FF1F-1B32-48A1-B3E8-18795A9EA3A2}" dt="2020-03-05T10:48:22.119" v="1121" actId="1076"/>
        <pc:sldMkLst>
          <pc:docMk/>
          <pc:sldMk cId="1682284865" sldId="263"/>
        </pc:sldMkLst>
        <pc:spChg chg="mod">
          <ac:chgData name="Visée,Romy R." userId="a207622d-2e31-43f0-b964-eed2cfaeef16" providerId="ADAL" clId="{2466FF1F-1B32-48A1-B3E8-18795A9EA3A2}" dt="2020-03-05T10:46:57.350" v="1106" actId="14100"/>
          <ac:spMkLst>
            <pc:docMk/>
            <pc:sldMk cId="1682284865" sldId="263"/>
            <ac:spMk id="2" creationId="{6591050B-0293-4AC3-874F-79DABB26DF81}"/>
          </ac:spMkLst>
        </pc:spChg>
        <pc:spChg chg="mod">
          <ac:chgData name="Visée,Romy R." userId="a207622d-2e31-43f0-b964-eed2cfaeef16" providerId="ADAL" clId="{2466FF1F-1B32-48A1-B3E8-18795A9EA3A2}" dt="2020-03-05T10:48:02.612" v="1118" actId="20577"/>
          <ac:spMkLst>
            <pc:docMk/>
            <pc:sldMk cId="1682284865" sldId="263"/>
            <ac:spMk id="3" creationId="{CD43767D-2ECD-42F8-BF9C-33744FD20FA4}"/>
          </ac:spMkLst>
        </pc:spChg>
        <pc:spChg chg="add mod">
          <ac:chgData name="Visée,Romy R." userId="a207622d-2e31-43f0-b964-eed2cfaeef16" providerId="ADAL" clId="{2466FF1F-1B32-48A1-B3E8-18795A9EA3A2}" dt="2020-03-05T10:48:22.119" v="1121" actId="1076"/>
          <ac:spMkLst>
            <pc:docMk/>
            <pc:sldMk cId="1682284865" sldId="263"/>
            <ac:spMk id="4" creationId="{8AA08B39-039E-4B2C-B17C-0BDA741E192E}"/>
          </ac:spMkLst>
        </pc:spChg>
        <pc:spChg chg="add del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36" creationId="{CE6C63DC-BAE4-42B6-8FDF-F6467C2D23AC}"/>
          </ac:spMkLst>
        </pc:spChg>
        <pc:spChg chg="add del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38" creationId="{BFE4781A-41C7-4F27-8792-A74EFB8E5CF1}"/>
          </ac:spMkLst>
        </pc:spChg>
        <pc:spChg chg="add del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40" creationId="{CD306B45-25EE-434D-ABA9-A27B79320CFF}"/>
          </ac:spMkLst>
        </pc:spChg>
        <pc:spChg chg="add del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42" creationId="{0A42F85E-4939-431E-8B4A-EC07C8E0AB65}"/>
          </ac:spMkLst>
        </pc:spChg>
        <pc:spChg chg="add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91" creationId="{CE6C63DC-BAE4-42B6-8FDF-F6467C2D23AC}"/>
          </ac:spMkLst>
        </pc:spChg>
        <pc:spChg chg="add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93" creationId="{BFE4781A-41C7-4F27-8792-A74EFB8E5CF1}"/>
          </ac:spMkLst>
        </pc:spChg>
        <pc:spChg chg="add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95" creationId="{3A3C2D7E-3F2E-404E-9B30-CB12DC972D50}"/>
          </ac:spMkLst>
        </pc:spChg>
        <pc:spChg chg="add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97" creationId="{F1F7FD00-BF97-4325-B7C2-E451F20840A7}"/>
          </ac:spMkLst>
        </pc:spChg>
        <pc:spChg chg="add">
          <ac:chgData name="Visée,Romy R." userId="a207622d-2e31-43f0-b964-eed2cfaeef16" providerId="ADAL" clId="{2466FF1F-1B32-48A1-B3E8-18795A9EA3A2}" dt="2020-03-05T10:46:23.728" v="1079" actId="26606"/>
          <ac:spMkLst>
            <pc:docMk/>
            <pc:sldMk cId="1682284865" sldId="263"/>
            <ac:spMk id="99" creationId="{179B5294-DA4E-4926-B14A-DD6E07A12F67}"/>
          </ac:spMkLst>
        </pc:spChg>
        <pc:grpChg chg="add del">
          <ac:chgData name="Visée,Romy R." userId="a207622d-2e31-43f0-b964-eed2cfaeef16" providerId="ADAL" clId="{2466FF1F-1B32-48A1-B3E8-18795A9EA3A2}" dt="2020-03-05T10:46:23.728" v="1079" actId="26606"/>
          <ac:grpSpMkLst>
            <pc:docMk/>
            <pc:sldMk cId="1682284865" sldId="263"/>
            <ac:grpSpMk id="8" creationId="{8CD25866-F15D-40A4-AEC5-47C044637AB7}"/>
          </ac:grpSpMkLst>
        </pc:grpChg>
        <pc:grpChg chg="add del">
          <ac:chgData name="Visée,Romy R." userId="a207622d-2e31-43f0-b964-eed2cfaeef16" providerId="ADAL" clId="{2466FF1F-1B32-48A1-B3E8-18795A9EA3A2}" dt="2020-03-05T10:46:23.728" v="1079" actId="26606"/>
          <ac:grpSpMkLst>
            <pc:docMk/>
            <pc:sldMk cId="1682284865" sldId="263"/>
            <ac:grpSpMk id="22" creationId="{0C4A17ED-96AA-44A6-A050-E1A7A1CDD9E7}"/>
          </ac:grpSpMkLst>
        </pc:grpChg>
        <pc:grpChg chg="add del">
          <ac:chgData name="Visée,Romy R." userId="a207622d-2e31-43f0-b964-eed2cfaeef16" providerId="ADAL" clId="{2466FF1F-1B32-48A1-B3E8-18795A9EA3A2}" dt="2020-03-05T10:46:23.728" v="1079" actId="26606"/>
          <ac:grpSpMkLst>
            <pc:docMk/>
            <pc:sldMk cId="1682284865" sldId="263"/>
            <ac:grpSpMk id="46" creationId="{5D2B17EF-74EB-4C33-B2E2-8E727B2E7D68}"/>
          </ac:grpSpMkLst>
        </pc:grpChg>
        <pc:grpChg chg="add">
          <ac:chgData name="Visée,Romy R." userId="a207622d-2e31-43f0-b964-eed2cfaeef16" providerId="ADAL" clId="{2466FF1F-1B32-48A1-B3E8-18795A9EA3A2}" dt="2020-03-05T10:46:23.728" v="1079" actId="26606"/>
          <ac:grpSpMkLst>
            <pc:docMk/>
            <pc:sldMk cId="1682284865" sldId="263"/>
            <ac:grpSpMk id="63" creationId="{8CD25866-F15D-40A4-AEC5-47C044637AB7}"/>
          </ac:grpSpMkLst>
        </pc:grpChg>
        <pc:grpChg chg="add">
          <ac:chgData name="Visée,Romy R." userId="a207622d-2e31-43f0-b964-eed2cfaeef16" providerId="ADAL" clId="{2466FF1F-1B32-48A1-B3E8-18795A9EA3A2}" dt="2020-03-05T10:46:23.728" v="1079" actId="26606"/>
          <ac:grpSpMkLst>
            <pc:docMk/>
            <pc:sldMk cId="1682284865" sldId="263"/>
            <ac:grpSpMk id="77" creationId="{0C4A17ED-96AA-44A6-A050-E1A7A1CDD9E7}"/>
          </ac:grpSpMkLst>
        </pc:grpChg>
        <pc:cxnChg chg="add del">
          <ac:chgData name="Visée,Romy R." userId="a207622d-2e31-43f0-b964-eed2cfaeef16" providerId="ADAL" clId="{2466FF1F-1B32-48A1-B3E8-18795A9EA3A2}" dt="2020-03-05T10:46:23.728" v="1079" actId="26606"/>
          <ac:cxnSpMkLst>
            <pc:docMk/>
            <pc:sldMk cId="1682284865" sldId="263"/>
            <ac:cxnSpMk id="44" creationId="{27EBB3F9-D6F7-4F6A-8843-9FEBA15E4969}"/>
          </ac:cxnSpMkLst>
        </pc:cxnChg>
      </pc:sldChg>
      <pc:sldChg chg="del">
        <pc:chgData name="Visée,Romy R." userId="a207622d-2e31-43f0-b964-eed2cfaeef16" providerId="ADAL" clId="{2466FF1F-1B32-48A1-B3E8-18795A9EA3A2}" dt="2020-03-05T10:34:10.041" v="65" actId="47"/>
        <pc:sldMkLst>
          <pc:docMk/>
          <pc:sldMk cId="327817864" sldId="264"/>
        </pc:sldMkLst>
      </pc:sldChg>
      <pc:sldChg chg="del">
        <pc:chgData name="Visée,Romy R." userId="a207622d-2e31-43f0-b964-eed2cfaeef16" providerId="ADAL" clId="{2466FF1F-1B32-48A1-B3E8-18795A9EA3A2}" dt="2020-03-05T10:34:06.800" v="64" actId="47"/>
        <pc:sldMkLst>
          <pc:docMk/>
          <pc:sldMk cId="1069334963" sldId="265"/>
        </pc:sldMkLst>
      </pc:sldChg>
      <pc:sldChg chg="del">
        <pc:chgData name="Visée,Romy R." userId="a207622d-2e31-43f0-b964-eed2cfaeef16" providerId="ADAL" clId="{2466FF1F-1B32-48A1-B3E8-18795A9EA3A2}" dt="2020-03-05T10:34:04.564" v="63" actId="47"/>
        <pc:sldMkLst>
          <pc:docMk/>
          <pc:sldMk cId="2674209090" sldId="266"/>
        </pc:sldMkLst>
      </pc:sldChg>
      <pc:sldChg chg="del">
        <pc:chgData name="Visée,Romy R." userId="a207622d-2e31-43f0-b964-eed2cfaeef16" providerId="ADAL" clId="{2466FF1F-1B32-48A1-B3E8-18795A9EA3A2}" dt="2020-03-05T10:34:02.678" v="62" actId="47"/>
        <pc:sldMkLst>
          <pc:docMk/>
          <pc:sldMk cId="3263319590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izz.com/admin/quiz/5c096e38bebb4c001a6446c5/bewegen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6D356F1A-690D-401E-8CF3-E4686CDFE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F398A7BA-9279-4363-9D59-238782AB6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57608" y="228600"/>
            <a:ext cx="2851523" cy="6638625"/>
            <a:chOff x="2487613" y="285750"/>
            <a:chExt cx="2428875" cy="5654676"/>
          </a:xfrm>
        </p:grpSpPr>
        <p:sp>
          <p:nvSpPr>
            <p:cNvPr id="194" name="Freeform 11">
              <a:extLst>
                <a:ext uri="{FF2B5EF4-FFF2-40B4-BE49-F238E27FC236}">
                  <a16:creationId xmlns:a16="http://schemas.microsoft.com/office/drawing/2014/main" id="{8ACCBEEF-7085-4833-8335-E4613C0A1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5" name="Freeform 12">
              <a:extLst>
                <a:ext uri="{FF2B5EF4-FFF2-40B4-BE49-F238E27FC236}">
                  <a16:creationId xmlns:a16="http://schemas.microsoft.com/office/drawing/2014/main" id="{B39C0EC5-6C91-409A-AB3F-D66AF23E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6" name="Freeform 13">
              <a:extLst>
                <a:ext uri="{FF2B5EF4-FFF2-40B4-BE49-F238E27FC236}">
                  <a16:creationId xmlns:a16="http://schemas.microsoft.com/office/drawing/2014/main" id="{4D4A9340-30CF-474C-AC93-3E9048DFE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7" name="Freeform 14">
              <a:extLst>
                <a:ext uri="{FF2B5EF4-FFF2-40B4-BE49-F238E27FC236}">
                  <a16:creationId xmlns:a16="http://schemas.microsoft.com/office/drawing/2014/main" id="{C2D90565-D660-46B2-B574-5A6E37C8B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8" name="Freeform 15">
              <a:extLst>
                <a:ext uri="{FF2B5EF4-FFF2-40B4-BE49-F238E27FC236}">
                  <a16:creationId xmlns:a16="http://schemas.microsoft.com/office/drawing/2014/main" id="{4ADDF1F8-3D32-49F9-8A53-B01C2D92C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9" name="Freeform 16">
              <a:extLst>
                <a:ext uri="{FF2B5EF4-FFF2-40B4-BE49-F238E27FC236}">
                  <a16:creationId xmlns:a16="http://schemas.microsoft.com/office/drawing/2014/main" id="{DD712377-DF82-454C-8AF4-CA681129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0" name="Freeform 17">
              <a:extLst>
                <a:ext uri="{FF2B5EF4-FFF2-40B4-BE49-F238E27FC236}">
                  <a16:creationId xmlns:a16="http://schemas.microsoft.com/office/drawing/2014/main" id="{694E1871-CC0E-4704-902D-A324F58E4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1" name="Freeform 18">
              <a:extLst>
                <a:ext uri="{FF2B5EF4-FFF2-40B4-BE49-F238E27FC236}">
                  <a16:creationId xmlns:a16="http://schemas.microsoft.com/office/drawing/2014/main" id="{6CEE1CA2-8DDF-468B-B5E5-B584B84BD6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AAA4172B-3921-482A-ABEF-E70C9242A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3" name="Freeform 20">
              <a:extLst>
                <a:ext uri="{FF2B5EF4-FFF2-40B4-BE49-F238E27FC236}">
                  <a16:creationId xmlns:a16="http://schemas.microsoft.com/office/drawing/2014/main" id="{6D277B64-E367-442D-B59F-993A45856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4" name="Freeform 21">
              <a:extLst>
                <a:ext uri="{FF2B5EF4-FFF2-40B4-BE49-F238E27FC236}">
                  <a16:creationId xmlns:a16="http://schemas.microsoft.com/office/drawing/2014/main" id="{B4BA4199-8677-44FF-BD30-63130A0F5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5" name="Freeform 22">
              <a:extLst>
                <a:ext uri="{FF2B5EF4-FFF2-40B4-BE49-F238E27FC236}">
                  <a16:creationId xmlns:a16="http://schemas.microsoft.com/office/drawing/2014/main" id="{A890CEB5-09DD-4185-9405-A39BA6405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3B88DAD3-AF6F-4D6C-8512-7239A69A4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84823" y="-786"/>
            <a:ext cx="2356675" cy="6854040"/>
            <a:chOff x="6627813" y="194833"/>
            <a:chExt cx="1952625" cy="5678918"/>
          </a:xfrm>
        </p:grpSpPr>
        <p:sp>
          <p:nvSpPr>
            <p:cNvPr id="207" name="Freeform 27">
              <a:extLst>
                <a:ext uri="{FF2B5EF4-FFF2-40B4-BE49-F238E27FC236}">
                  <a16:creationId xmlns:a16="http://schemas.microsoft.com/office/drawing/2014/main" id="{1BA39A29-3A4E-4822-A540-9AD6ACCBA9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8" name="Freeform 28">
              <a:extLst>
                <a:ext uri="{FF2B5EF4-FFF2-40B4-BE49-F238E27FC236}">
                  <a16:creationId xmlns:a16="http://schemas.microsoft.com/office/drawing/2014/main" id="{B2ACACE6-15B3-4FAF-AA08-E1006B3FD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9" name="Freeform 29">
              <a:extLst>
                <a:ext uri="{FF2B5EF4-FFF2-40B4-BE49-F238E27FC236}">
                  <a16:creationId xmlns:a16="http://schemas.microsoft.com/office/drawing/2014/main" id="{1F9A4D9A-69F4-4FEC-B0DE-DD76F476E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0" name="Freeform 30">
              <a:extLst>
                <a:ext uri="{FF2B5EF4-FFF2-40B4-BE49-F238E27FC236}">
                  <a16:creationId xmlns:a16="http://schemas.microsoft.com/office/drawing/2014/main" id="{E92DC9B5-F16D-4C41-824C-822DE7AA00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1" name="Freeform 31">
              <a:extLst>
                <a:ext uri="{FF2B5EF4-FFF2-40B4-BE49-F238E27FC236}">
                  <a16:creationId xmlns:a16="http://schemas.microsoft.com/office/drawing/2014/main" id="{E737D559-8865-4000-A777-792FF6754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2" name="Freeform 32">
              <a:extLst>
                <a:ext uri="{FF2B5EF4-FFF2-40B4-BE49-F238E27FC236}">
                  <a16:creationId xmlns:a16="http://schemas.microsoft.com/office/drawing/2014/main" id="{B1C2147A-442E-40A4-8A97-FF053B9D2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3" name="Freeform 33">
              <a:extLst>
                <a:ext uri="{FF2B5EF4-FFF2-40B4-BE49-F238E27FC236}">
                  <a16:creationId xmlns:a16="http://schemas.microsoft.com/office/drawing/2014/main" id="{B138F17C-6D47-4F1B-BE44-4A47FBCFF3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4" name="Freeform 34">
              <a:extLst>
                <a:ext uri="{FF2B5EF4-FFF2-40B4-BE49-F238E27FC236}">
                  <a16:creationId xmlns:a16="http://schemas.microsoft.com/office/drawing/2014/main" id="{1BCD5498-C801-426F-9CDD-B84178E72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5" name="Freeform 35">
              <a:extLst>
                <a:ext uri="{FF2B5EF4-FFF2-40B4-BE49-F238E27FC236}">
                  <a16:creationId xmlns:a16="http://schemas.microsoft.com/office/drawing/2014/main" id="{6DB0639C-39E0-4218-B7D1-0408D870F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6" name="Freeform 36">
              <a:extLst>
                <a:ext uri="{FF2B5EF4-FFF2-40B4-BE49-F238E27FC236}">
                  <a16:creationId xmlns:a16="http://schemas.microsoft.com/office/drawing/2014/main" id="{72715634-CCEA-4B5D-94D7-E2C090EA1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7" name="Freeform 37">
              <a:extLst>
                <a:ext uri="{FF2B5EF4-FFF2-40B4-BE49-F238E27FC236}">
                  <a16:creationId xmlns:a16="http://schemas.microsoft.com/office/drawing/2014/main" id="{6BE08C78-1349-4408-8CE2-ED20F3244D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8" name="Freeform 38">
              <a:extLst>
                <a:ext uri="{FF2B5EF4-FFF2-40B4-BE49-F238E27FC236}">
                  <a16:creationId xmlns:a16="http://schemas.microsoft.com/office/drawing/2014/main" id="{642D5BF8-EF6C-43FC-947B-698688211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2CEB619-6D4B-4C41-BD92-79F99D32E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5066" y="2514600"/>
            <a:ext cx="5681134" cy="2262781"/>
          </a:xfrm>
        </p:spPr>
        <p:txBody>
          <a:bodyPr>
            <a:normAutofit/>
          </a:bodyPr>
          <a:lstStyle/>
          <a:p>
            <a:r>
              <a:rPr lang="nl-NL" sz="4400"/>
              <a:t>Voorbereiden toets H2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E5AC85-FA8D-4B49-9971-01822C3D5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5066" y="4777379"/>
            <a:ext cx="5681134" cy="1126283"/>
          </a:xfrm>
        </p:spPr>
        <p:txBody>
          <a:bodyPr>
            <a:normAutofit/>
          </a:bodyPr>
          <a:lstStyle/>
          <a:p>
            <a:r>
              <a:rPr lang="nl-NL"/>
              <a:t>05-3-2020</a:t>
            </a:r>
            <a:br>
              <a:rPr lang="nl-NL"/>
            </a:br>
            <a:br>
              <a:rPr lang="nl-NL"/>
            </a:br>
            <a:endParaRPr lang="nl-NL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8841A10E-0F0E-4596-8888-870D7092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57599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0" name="Freeform 33">
            <a:extLst>
              <a:ext uri="{FF2B5EF4-FFF2-40B4-BE49-F238E27FC236}">
                <a16:creationId xmlns:a16="http://schemas.microsoft.com/office/drawing/2014/main" id="{29B1E55C-E51F-4093-A2A8-137C3E901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657599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2050" name="Picture 2" descr="Afbeeldingsresultaat voor skelet">
            <a:extLst>
              <a:ext uri="{FF2B5EF4-FFF2-40B4-BE49-F238E27FC236}">
                <a16:creationId xmlns:a16="http://schemas.microsoft.com/office/drawing/2014/main" id="{3DF643F1-C6AE-4E36-A162-0AD1D2775D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9" r="1" b="818"/>
          <a:stretch/>
        </p:blipFill>
        <p:spPr bwMode="auto">
          <a:xfrm>
            <a:off x="-2650" y="10"/>
            <a:ext cx="368104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4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062" y="624110"/>
            <a:ext cx="8131550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Wat </a:t>
            </a:r>
            <a:r>
              <a:rPr lang="en-US" sz="3600" dirty="0" err="1"/>
              <a:t>gaan</a:t>
            </a:r>
            <a:r>
              <a:rPr lang="en-US" sz="3600" dirty="0"/>
              <a:t> we </a:t>
            </a:r>
            <a:r>
              <a:rPr lang="en-US" sz="3600" dirty="0" err="1"/>
              <a:t>vandaag</a:t>
            </a:r>
            <a:r>
              <a:rPr lang="en-US" sz="3600" dirty="0"/>
              <a:t> </a:t>
            </a:r>
            <a:r>
              <a:rPr lang="en-US" sz="3600" dirty="0" err="1"/>
              <a:t>doen</a:t>
            </a:r>
            <a:r>
              <a:rPr lang="en-US" sz="3600" dirty="0"/>
              <a:t>?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59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3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4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6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8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9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0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2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7337" y="2336944"/>
            <a:ext cx="8690330" cy="4263397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Zelfstandig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aan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slag met het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leren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toets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Hoofdstuk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Bewegen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2.1, 2.2 &amp; 2.3</a:t>
            </a:r>
          </a:p>
          <a:p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Wij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lopen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rond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hulp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Einde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de les Quizizz over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gehele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hoofdstuk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64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5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8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9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3A3C2D7E-3F2E-404E-9B30-CB12DC972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F1F7FD00-BF97-4325-B7C2-E451F20840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3391" y="624110"/>
            <a:ext cx="9383408" cy="9608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To do:</a:t>
            </a:r>
          </a:p>
        </p:txBody>
      </p:sp>
      <p:sp>
        <p:nvSpPr>
          <p:cNvPr id="99" name="Freeform 11">
            <a:extLst>
              <a:ext uri="{FF2B5EF4-FFF2-40B4-BE49-F238E27FC236}">
                <a16:creationId xmlns:a16="http://schemas.microsoft.com/office/drawing/2014/main" id="{179B5294-DA4E-4926-B14A-DD6E07A12F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391" y="2207260"/>
            <a:ext cx="11561001" cy="3287292"/>
          </a:xfr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>
              <a:lnSpc>
                <a:spcPct val="90000"/>
              </a:lnSpc>
              <a:buFont typeface="Wingdings 3" charset="2"/>
              <a:buChar char=""/>
            </a:pP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Nakijken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opdrachten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2.3</a:t>
            </a: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Leren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hoofdstuk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2.1 (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ook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‘’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hoog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 de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poten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’’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blz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39)</a:t>
            </a: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Leren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2.2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2.3</a:t>
            </a: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Alle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plaatjes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leren</a:t>
            </a:r>
            <a:endParaRPr lang="en-US" sz="1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Oefenen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Hapara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-&gt;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filmpjes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PP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oefeningen</a:t>
            </a:r>
            <a:endParaRPr lang="en-US" sz="1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Oefenen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blz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93-94 WB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Samenvatten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&amp; Test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jezelf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blz</a:t>
            </a:r>
            <a:r>
              <a:rPr lang="en-US" sz="1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96/97</a:t>
            </a:r>
          </a:p>
          <a:p>
            <a:pPr>
              <a:lnSpc>
                <a:spcPct val="90000"/>
              </a:lnSpc>
              <a:buFont typeface="Wingdings 3" charset="2"/>
              <a:buChar char=""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 3" charset="2"/>
              <a:buChar char=""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 3" charset="2"/>
              <a:buChar char=""/>
            </a:pPr>
            <a:b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AA08B39-039E-4B2C-B17C-0BDA741E192E}"/>
              </a:ext>
            </a:extLst>
          </p:cNvPr>
          <p:cNvSpPr txBox="1"/>
          <p:nvPr/>
        </p:nvSpPr>
        <p:spPr>
          <a:xfrm>
            <a:off x="521551" y="5334429"/>
            <a:ext cx="11085670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err="1">
                <a:solidFill>
                  <a:srgbClr val="FF0000"/>
                </a:solidFill>
              </a:rPr>
              <a:t>Laatste</a:t>
            </a:r>
            <a:r>
              <a:rPr lang="en-US" sz="2800" b="1" dirty="0">
                <a:solidFill>
                  <a:srgbClr val="FF0000"/>
                </a:solidFill>
              </a:rPr>
              <a:t> 20 min van de les Quizizz over </a:t>
            </a:r>
            <a:r>
              <a:rPr lang="en-US" sz="2800" b="1" dirty="0" err="1">
                <a:solidFill>
                  <a:srgbClr val="FF0000"/>
                </a:solidFill>
              </a:rPr>
              <a:t>gehele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hoofdstuk</a:t>
            </a:r>
            <a:r>
              <a:rPr lang="en-US" sz="2800" b="1" dirty="0">
                <a:solidFill>
                  <a:srgbClr val="FF0000"/>
                </a:solidFill>
              </a:rPr>
              <a:t>! </a:t>
            </a:r>
            <a:r>
              <a:rPr lang="en-US" sz="2800" b="1" dirty="0" err="1">
                <a:solidFill>
                  <a:srgbClr val="FF0000"/>
                </a:solidFill>
              </a:rPr>
              <a:t>Handig</a:t>
            </a:r>
            <a:r>
              <a:rPr lang="en-US" sz="2800" b="1" dirty="0">
                <a:solidFill>
                  <a:srgbClr val="FF0000"/>
                </a:solidFill>
              </a:rPr>
              <a:t> om </a:t>
            </a:r>
            <a:r>
              <a:rPr lang="en-US" sz="2800" b="1" dirty="0" err="1">
                <a:solidFill>
                  <a:srgbClr val="FF0000"/>
                </a:solidFill>
              </a:rPr>
              <a:t>voor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jezelf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te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bedenken</a:t>
            </a:r>
            <a:r>
              <a:rPr lang="en-US" sz="2800" b="1" dirty="0">
                <a:solidFill>
                  <a:srgbClr val="FF0000"/>
                </a:solidFill>
              </a:rPr>
              <a:t> hoe </a:t>
            </a:r>
            <a:r>
              <a:rPr lang="en-US" sz="2800" b="1" dirty="0" err="1">
                <a:solidFill>
                  <a:srgbClr val="FF0000"/>
                </a:solidFill>
              </a:rPr>
              <a:t>veel</a:t>
            </a:r>
            <a:r>
              <a:rPr lang="en-US" sz="2800" b="1" dirty="0">
                <a:solidFill>
                  <a:srgbClr val="FF0000"/>
                </a:solidFill>
              </a:rPr>
              <a:t> je </a:t>
            </a:r>
            <a:r>
              <a:rPr lang="en-US" sz="2800" b="1" dirty="0" err="1">
                <a:solidFill>
                  <a:srgbClr val="FF0000"/>
                </a:solidFill>
              </a:rPr>
              <a:t>nog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moet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leren</a:t>
            </a:r>
            <a:r>
              <a:rPr lang="en-US" sz="2800" b="1" dirty="0">
                <a:solidFill>
                  <a:srgbClr val="FF0000"/>
                </a:solidFill>
              </a:rPr>
              <a:t>!</a:t>
            </a:r>
          </a:p>
          <a:p>
            <a:pPr>
              <a:lnSpc>
                <a:spcPct val="90000"/>
              </a:lnSpc>
              <a:buFont typeface="Wingdings 3" charset="2"/>
              <a:buChar char="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https://quizizz.com/admin/quiz/5c096e38bebb4c001a6446c5/bewegen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2284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1" name="Rectangle 140">
            <a:extLst>
              <a:ext uri="{FF2B5EF4-FFF2-40B4-BE49-F238E27FC236}">
                <a16:creationId xmlns:a16="http://schemas.microsoft.com/office/drawing/2014/main" id="{FA94DED7-0A28-4AD9-8747-E94113225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8202" name="Rectangle 142">
            <a:extLst>
              <a:ext uri="{FF2B5EF4-FFF2-40B4-BE49-F238E27FC236}">
                <a16:creationId xmlns:a16="http://schemas.microsoft.com/office/drawing/2014/main" id="{6F175609-91A3-416E-BC3D-7548FDE029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203" name="Rectangle 144">
            <a:extLst>
              <a:ext uri="{FF2B5EF4-FFF2-40B4-BE49-F238E27FC236}">
                <a16:creationId xmlns:a16="http://schemas.microsoft.com/office/drawing/2014/main" id="{9A3B0D54-9DF0-4FF8-A0AA-B4234DF35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279" y="1795849"/>
            <a:ext cx="3778870" cy="311481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800" b="1" dirty="0">
                <a:solidFill>
                  <a:srgbClr val="FEFFFF"/>
                </a:solidFill>
              </a:rPr>
              <a:t>Heel </a:t>
            </a:r>
            <a:r>
              <a:rPr lang="en-US" sz="4800" b="1" dirty="0" err="1">
                <a:solidFill>
                  <a:srgbClr val="FEFFFF"/>
                </a:solidFill>
              </a:rPr>
              <a:t>veel</a:t>
            </a:r>
            <a:r>
              <a:rPr lang="en-US" sz="4800" b="1" dirty="0">
                <a:solidFill>
                  <a:srgbClr val="FEFFFF"/>
                </a:solidFill>
              </a:rPr>
              <a:t> success met </a:t>
            </a:r>
            <a:r>
              <a:rPr lang="en-US" sz="4800" b="1" dirty="0" err="1">
                <a:solidFill>
                  <a:srgbClr val="FEFFFF"/>
                </a:solidFill>
              </a:rPr>
              <a:t>leren</a:t>
            </a:r>
            <a:r>
              <a:rPr lang="en-US" sz="4800" b="1" dirty="0">
                <a:solidFill>
                  <a:srgbClr val="FEFFFF"/>
                </a:solidFill>
              </a:rPr>
              <a:t>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279" y="5189400"/>
            <a:ext cx="3778870" cy="83040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1600">
              <a:solidFill>
                <a:srgbClr val="FEFFFF"/>
              </a:solidFill>
            </a:endParaRPr>
          </a:p>
          <a:p>
            <a:endParaRPr lang="en-US" sz="1600">
              <a:solidFill>
                <a:srgbClr val="FEFFFF"/>
              </a:solidFill>
            </a:endParaRPr>
          </a:p>
        </p:txBody>
      </p:sp>
      <p:pic>
        <p:nvPicPr>
          <p:cNvPr id="1026" name="Picture 2" descr="Afbeeldingsresultaat voor succes">
            <a:extLst>
              <a:ext uri="{FF2B5EF4-FFF2-40B4-BE49-F238E27FC236}">
                <a16:creationId xmlns:a16="http://schemas.microsoft.com/office/drawing/2014/main" id="{A7964C79-8C5B-4EF1-AB90-ECE32E2893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6" r="2" b="3889"/>
          <a:stretch/>
        </p:blipFill>
        <p:spPr bwMode="auto">
          <a:xfrm>
            <a:off x="4639732" y="10"/>
            <a:ext cx="755226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66323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E41826925F3540B5A18FF5C6B7DF7A" ma:contentTypeVersion="11" ma:contentTypeDescription="Een nieuw document maken." ma:contentTypeScope="" ma:versionID="b67141978ab03e00fa3a59a235163302">
  <xsd:schema xmlns:xsd="http://www.w3.org/2001/XMLSchema" xmlns:xs="http://www.w3.org/2001/XMLSchema" xmlns:p="http://schemas.microsoft.com/office/2006/metadata/properties" xmlns:ns3="6ed89db6-d158-478a-a795-465c84313332" xmlns:ns4="46bba6e6-d903-448b-921b-6d9b5118dcef" targetNamespace="http://schemas.microsoft.com/office/2006/metadata/properties" ma:root="true" ma:fieldsID="966e2cd3188c61bb8286ab1230adfde5" ns3:_="" ns4:_="">
    <xsd:import namespace="6ed89db6-d158-478a-a795-465c84313332"/>
    <xsd:import namespace="46bba6e6-d903-448b-921b-6d9b5118dce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89db6-d158-478a-a795-465c84313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ba6e6-d903-448b-921b-6d9b5118dce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57C99F-B5A5-413B-928F-2104B9C45C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89db6-d158-478a-a795-465c84313332"/>
    <ds:schemaRef ds:uri="46bba6e6-d903-448b-921b-6d9b5118dc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39039E-63D8-471A-ACFF-F63D395BEA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950274-F394-45FB-B1CA-BD8E49D78AC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137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Sliert</vt:lpstr>
      <vt:lpstr>Voorbereiden toets H2 </vt:lpstr>
      <vt:lpstr>Wat gaan we vandaag doen?</vt:lpstr>
      <vt:lpstr>To do:</vt:lpstr>
      <vt:lpstr>Heel veel success met leren!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Voorbereiden toets H2 </dc:title>
  <dc:creator>Romy Visée</dc:creator>
  <cp:lastModifiedBy>Romy Visée</cp:lastModifiedBy>
  <cp:revision>1</cp:revision>
  <dcterms:created xsi:type="dcterms:W3CDTF">2020-03-05T10:46:23Z</dcterms:created>
  <dcterms:modified xsi:type="dcterms:W3CDTF">2020-03-05T12:28:47Z</dcterms:modified>
</cp:coreProperties>
</file>