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1" r:id="rId6"/>
    <p:sldId id="257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63" r:id="rId16"/>
    <p:sldId id="26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C0E218-142F-4406-AAA5-398625E8DA15}" v="1" dt="2020-02-10T14:38:04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sée,Romy R." userId="a207622d-2e31-43f0-b964-eed2cfaeef16" providerId="ADAL" clId="{66C0E218-142F-4406-AAA5-398625E8DA15}"/>
    <pc:docChg chg="undo custSel modSld">
      <pc:chgData name="Visée,Romy R." userId="a207622d-2e31-43f0-b964-eed2cfaeef16" providerId="ADAL" clId="{66C0E218-142F-4406-AAA5-398625E8DA15}" dt="2020-02-13T07:46:20.598" v="46" actId="20577"/>
      <pc:docMkLst>
        <pc:docMk/>
      </pc:docMkLst>
      <pc:sldChg chg="modSp">
        <pc:chgData name="Visée,Romy R." userId="a207622d-2e31-43f0-b964-eed2cfaeef16" providerId="ADAL" clId="{66C0E218-142F-4406-AAA5-398625E8DA15}" dt="2020-02-11T19:30:38.234" v="31" actId="403"/>
        <pc:sldMkLst>
          <pc:docMk/>
          <pc:sldMk cId="1535844035" sldId="256"/>
        </pc:sldMkLst>
        <pc:spChg chg="mod">
          <ac:chgData name="Visée,Romy R." userId="a207622d-2e31-43f0-b964-eed2cfaeef16" providerId="ADAL" clId="{66C0E218-142F-4406-AAA5-398625E8DA15}" dt="2020-02-11T19:30:38.234" v="31" actId="403"/>
          <ac:spMkLst>
            <pc:docMk/>
            <pc:sldMk cId="1535844035" sldId="256"/>
            <ac:spMk id="3" creationId="{71E5AC85-FA8D-4B49-9971-01822C3D5CF7}"/>
          </ac:spMkLst>
        </pc:spChg>
      </pc:sldChg>
      <pc:sldChg chg="modSp">
        <pc:chgData name="Visée,Romy R." userId="a207622d-2e31-43f0-b964-eed2cfaeef16" providerId="ADAL" clId="{66C0E218-142F-4406-AAA5-398625E8DA15}" dt="2020-02-13T07:46:20.598" v="46" actId="20577"/>
        <pc:sldMkLst>
          <pc:docMk/>
          <pc:sldMk cId="1780896260" sldId="257"/>
        </pc:sldMkLst>
        <pc:spChg chg="mod">
          <ac:chgData name="Visée,Romy R." userId="a207622d-2e31-43f0-b964-eed2cfaeef16" providerId="ADAL" clId="{66C0E218-142F-4406-AAA5-398625E8DA15}" dt="2020-02-13T07:46:20.598" v="46" actId="20577"/>
          <ac:spMkLst>
            <pc:docMk/>
            <pc:sldMk cId="1780896260" sldId="257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0T14:16:38.179" v="0" actId="5793"/>
        <pc:sldMkLst>
          <pc:docMk/>
          <pc:sldMk cId="2323525313" sldId="259"/>
        </pc:sldMkLst>
        <pc:spChg chg="mod">
          <ac:chgData name="Visée,Romy R." userId="a207622d-2e31-43f0-b964-eed2cfaeef16" providerId="ADAL" clId="{66C0E218-142F-4406-AAA5-398625E8DA15}" dt="2020-02-10T14:16:38.179" v="0" actId="5793"/>
          <ac:spMkLst>
            <pc:docMk/>
            <pc:sldMk cId="2323525313" sldId="259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0T14:38:20.565" v="29" actId="20577"/>
        <pc:sldMkLst>
          <pc:docMk/>
          <pc:sldMk cId="413866323" sldId="262"/>
        </pc:sldMkLst>
        <pc:spChg chg="mod">
          <ac:chgData name="Visée,Romy R." userId="a207622d-2e31-43f0-b964-eed2cfaeef16" providerId="ADAL" clId="{66C0E218-142F-4406-AAA5-398625E8DA15}" dt="2020-02-10T14:38:20.565" v="29" actId="20577"/>
          <ac:spMkLst>
            <pc:docMk/>
            <pc:sldMk cId="413866323" sldId="262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3T07:45:58.058" v="43" actId="27636"/>
        <pc:sldMkLst>
          <pc:docMk/>
          <pc:sldMk cId="1682284865" sldId="263"/>
        </pc:sldMkLst>
        <pc:spChg chg="mod">
          <ac:chgData name="Visée,Romy R." userId="a207622d-2e31-43f0-b964-eed2cfaeef16" providerId="ADAL" clId="{66C0E218-142F-4406-AAA5-398625E8DA15}" dt="2020-02-13T07:45:58.058" v="43" actId="27636"/>
          <ac:spMkLst>
            <pc:docMk/>
            <pc:sldMk cId="1682284865" sldId="263"/>
            <ac:spMk id="3" creationId="{CD43767D-2ECD-42F8-BF9C-33744FD20FA4}"/>
          </ac:spMkLst>
        </pc:spChg>
      </pc:sldChg>
      <pc:sldChg chg="modSp">
        <pc:chgData name="Visée,Romy R." userId="a207622d-2e31-43f0-b964-eed2cfaeef16" providerId="ADAL" clId="{66C0E218-142F-4406-AAA5-398625E8DA15}" dt="2020-02-12T19:29:31.779" v="33" actId="20577"/>
        <pc:sldMkLst>
          <pc:docMk/>
          <pc:sldMk cId="1069334963" sldId="265"/>
        </pc:sldMkLst>
        <pc:spChg chg="mod">
          <ac:chgData name="Visée,Romy R." userId="a207622d-2e31-43f0-b964-eed2cfaeef16" providerId="ADAL" clId="{66C0E218-142F-4406-AAA5-398625E8DA15}" dt="2020-02-12T19:29:31.779" v="33" actId="20577"/>
          <ac:spMkLst>
            <pc:docMk/>
            <pc:sldMk cId="1069334963" sldId="265"/>
            <ac:spMk id="3" creationId="{CD43767D-2ECD-42F8-BF9C-33744FD20FA4}"/>
          </ac:spMkLst>
        </pc:spChg>
      </pc:sldChg>
      <pc:sldChg chg="modAnim">
        <pc:chgData name="Visée,Romy R." userId="a207622d-2e31-43f0-b964-eed2cfaeef16" providerId="ADAL" clId="{66C0E218-142F-4406-AAA5-398625E8DA15}" dt="2020-02-12T19:31:01.258" v="35"/>
        <pc:sldMkLst>
          <pc:docMk/>
          <pc:sldMk cId="2674209090" sldId="266"/>
        </pc:sldMkLst>
      </pc:sldChg>
      <pc:sldChg chg="modSp">
        <pc:chgData name="Visée,Romy R." userId="a207622d-2e31-43f0-b964-eed2cfaeef16" providerId="ADAL" clId="{66C0E218-142F-4406-AAA5-398625E8DA15}" dt="2020-02-12T19:31:15.022" v="37" actId="1076"/>
        <pc:sldMkLst>
          <pc:docMk/>
          <pc:sldMk cId="3263319590" sldId="267"/>
        </pc:sldMkLst>
        <pc:spChg chg="mod">
          <ac:chgData name="Visée,Romy R." userId="a207622d-2e31-43f0-b964-eed2cfaeef16" providerId="ADAL" clId="{66C0E218-142F-4406-AAA5-398625E8DA15}" dt="2020-02-12T19:31:15.022" v="37" actId="1076"/>
          <ac:spMkLst>
            <pc:docMk/>
            <pc:sldMk cId="3263319590" sldId="267"/>
            <ac:spMk id="2" creationId="{67C62487-720A-488B-BCAD-C5C09A444EA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gewrichten-gewrichten-zorgen-ervoor-dat-je-kunt-bewegen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D356F1A-690D-401E-8CF3-E4686CDFE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398A7BA-9279-4363-9D59-238782AB6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57608" y="228600"/>
            <a:ext cx="2851523" cy="6638625"/>
            <a:chOff x="2487613" y="285750"/>
            <a:chExt cx="2428875" cy="5654676"/>
          </a:xfrm>
        </p:grpSpPr>
        <p:sp>
          <p:nvSpPr>
            <p:cNvPr id="74" name="Freeform 11">
              <a:extLst>
                <a:ext uri="{FF2B5EF4-FFF2-40B4-BE49-F238E27FC236}">
                  <a16:creationId xmlns:a16="http://schemas.microsoft.com/office/drawing/2014/main" id="{8ACCBEEF-7085-4833-8335-E4613C0A17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2">
              <a:extLst>
                <a:ext uri="{FF2B5EF4-FFF2-40B4-BE49-F238E27FC236}">
                  <a16:creationId xmlns:a16="http://schemas.microsoft.com/office/drawing/2014/main" id="{B39C0EC5-6C91-409A-AB3F-D66AF23E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3">
              <a:extLst>
                <a:ext uri="{FF2B5EF4-FFF2-40B4-BE49-F238E27FC236}">
                  <a16:creationId xmlns:a16="http://schemas.microsoft.com/office/drawing/2014/main" id="{4D4A9340-30CF-474C-AC93-3E9048DFE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4">
              <a:extLst>
                <a:ext uri="{FF2B5EF4-FFF2-40B4-BE49-F238E27FC236}">
                  <a16:creationId xmlns:a16="http://schemas.microsoft.com/office/drawing/2014/main" id="{C2D90565-D660-46B2-B574-5A6E37C8B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4ADDF1F8-3D32-49F9-8A53-B01C2D92C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DD712377-DF82-454C-8AF4-CA681129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7">
              <a:extLst>
                <a:ext uri="{FF2B5EF4-FFF2-40B4-BE49-F238E27FC236}">
                  <a16:creationId xmlns:a16="http://schemas.microsoft.com/office/drawing/2014/main" id="{694E1871-CC0E-4704-902D-A324F58E4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18">
              <a:extLst>
                <a:ext uri="{FF2B5EF4-FFF2-40B4-BE49-F238E27FC236}">
                  <a16:creationId xmlns:a16="http://schemas.microsoft.com/office/drawing/2014/main" id="{6CEE1CA2-8DDF-468B-B5E5-B584B84BD6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19">
              <a:extLst>
                <a:ext uri="{FF2B5EF4-FFF2-40B4-BE49-F238E27FC236}">
                  <a16:creationId xmlns:a16="http://schemas.microsoft.com/office/drawing/2014/main" id="{AAA4172B-3921-482A-ABEF-E70C9242A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6D277B64-E367-442D-B59F-993A458565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B4BA4199-8677-44FF-BD30-63130A0F5D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22">
              <a:extLst>
                <a:ext uri="{FF2B5EF4-FFF2-40B4-BE49-F238E27FC236}">
                  <a16:creationId xmlns:a16="http://schemas.microsoft.com/office/drawing/2014/main" id="{A890CEB5-09DD-4185-9405-A39BA6405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B88DAD3-AF6F-4D6C-8512-7239A69A4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684823" y="-786"/>
            <a:ext cx="2356675" cy="6854040"/>
            <a:chOff x="6627813" y="194833"/>
            <a:chExt cx="1952625" cy="5678918"/>
          </a:xfrm>
        </p:grpSpPr>
        <p:sp>
          <p:nvSpPr>
            <p:cNvPr id="88" name="Freeform 27">
              <a:extLst>
                <a:ext uri="{FF2B5EF4-FFF2-40B4-BE49-F238E27FC236}">
                  <a16:creationId xmlns:a16="http://schemas.microsoft.com/office/drawing/2014/main" id="{1BA39A29-3A4E-4822-A540-9AD6ACCBA9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28">
              <a:extLst>
                <a:ext uri="{FF2B5EF4-FFF2-40B4-BE49-F238E27FC236}">
                  <a16:creationId xmlns:a16="http://schemas.microsoft.com/office/drawing/2014/main" id="{B2ACACE6-15B3-4FAF-AA08-E1006B3FD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1F9A4D9A-69F4-4FEC-B0DE-DD76F476ED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E92DC9B5-F16D-4C41-824C-822DE7AA00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E737D559-8865-4000-A777-792FF6754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2">
              <a:extLst>
                <a:ext uri="{FF2B5EF4-FFF2-40B4-BE49-F238E27FC236}">
                  <a16:creationId xmlns:a16="http://schemas.microsoft.com/office/drawing/2014/main" id="{B1C2147A-442E-40A4-8A97-FF053B9D2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3">
              <a:extLst>
                <a:ext uri="{FF2B5EF4-FFF2-40B4-BE49-F238E27FC236}">
                  <a16:creationId xmlns:a16="http://schemas.microsoft.com/office/drawing/2014/main" id="{B138F17C-6D47-4F1B-BE44-4A47FBCFF3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4">
              <a:extLst>
                <a:ext uri="{FF2B5EF4-FFF2-40B4-BE49-F238E27FC236}">
                  <a16:creationId xmlns:a16="http://schemas.microsoft.com/office/drawing/2014/main" id="{1BCD5498-C801-426F-9CDD-B84178E72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5">
              <a:extLst>
                <a:ext uri="{FF2B5EF4-FFF2-40B4-BE49-F238E27FC236}">
                  <a16:creationId xmlns:a16="http://schemas.microsoft.com/office/drawing/2014/main" id="{6DB0639C-39E0-4218-B7D1-0408D870F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6">
              <a:extLst>
                <a:ext uri="{FF2B5EF4-FFF2-40B4-BE49-F238E27FC236}">
                  <a16:creationId xmlns:a16="http://schemas.microsoft.com/office/drawing/2014/main" id="{72715634-CCEA-4B5D-94D7-E2C090EA1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8" name="Freeform 37">
              <a:extLst>
                <a:ext uri="{FF2B5EF4-FFF2-40B4-BE49-F238E27FC236}">
                  <a16:creationId xmlns:a16="http://schemas.microsoft.com/office/drawing/2014/main" id="{6BE08C78-1349-4408-8CE2-ED20F3244D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38">
              <a:extLst>
                <a:ext uri="{FF2B5EF4-FFF2-40B4-BE49-F238E27FC236}">
                  <a16:creationId xmlns:a16="http://schemas.microsoft.com/office/drawing/2014/main" id="{642D5BF8-EF6C-43FC-947B-698688211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2CEB619-6D4B-4C41-BD92-79F99D32E9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1498" y="681281"/>
            <a:ext cx="6147454" cy="2262781"/>
          </a:xfrm>
        </p:spPr>
        <p:txBody>
          <a:bodyPr>
            <a:normAutofit/>
          </a:bodyPr>
          <a:lstStyle/>
          <a:p>
            <a:r>
              <a:rPr lang="nl-NL" sz="4400" dirty="0"/>
              <a:t>2.2 Botten bewegen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1E5AC85-FA8D-4B49-9971-01822C3D5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41498" y="4252919"/>
            <a:ext cx="5681134" cy="1126283"/>
          </a:xfrm>
        </p:spPr>
        <p:txBody>
          <a:bodyPr>
            <a:normAutofit/>
          </a:bodyPr>
          <a:lstStyle/>
          <a:p>
            <a:r>
              <a:rPr lang="nl-NL" sz="2400" dirty="0"/>
              <a:t>13 februari 2020</a:t>
            </a:r>
            <a:br>
              <a:rPr lang="nl-NL" sz="2400" dirty="0"/>
            </a:br>
            <a:r>
              <a:rPr lang="nl-NL" sz="2400" dirty="0"/>
              <a:t>Hoofdstuk 2: blz. 40</a:t>
            </a:r>
            <a:br>
              <a:rPr lang="nl-NL" dirty="0"/>
            </a:br>
            <a:endParaRPr lang="nl-NL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841A10E-0F0E-4596-8888-870D70925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57599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Freeform 33">
            <a:extLst>
              <a:ext uri="{FF2B5EF4-FFF2-40B4-BE49-F238E27FC236}">
                <a16:creationId xmlns:a16="http://schemas.microsoft.com/office/drawing/2014/main" id="{29B1E55C-E51F-4093-A2A8-137C3E901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657599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026" name="Picture 2" descr="Afbeeldingsresultaat voor botten bewegen">
            <a:extLst>
              <a:ext uri="{FF2B5EF4-FFF2-40B4-BE49-F238E27FC236}">
                <a16:creationId xmlns:a16="http://schemas.microsoft.com/office/drawing/2014/main" id="{9EBE0068-4841-4C04-A3D7-DF6A5DF88A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"/>
          <a:stretch/>
        </p:blipFill>
        <p:spPr bwMode="auto">
          <a:xfrm>
            <a:off x="-2650" y="10"/>
            <a:ext cx="368104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84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8" name="Group 138">
            <a:extLst>
              <a:ext uri="{FF2B5EF4-FFF2-40B4-BE49-F238E27FC236}">
                <a16:creationId xmlns:a16="http://schemas.microsoft.com/office/drawing/2014/main" id="{5D1F2FD8-11FD-4495-9EFA-1D11D791D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F07E62E0-C435-4556-B265-2AC622C08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A31AA73F-4D24-48A1-B14B-50392BB2C8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2" name="Freeform 13">
              <a:extLst>
                <a:ext uri="{FF2B5EF4-FFF2-40B4-BE49-F238E27FC236}">
                  <a16:creationId xmlns:a16="http://schemas.microsoft.com/office/drawing/2014/main" id="{B1A912C9-FD8E-4C0D-A7B5-5240BF154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3" name="Freeform 14">
              <a:extLst>
                <a:ext uri="{FF2B5EF4-FFF2-40B4-BE49-F238E27FC236}">
                  <a16:creationId xmlns:a16="http://schemas.microsoft.com/office/drawing/2014/main" id="{0C687240-9008-4C95-9A83-BAE72BF3D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4" name="Freeform 15">
              <a:extLst>
                <a:ext uri="{FF2B5EF4-FFF2-40B4-BE49-F238E27FC236}">
                  <a16:creationId xmlns:a16="http://schemas.microsoft.com/office/drawing/2014/main" id="{7E87EBB2-C786-4064-9E78-21C52E76FE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5" name="Freeform 16">
              <a:extLst>
                <a:ext uri="{FF2B5EF4-FFF2-40B4-BE49-F238E27FC236}">
                  <a16:creationId xmlns:a16="http://schemas.microsoft.com/office/drawing/2014/main" id="{6AEC0C10-BB8D-4A8E-8160-9B514B5F79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6" name="Freeform 17">
              <a:extLst>
                <a:ext uri="{FF2B5EF4-FFF2-40B4-BE49-F238E27FC236}">
                  <a16:creationId xmlns:a16="http://schemas.microsoft.com/office/drawing/2014/main" id="{3E2AE5E5-81C4-4817-85A9-6700C135C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7" name="Freeform 18">
              <a:extLst>
                <a:ext uri="{FF2B5EF4-FFF2-40B4-BE49-F238E27FC236}">
                  <a16:creationId xmlns:a16="http://schemas.microsoft.com/office/drawing/2014/main" id="{0E29C0C2-2A04-4AC1-9181-B811A06BE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8" name="Freeform 19">
              <a:extLst>
                <a:ext uri="{FF2B5EF4-FFF2-40B4-BE49-F238E27FC236}">
                  <a16:creationId xmlns:a16="http://schemas.microsoft.com/office/drawing/2014/main" id="{13DA17A5-17E1-4B7D-9ABD-C7ED44F152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9" name="Freeform 20">
              <a:extLst>
                <a:ext uri="{FF2B5EF4-FFF2-40B4-BE49-F238E27FC236}">
                  <a16:creationId xmlns:a16="http://schemas.microsoft.com/office/drawing/2014/main" id="{7C6F6843-161E-4C29-A663-8DBA4D483D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0" name="Freeform 21">
              <a:extLst>
                <a:ext uri="{FF2B5EF4-FFF2-40B4-BE49-F238E27FC236}">
                  <a16:creationId xmlns:a16="http://schemas.microsoft.com/office/drawing/2014/main" id="{A516671D-8E1D-4713-BE9D-81B0C35FE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1" name="Freeform 22">
              <a:extLst>
                <a:ext uri="{FF2B5EF4-FFF2-40B4-BE49-F238E27FC236}">
                  <a16:creationId xmlns:a16="http://schemas.microsoft.com/office/drawing/2014/main" id="{4E04D4C8-7532-4BBD-9AF8-3249324AF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5129" name="Group 152">
            <a:extLst>
              <a:ext uri="{FF2B5EF4-FFF2-40B4-BE49-F238E27FC236}">
                <a16:creationId xmlns:a16="http://schemas.microsoft.com/office/drawing/2014/main" id="{B87488CD-16CF-4BC7-BD9F-4F4EB13B0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54" name="Freeform 27">
              <a:extLst>
                <a:ext uri="{FF2B5EF4-FFF2-40B4-BE49-F238E27FC236}">
                  <a16:creationId xmlns:a16="http://schemas.microsoft.com/office/drawing/2014/main" id="{40224168-C932-4F63-8CEA-2465E192B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5" name="Freeform 28">
              <a:extLst>
                <a:ext uri="{FF2B5EF4-FFF2-40B4-BE49-F238E27FC236}">
                  <a16:creationId xmlns:a16="http://schemas.microsoft.com/office/drawing/2014/main" id="{F2291983-5E57-490B-B713-0A78B584F8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6" name="Freeform 29">
              <a:extLst>
                <a:ext uri="{FF2B5EF4-FFF2-40B4-BE49-F238E27FC236}">
                  <a16:creationId xmlns:a16="http://schemas.microsoft.com/office/drawing/2014/main" id="{815C3A19-E287-48A6-9ECB-D0409D37F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7" name="Freeform 30">
              <a:extLst>
                <a:ext uri="{FF2B5EF4-FFF2-40B4-BE49-F238E27FC236}">
                  <a16:creationId xmlns:a16="http://schemas.microsoft.com/office/drawing/2014/main" id="{0196FC81-2B97-4747-859B-2475FFD126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8" name="Freeform 31">
              <a:extLst>
                <a:ext uri="{FF2B5EF4-FFF2-40B4-BE49-F238E27FC236}">
                  <a16:creationId xmlns:a16="http://schemas.microsoft.com/office/drawing/2014/main" id="{43A76FF0-4A33-44A0-AE53-92146AA813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B94FC67F-70D7-496B-BFA2-B2AACF2ED0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0" name="Freeform 33">
              <a:extLst>
                <a:ext uri="{FF2B5EF4-FFF2-40B4-BE49-F238E27FC236}">
                  <a16:creationId xmlns:a16="http://schemas.microsoft.com/office/drawing/2014/main" id="{761C78BD-A48E-4171-AC10-D066FDF464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1" name="Freeform 34">
              <a:extLst>
                <a:ext uri="{FF2B5EF4-FFF2-40B4-BE49-F238E27FC236}">
                  <a16:creationId xmlns:a16="http://schemas.microsoft.com/office/drawing/2014/main" id="{8DD13455-5B55-48B7-AA52-981C48B3F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2" name="Freeform 35">
              <a:extLst>
                <a:ext uri="{FF2B5EF4-FFF2-40B4-BE49-F238E27FC236}">
                  <a16:creationId xmlns:a16="http://schemas.microsoft.com/office/drawing/2014/main" id="{8AFF35F4-12AC-44F3-AC19-88F2E3F9B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3" name="Freeform 36">
              <a:extLst>
                <a:ext uri="{FF2B5EF4-FFF2-40B4-BE49-F238E27FC236}">
                  <a16:creationId xmlns:a16="http://schemas.microsoft.com/office/drawing/2014/main" id="{410D4BFE-B9DB-440B-BF78-21B4F317F7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4" name="Freeform 37">
              <a:extLst>
                <a:ext uri="{FF2B5EF4-FFF2-40B4-BE49-F238E27FC236}">
                  <a16:creationId xmlns:a16="http://schemas.microsoft.com/office/drawing/2014/main" id="{8F0E6EB0-F23E-4342-9FBD-3178F4B81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5" name="Freeform 38">
              <a:extLst>
                <a:ext uri="{FF2B5EF4-FFF2-40B4-BE49-F238E27FC236}">
                  <a16:creationId xmlns:a16="http://schemas.microsoft.com/office/drawing/2014/main" id="{3A4E0803-C8CF-4E6B-95EF-BBEBF237E3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5130" name="Rectangle 166">
            <a:extLst>
              <a:ext uri="{FF2B5EF4-FFF2-40B4-BE49-F238E27FC236}">
                <a16:creationId xmlns:a16="http://schemas.microsoft.com/office/drawing/2014/main" id="{F6D9986E-2FC4-4377-B163-42766AD82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31" name="Freeform 6">
            <a:extLst>
              <a:ext uri="{FF2B5EF4-FFF2-40B4-BE49-F238E27FC236}">
                <a16:creationId xmlns:a16="http://schemas.microsoft.com/office/drawing/2014/main" id="{5DAD59F4-58F1-4349-B03E-23A62291C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7C62487-720A-488B-BCAD-C5C09A444EA7}"/>
              </a:ext>
            </a:extLst>
          </p:cNvPr>
          <p:cNvSpPr txBox="1"/>
          <p:nvPr/>
        </p:nvSpPr>
        <p:spPr>
          <a:xfrm>
            <a:off x="2589213" y="4529540"/>
            <a:ext cx="8915399" cy="116242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Rolgewricht en eivormig gewricht</a:t>
            </a:r>
          </a:p>
        </p:txBody>
      </p:sp>
      <p:sp>
        <p:nvSpPr>
          <p:cNvPr id="5132" name="Rectangle 170">
            <a:extLst>
              <a:ext uri="{FF2B5EF4-FFF2-40B4-BE49-F238E27FC236}">
                <a16:creationId xmlns:a16="http://schemas.microsoft.com/office/drawing/2014/main" id="{780C519C-BAF3-42D9-9854-52407DF7C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89211" y="635331"/>
            <a:ext cx="8962708" cy="3607485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6" name="Picture 6" descr="Afbeeldingsresultaat voor rolgewricht">
            <a:extLst>
              <a:ext uri="{FF2B5EF4-FFF2-40B4-BE49-F238E27FC236}">
                <a16:creationId xmlns:a16="http://schemas.microsoft.com/office/drawing/2014/main" id="{0DD0BAA5-EE3F-4C5B-9744-5F6844E32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3812" y="804672"/>
            <a:ext cx="2067518" cy="326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fbeeldingsresultaat voor rolgewricht">
            <a:extLst>
              <a:ext uri="{FF2B5EF4-FFF2-40B4-BE49-F238E27FC236}">
                <a16:creationId xmlns:a16="http://schemas.microsoft.com/office/drawing/2014/main" id="{A508D15A-615C-42D2-9CBF-0E3F98FB8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84501" y="1400640"/>
            <a:ext cx="2772128" cy="207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Google Shape;245;p9">
            <a:extLst>
              <a:ext uri="{FF2B5EF4-FFF2-40B4-BE49-F238E27FC236}">
                <a16:creationId xmlns:a16="http://schemas.microsoft.com/office/drawing/2014/main" id="{D292930B-4F36-4EF0-9FFA-52C04BE47F6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/>
          <a:stretch/>
        </p:blipFill>
        <p:spPr>
          <a:xfrm>
            <a:off x="8618925" y="1331367"/>
            <a:ext cx="2769268" cy="221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6724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B9B5B69-A297-4D2F-8B89-529DA8A27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174" name="Freeform 11">
              <a:extLst>
                <a:ext uri="{FF2B5EF4-FFF2-40B4-BE49-F238E27FC236}">
                  <a16:creationId xmlns:a16="http://schemas.microsoft.com/office/drawing/2014/main" id="{3E39D215-BF38-4094-82D7-61DED1145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4" name="Freeform 12">
              <a:extLst>
                <a:ext uri="{FF2B5EF4-FFF2-40B4-BE49-F238E27FC236}">
                  <a16:creationId xmlns:a16="http://schemas.microsoft.com/office/drawing/2014/main" id="{7412700A-91C4-4126-8F17-3B9449DBB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75" name="Freeform 13">
              <a:extLst>
                <a:ext uri="{FF2B5EF4-FFF2-40B4-BE49-F238E27FC236}">
                  <a16:creationId xmlns:a16="http://schemas.microsoft.com/office/drawing/2014/main" id="{DF985802-25A8-4B99-89F0-2A42EC325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6" name="Freeform 14">
              <a:extLst>
                <a:ext uri="{FF2B5EF4-FFF2-40B4-BE49-F238E27FC236}">
                  <a16:creationId xmlns:a16="http://schemas.microsoft.com/office/drawing/2014/main" id="{F54C35AF-DB92-4205-A779-2A385B7143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76" name="Freeform 15">
              <a:extLst>
                <a:ext uri="{FF2B5EF4-FFF2-40B4-BE49-F238E27FC236}">
                  <a16:creationId xmlns:a16="http://schemas.microsoft.com/office/drawing/2014/main" id="{9F845211-1F53-4E0A-891E-B78A206F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77" name="Freeform 16">
              <a:extLst>
                <a:ext uri="{FF2B5EF4-FFF2-40B4-BE49-F238E27FC236}">
                  <a16:creationId xmlns:a16="http://schemas.microsoft.com/office/drawing/2014/main" id="{9149C7DD-9998-4805-BFC8-CEF5F5DF3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78" name="Freeform 17">
              <a:extLst>
                <a:ext uri="{FF2B5EF4-FFF2-40B4-BE49-F238E27FC236}">
                  <a16:creationId xmlns:a16="http://schemas.microsoft.com/office/drawing/2014/main" id="{47C8036D-3ECA-43DA-BAF5-3C65CF41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79" name="Freeform 18">
              <a:extLst>
                <a:ext uri="{FF2B5EF4-FFF2-40B4-BE49-F238E27FC236}">
                  <a16:creationId xmlns:a16="http://schemas.microsoft.com/office/drawing/2014/main" id="{29C15912-CDE8-4DF3-9324-273FB4C86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80" name="Freeform 19">
              <a:extLst>
                <a:ext uri="{FF2B5EF4-FFF2-40B4-BE49-F238E27FC236}">
                  <a16:creationId xmlns:a16="http://schemas.microsoft.com/office/drawing/2014/main" id="{37C68D51-B7DA-4572-AB7E-708540B3C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81" name="Freeform 20">
              <a:extLst>
                <a:ext uri="{FF2B5EF4-FFF2-40B4-BE49-F238E27FC236}">
                  <a16:creationId xmlns:a16="http://schemas.microsoft.com/office/drawing/2014/main" id="{1AF802CB-4E9E-4895-9363-C119914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82" name="Freeform 21">
              <a:extLst>
                <a:ext uri="{FF2B5EF4-FFF2-40B4-BE49-F238E27FC236}">
                  <a16:creationId xmlns:a16="http://schemas.microsoft.com/office/drawing/2014/main" id="{615760E5-5F27-4735-B01C-78E05F3FB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83" name="Freeform 22">
              <a:extLst>
                <a:ext uri="{FF2B5EF4-FFF2-40B4-BE49-F238E27FC236}">
                  <a16:creationId xmlns:a16="http://schemas.microsoft.com/office/drawing/2014/main" id="{DB9C6516-B2DB-432F-BD3A-A1792BD46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7184" name="Group 115">
            <a:extLst>
              <a:ext uri="{FF2B5EF4-FFF2-40B4-BE49-F238E27FC236}">
                <a16:creationId xmlns:a16="http://schemas.microsoft.com/office/drawing/2014/main" id="{BC9C8D0D-644B-4B97-B83C-CC8E6436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7185" name="Freeform 27">
              <a:extLst>
                <a:ext uri="{FF2B5EF4-FFF2-40B4-BE49-F238E27FC236}">
                  <a16:creationId xmlns:a16="http://schemas.microsoft.com/office/drawing/2014/main" id="{F8BE1EA6-80CF-446B-A4FE-3F935A51C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86" name="Freeform 28">
              <a:extLst>
                <a:ext uri="{FF2B5EF4-FFF2-40B4-BE49-F238E27FC236}">
                  <a16:creationId xmlns:a16="http://schemas.microsoft.com/office/drawing/2014/main" id="{10E39808-F4F7-43DE-AB53-82B7B55EA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87" name="Freeform 29">
              <a:extLst>
                <a:ext uri="{FF2B5EF4-FFF2-40B4-BE49-F238E27FC236}">
                  <a16:creationId xmlns:a16="http://schemas.microsoft.com/office/drawing/2014/main" id="{6ED5109A-600A-4C23-9BB3-C4C19C2D9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0" name="Freeform 30">
              <a:extLst>
                <a:ext uri="{FF2B5EF4-FFF2-40B4-BE49-F238E27FC236}">
                  <a16:creationId xmlns:a16="http://schemas.microsoft.com/office/drawing/2014/main" id="{D76FF73F-8CA3-42B0-A680-353805CD2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88" name="Freeform 31">
              <a:extLst>
                <a:ext uri="{FF2B5EF4-FFF2-40B4-BE49-F238E27FC236}">
                  <a16:creationId xmlns:a16="http://schemas.microsoft.com/office/drawing/2014/main" id="{B26A6949-3BEB-422A-854C-D4E26E4CF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89" name="Freeform 32">
              <a:extLst>
                <a:ext uri="{FF2B5EF4-FFF2-40B4-BE49-F238E27FC236}">
                  <a16:creationId xmlns:a16="http://schemas.microsoft.com/office/drawing/2014/main" id="{FE07AD25-30AF-40CD-B901-DF1EDBD68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90" name="Freeform 33">
              <a:extLst>
                <a:ext uri="{FF2B5EF4-FFF2-40B4-BE49-F238E27FC236}">
                  <a16:creationId xmlns:a16="http://schemas.microsoft.com/office/drawing/2014/main" id="{5AA460AF-7760-4F15-881A-6F0BFDBC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91" name="Freeform 34">
              <a:extLst>
                <a:ext uri="{FF2B5EF4-FFF2-40B4-BE49-F238E27FC236}">
                  <a16:creationId xmlns:a16="http://schemas.microsoft.com/office/drawing/2014/main" id="{EE53C70E-5D92-4C42-A34F-9F7D16006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92" name="Freeform 35">
              <a:extLst>
                <a:ext uri="{FF2B5EF4-FFF2-40B4-BE49-F238E27FC236}">
                  <a16:creationId xmlns:a16="http://schemas.microsoft.com/office/drawing/2014/main" id="{C27614EE-0086-4D34-99BD-52F03708D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93" name="Freeform 36">
              <a:extLst>
                <a:ext uri="{FF2B5EF4-FFF2-40B4-BE49-F238E27FC236}">
                  <a16:creationId xmlns:a16="http://schemas.microsoft.com/office/drawing/2014/main" id="{326919B9-3ED4-4744-A713-326B3BAF6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94" name="Freeform 37">
              <a:extLst>
                <a:ext uri="{FF2B5EF4-FFF2-40B4-BE49-F238E27FC236}">
                  <a16:creationId xmlns:a16="http://schemas.microsoft.com/office/drawing/2014/main" id="{898BDBF5-8AA3-49CD-999A-ABA1F7AE3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95" name="Freeform 38">
              <a:extLst>
                <a:ext uri="{FF2B5EF4-FFF2-40B4-BE49-F238E27FC236}">
                  <a16:creationId xmlns:a16="http://schemas.microsoft.com/office/drawing/2014/main" id="{AF8ED3E0-CBE7-48C4-8F9E-FF98079CDB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196" name="Rectangle 129">
            <a:extLst>
              <a:ext uri="{FF2B5EF4-FFF2-40B4-BE49-F238E27FC236}">
                <a16:creationId xmlns:a16="http://schemas.microsoft.com/office/drawing/2014/main" id="{A84F153B-2093-4171-BD2D-1631695C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197" name="Freeform 6">
            <a:extLst>
              <a:ext uri="{FF2B5EF4-FFF2-40B4-BE49-F238E27FC236}">
                <a16:creationId xmlns:a16="http://schemas.microsoft.com/office/drawing/2014/main" id="{DB5BC99D-7BEA-4F13-B82B-A956E2D09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7C62487-720A-488B-BCAD-C5C09A444EA7}"/>
              </a:ext>
            </a:extLst>
          </p:cNvPr>
          <p:cNvSpPr txBox="1"/>
          <p:nvPr/>
        </p:nvSpPr>
        <p:spPr>
          <a:xfrm>
            <a:off x="2589213" y="4775200"/>
            <a:ext cx="8915399" cy="823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Zadelgewricht</a:t>
            </a:r>
          </a:p>
        </p:txBody>
      </p:sp>
      <p:pic>
        <p:nvPicPr>
          <p:cNvPr id="7170" name="Picture 2" descr="Afbeeldingsresultaat voor eivormig gewricht vingerkootje">
            <a:extLst>
              <a:ext uri="{FF2B5EF4-FFF2-40B4-BE49-F238E27FC236}">
                <a16:creationId xmlns:a16="http://schemas.microsoft.com/office/drawing/2014/main" id="{8B348902-6D82-4407-81B9-613503B22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9212" y="757416"/>
            <a:ext cx="4375837" cy="361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Afbeeldingsresultaat voor zadelgewricht">
            <a:extLst>
              <a:ext uri="{FF2B5EF4-FFF2-40B4-BE49-F238E27FC236}">
                <a16:creationId xmlns:a16="http://schemas.microsoft.com/office/drawing/2014/main" id="{B0D07B8A-7155-4294-9903-7D3C9E24B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1920" y="1274592"/>
            <a:ext cx="5408611" cy="304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041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206527"/>
            <a:ext cx="8915399" cy="1643656"/>
          </a:xfrm>
        </p:spPr>
        <p:txBody>
          <a:bodyPr>
            <a:normAutofit/>
          </a:bodyPr>
          <a:lstStyle/>
          <a:p>
            <a:r>
              <a:rPr lang="nl-NL" dirty="0" err="1"/>
              <a:t>To</a:t>
            </a:r>
            <a:r>
              <a:rPr lang="nl-NL" dirty="0"/>
              <a:t> do: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55229" y="2353517"/>
            <a:ext cx="9736771" cy="3051603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200" dirty="0"/>
              <a:t>Lezen 2.2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200" dirty="0"/>
              <a:t>Maken opdrachten 1 t/m 11 (opdracht 3 </a:t>
            </a:r>
            <a:r>
              <a:rPr lang="nl-NL" sz="2200" b="1" dirty="0"/>
              <a:t>niet</a:t>
            </a:r>
            <a:r>
              <a:rPr lang="nl-NL" sz="22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nl-NL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nl-NL" sz="2200" dirty="0"/>
          </a:p>
          <a:p>
            <a:r>
              <a:rPr lang="nl-NL" sz="2200" b="1" dirty="0"/>
              <a:t>Wat niet af is = huiswerk</a:t>
            </a:r>
          </a:p>
        </p:txBody>
      </p:sp>
    </p:spTree>
    <p:extLst>
      <p:ext uri="{BB962C8B-B14F-4D97-AF65-F5344CB8AC3E}">
        <p14:creationId xmlns:p14="http://schemas.microsoft.com/office/powerpoint/2010/main" val="1682284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6" name="Group 7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197" name="Group 8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8198" name="Rectangle 9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9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8526" y="552624"/>
            <a:ext cx="4137059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 err="1"/>
              <a:t>Afsluiting</a:t>
            </a:r>
            <a:endParaRPr lang="en-US" sz="32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24813" y="2129263"/>
            <a:ext cx="4140772" cy="3777622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Kahoot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Wat </a:t>
            </a:r>
            <a:r>
              <a:rPr lang="en-US" sz="2400" dirty="0" err="1">
                <a:solidFill>
                  <a:srgbClr val="000000"/>
                </a:solidFill>
              </a:rPr>
              <a:t>niet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af</a:t>
            </a:r>
            <a:r>
              <a:rPr lang="en-US" sz="2400" dirty="0">
                <a:solidFill>
                  <a:srgbClr val="000000"/>
                </a:solidFill>
              </a:rPr>
              <a:t> is, is HW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rgbClr val="000000"/>
                </a:solidFill>
              </a:rPr>
              <a:t>Post- its: Tip &amp; Top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194" name="Picture 2" descr="Afbeeldingsresultaat voor kahoot">
            <a:extLst>
              <a:ext uri="{FF2B5EF4-FFF2-40B4-BE49-F238E27FC236}">
                <a16:creationId xmlns:a16="http://schemas.microsoft.com/office/drawing/2014/main" id="{419A77C7-54CE-425F-92B0-18EC708FF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39722" y="3573552"/>
            <a:ext cx="5451627" cy="306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66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BFE4781A-41C7-4F27-8792-A74EFB8E5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3A3C2D7E-3F2E-404E-9B30-CB12DC972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F7FD00-BF97-4325-B7C2-E451F20840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0669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3391" y="624110"/>
            <a:ext cx="9383408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dirty="0">
                <a:solidFill>
                  <a:srgbClr val="FFFFFF"/>
                </a:solidFill>
              </a:rPr>
              <a:t>Wie ben </a:t>
            </a:r>
            <a:r>
              <a:rPr lang="en-US" sz="4400" dirty="0" err="1">
                <a:solidFill>
                  <a:srgbClr val="FFFFFF"/>
                </a:solidFill>
              </a:rPr>
              <a:t>ik</a:t>
            </a:r>
            <a:r>
              <a:rPr lang="en-US" sz="4400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44" name="Freeform 11">
            <a:extLst>
              <a:ext uri="{FF2B5EF4-FFF2-40B4-BE49-F238E27FC236}">
                <a16:creationId xmlns:a16="http://schemas.microsoft.com/office/drawing/2014/main" id="{179B5294-DA4E-4926-B14A-DD6E07A12F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3392" y="2623930"/>
            <a:ext cx="9383408" cy="3287292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Romy Visée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20 jaar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Tiel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Hobby’s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Fobie</a:t>
            </a:r>
          </a:p>
        </p:txBody>
      </p:sp>
    </p:spTree>
    <p:extLst>
      <p:ext uri="{BB962C8B-B14F-4D97-AF65-F5344CB8AC3E}">
        <p14:creationId xmlns:p14="http://schemas.microsoft.com/office/powerpoint/2010/main" val="17604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206527"/>
            <a:ext cx="8915399" cy="1643656"/>
          </a:xfrm>
        </p:spPr>
        <p:txBody>
          <a:bodyPr>
            <a:normAutofit fontScale="90000"/>
          </a:bodyPr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2" y="2302717"/>
            <a:ext cx="9183688" cy="3755183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 dirty="0"/>
              <a:t>Huiswerk van de vorige les af? Antwoorden op </a:t>
            </a:r>
            <a:r>
              <a:rPr lang="nl-NL" sz="2000" dirty="0" err="1"/>
              <a:t>Workspace</a:t>
            </a:r>
            <a:endParaRPr lang="nl-NL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 dirty="0"/>
              <a:t>Filmpje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 dirty="0"/>
              <a:t>Theorie 2.2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 dirty="0"/>
              <a:t>Lezen 2.2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/>
              <a:t>Maken </a:t>
            </a:r>
            <a:r>
              <a:rPr lang="nl-NL" sz="2000" dirty="0"/>
              <a:t>opdrachten 1 t/m 11 (opdracht 3 </a:t>
            </a:r>
            <a:r>
              <a:rPr lang="nl-NL" sz="2000" b="1" dirty="0"/>
              <a:t>niet</a:t>
            </a:r>
            <a:r>
              <a:rPr lang="nl-NL" sz="20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2000" dirty="0" err="1"/>
              <a:t>Kahoot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780896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CD25866-F15D-40A4-AEC5-47C044637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DCB8E995-36E8-40B6-82D4-F52DE2987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DF54AEB5-68B5-46AE-B8F0-EEBE5DFED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E3F708CB-F094-4EE7-8AD5-A462F1DF8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ECFCFB22-E8B5-4FAC-A354-E7E0CE6F2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ED1DB3B4-A6DC-476F-986E-DF361EE84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4EE13DFA-3489-4DE6-9154-34D9CB400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5CD12D51-F9A8-4CC9-B9C9-206EAFD8C1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266B326C-1178-40F9-A265-6067D363B4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12F3B319-F00B-4755-BC54-95511E21D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3079D7BD-8A3F-47F6-8407-D9DA96FF35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1F97C31C-8585-43FB-924B-8ADD651233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A33E1C89-7E74-49BF-A5D1-9A352ED03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4A17ED-96AA-44A6-A050-E1A7A1CDD9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FBB2A87E-3E24-4A6F-9FD8-0F1436D4D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257F945B-2AA3-4328-BFF5-20DE64011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E1A7230F-6A6F-403C-9D83-7176E28525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E33E315A-9CB0-460E-A8B7-0A064BBF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22CAAD33-CFAD-4E61-82AE-0C6F838530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1A20E13C-2540-4000-A13B-8F781100E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51EF0A01-E03D-448B-B12E-D5BFC6D0D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58286A03-168E-477B-8876-2C53E4950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3DFFC705-1899-4E4C-AE76-F85BAF2F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C9598D-BDF6-4A24-83B6-4DCA4D134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950C8213-67CD-4DEF-AA44-8BB3101392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2016FE1D-E3EB-4CF6-809B-159872CC7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E6C63DC-BAE4-42B6-8FDF-F6467C2D2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BFE4781A-41C7-4F27-8792-A74EFB8E5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CD306B45-25EE-434D-ABA9-A27B79320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6019" y="942108"/>
            <a:ext cx="3256550" cy="496911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chemeClr val="tx2">
                    <a:lumMod val="75000"/>
                  </a:schemeClr>
                </a:solidFill>
              </a:rPr>
              <a:t>Lesdoelen	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A42F85E-4939-431E-8B4A-EC07C8E0A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7EBB3F9-D6F7-4F6A-8843-9FEBA15E4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D2B17EF-74EB-4C33-B2E2-8E727B2E7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0A5F1F8A-3206-4B86-883F-65E98BB6E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6935F8C7-CC88-4243-9786-F3CDBF04A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9AF7BAD9-71B3-40D8-A089-EFF7FE67B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6467094F-AEF0-4D3B-BB76-8B3C1F08B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36F56AF9-DEF1-44E7-BF42-6AAC1AA9D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A43EBE71-20BA-4A40-A513-516678089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1DB39648-7B38-4D0B-93C5-048EC4A45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8DD2661F-DE5F-45EA-B30B-7C6589638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ABF0A0E5-E68E-4183-A913-228692FD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615D8F55-8ACD-4EFE-A832-06E78547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0FDF4201-8CEC-474B-A6B1-88039B704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0F60AEA4-B25F-417E-93FC-59686DFBE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0935" y="1293170"/>
            <a:ext cx="6455549" cy="49691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kan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de 4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manieren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waarop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botten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met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elkaar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zijn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verbonden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onderscheiden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kan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bouw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werking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van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gewrichten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beschrijven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Je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kan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de 5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soorten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gewrichten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benoemen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uitleggen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hoe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deze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werken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 3" charset="2"/>
              <a:buChar char="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525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2" y="2302717"/>
            <a:ext cx="8915399" cy="2705101"/>
          </a:xfrm>
        </p:spPr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https://schooltv.nl/video/gewrichten-gewrichten-zorgen-ervoor-dat-je-kunt-bewegen/</a:t>
            </a: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EEA64AF-5B3C-4E0A-BECE-67C33C5B7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371475"/>
            <a:ext cx="8915399" cy="964358"/>
          </a:xfrm>
        </p:spPr>
        <p:txBody>
          <a:bodyPr>
            <a:normAutofit/>
          </a:bodyPr>
          <a:lstStyle/>
          <a:p>
            <a:r>
              <a:rPr lang="nl-NL" dirty="0"/>
              <a:t>Filmpje	</a:t>
            </a:r>
          </a:p>
        </p:txBody>
      </p:sp>
    </p:spTree>
    <p:extLst>
      <p:ext uri="{BB962C8B-B14F-4D97-AF65-F5344CB8AC3E}">
        <p14:creationId xmlns:p14="http://schemas.microsoft.com/office/powerpoint/2010/main" val="311287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206527"/>
            <a:ext cx="8915399" cy="1643656"/>
          </a:xfrm>
        </p:spPr>
        <p:txBody>
          <a:bodyPr>
            <a:normAutofit/>
          </a:bodyPr>
          <a:lstStyle/>
          <a:p>
            <a:r>
              <a:rPr lang="nl-NL" dirty="0"/>
              <a:t>Botverbindingen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2" y="2302717"/>
            <a:ext cx="8915399" cy="270510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nl-NL" dirty="0"/>
          </a:p>
        </p:txBody>
      </p:sp>
      <p:pic>
        <p:nvPicPr>
          <p:cNvPr id="4" name="Google Shape;164;p3">
            <a:extLst>
              <a:ext uri="{FF2B5EF4-FFF2-40B4-BE49-F238E27FC236}">
                <a16:creationId xmlns:a16="http://schemas.microsoft.com/office/drawing/2014/main" id="{38E96E39-D92D-4E0D-A797-3138AEDA2299}"/>
              </a:ext>
            </a:extLst>
          </p:cNvPr>
          <p:cNvPicPr preferRelativeResize="0">
            <a:picLocks noGrp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46311" y="2302717"/>
            <a:ext cx="9601200" cy="3239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81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38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9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0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1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2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3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4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5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6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7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8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9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52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3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4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5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6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7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8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9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0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1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2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3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7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69" name="Rectangle 168">
            <a:extLst>
              <a:ext uri="{FF2B5EF4-FFF2-40B4-BE49-F238E27FC236}">
                <a16:creationId xmlns:a16="http://schemas.microsoft.com/office/drawing/2014/main" id="{1EDD21E1-BAF0-4314-AB31-82ECB8AC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224" y="645106"/>
            <a:ext cx="5122652" cy="125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/>
              <a:t>Hoe werken gewrichten?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DC8619C-F25D-468E-95FA-2A2151D7D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225" y="2133600"/>
            <a:ext cx="5122652" cy="375925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Gewrichtsknobbel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draait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de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gewrichtskom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Laagje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kraakbeen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Gewrichtskapsel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maakt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gewrichtssmeer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 3" charset="2"/>
              <a:buChar char="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Gewrichtsbanden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-&gt;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belaste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gewrichten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2" name="Picture 4" descr="Afbeeldingsresultaat voor hoe werkt een gewricht">
            <a:extLst>
              <a:ext uri="{FF2B5EF4-FFF2-40B4-BE49-F238E27FC236}">
                <a16:creationId xmlns:a16="http://schemas.microsoft.com/office/drawing/2014/main" id="{3DA42EBE-B238-4896-9ED6-F88C3A3A6C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3" t="-5404" b="16127"/>
          <a:stretch/>
        </p:blipFill>
        <p:spPr bwMode="auto">
          <a:xfrm>
            <a:off x="6091916" y="1009351"/>
            <a:ext cx="5451627" cy="451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" name="Freeform 12">
            <a:extLst>
              <a:ext uri="{FF2B5EF4-FFF2-40B4-BE49-F238E27FC236}">
                <a16:creationId xmlns:a16="http://schemas.microsoft.com/office/drawing/2014/main" id="{7D9439D6-DEAD-4CEB-A61B-BE3D64D1B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34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6" name="Rectangle 145">
            <a:extLst>
              <a:ext uri="{FF2B5EF4-FFF2-40B4-BE49-F238E27FC236}">
                <a16:creationId xmlns:a16="http://schemas.microsoft.com/office/drawing/2014/main" id="{F81819F9-8CAC-4A6C-8F06-0482027F9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91050B-0293-4AC3-874F-79DABB26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062" y="312262"/>
            <a:ext cx="8131550" cy="22627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gewrichten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43767D-2ECD-42F8-BF9C-33744FD20F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90811" y="2804160"/>
            <a:ext cx="8655749" cy="2777088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2400" dirty="0" err="1"/>
              <a:t>Kogelgewricht</a:t>
            </a:r>
            <a:endParaRPr lang="en-US" sz="2400" dirty="0"/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2400" dirty="0" err="1"/>
              <a:t>Scharniergewricht</a:t>
            </a:r>
            <a:endParaRPr lang="en-US" sz="2400" dirty="0"/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2400" dirty="0" err="1"/>
              <a:t>Rolgewricht</a:t>
            </a:r>
            <a:endParaRPr lang="en-US" sz="2400" dirty="0"/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2400" dirty="0" err="1"/>
              <a:t>Zadelgewricht</a:t>
            </a:r>
            <a:endParaRPr lang="en-US" sz="2400" dirty="0"/>
          </a:p>
          <a:p>
            <a:pPr marL="285750" indent="-285750">
              <a:lnSpc>
                <a:spcPct val="90000"/>
              </a:lnSpc>
              <a:buFont typeface="Wingdings 3" charset="2"/>
              <a:buChar char=""/>
            </a:pPr>
            <a:r>
              <a:rPr lang="en-US" sz="2400" dirty="0" err="1"/>
              <a:t>Eivormig</a:t>
            </a:r>
            <a:r>
              <a:rPr lang="en-US" sz="2400" dirty="0"/>
              <a:t> </a:t>
            </a:r>
            <a:r>
              <a:rPr lang="en-US" sz="2400" dirty="0" err="1"/>
              <a:t>gewricht</a:t>
            </a:r>
            <a:endParaRPr lang="en-US" sz="2400" dirty="0"/>
          </a:p>
          <a:p>
            <a:pPr>
              <a:lnSpc>
                <a:spcPct val="90000"/>
              </a:lnSpc>
              <a:buFont typeface="Wingdings 3" charset="2"/>
              <a:buChar char=""/>
            </a:pPr>
            <a:endParaRPr lang="en-US" sz="700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A98CC08-AEC2-4E8F-8F52-0F5C6372D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D1545E6-EB3C-4478-A661-A2CA963F1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151" name="Freeform 11">
              <a:extLst>
                <a:ext uri="{FF2B5EF4-FFF2-40B4-BE49-F238E27FC236}">
                  <a16:creationId xmlns:a16="http://schemas.microsoft.com/office/drawing/2014/main" id="{B2E5B960-0C5D-4F77-8E9F-9F3D883D8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2" name="Freeform 12">
              <a:extLst>
                <a:ext uri="{FF2B5EF4-FFF2-40B4-BE49-F238E27FC236}">
                  <a16:creationId xmlns:a16="http://schemas.microsoft.com/office/drawing/2014/main" id="{258E44FC-92AD-43A0-BB05-DB268C82D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3" name="Freeform 13">
              <a:extLst>
                <a:ext uri="{FF2B5EF4-FFF2-40B4-BE49-F238E27FC236}">
                  <a16:creationId xmlns:a16="http://schemas.microsoft.com/office/drawing/2014/main" id="{C63D3083-A56C-4199-8DE0-63C8BE9ED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4" name="Freeform 14">
              <a:extLst>
                <a:ext uri="{FF2B5EF4-FFF2-40B4-BE49-F238E27FC236}">
                  <a16:creationId xmlns:a16="http://schemas.microsoft.com/office/drawing/2014/main" id="{C7CD3581-635D-438F-A64F-68404E7AE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5" name="Freeform 15">
              <a:extLst>
                <a:ext uri="{FF2B5EF4-FFF2-40B4-BE49-F238E27FC236}">
                  <a16:creationId xmlns:a16="http://schemas.microsoft.com/office/drawing/2014/main" id="{AD6904C0-211C-41A2-BDB8-3B07C90BBB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6" name="Freeform 16">
              <a:extLst>
                <a:ext uri="{FF2B5EF4-FFF2-40B4-BE49-F238E27FC236}">
                  <a16:creationId xmlns:a16="http://schemas.microsoft.com/office/drawing/2014/main" id="{B0837DA6-CAF9-4E78-A39E-6358EDE2B1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7" name="Freeform 17">
              <a:extLst>
                <a:ext uri="{FF2B5EF4-FFF2-40B4-BE49-F238E27FC236}">
                  <a16:creationId xmlns:a16="http://schemas.microsoft.com/office/drawing/2014/main" id="{0A99DD7D-3AB3-471E-842F-8AFEA09D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8" name="Freeform 18">
              <a:extLst>
                <a:ext uri="{FF2B5EF4-FFF2-40B4-BE49-F238E27FC236}">
                  <a16:creationId xmlns:a16="http://schemas.microsoft.com/office/drawing/2014/main" id="{9C70B0D4-92FE-478F-86BD-93BA2C4DF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9" name="Freeform 19">
              <a:extLst>
                <a:ext uri="{FF2B5EF4-FFF2-40B4-BE49-F238E27FC236}">
                  <a16:creationId xmlns:a16="http://schemas.microsoft.com/office/drawing/2014/main" id="{C9156BE6-11D4-4696-9E3F-C325BFAC81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0" name="Freeform 20">
              <a:extLst>
                <a:ext uri="{FF2B5EF4-FFF2-40B4-BE49-F238E27FC236}">
                  <a16:creationId xmlns:a16="http://schemas.microsoft.com/office/drawing/2014/main" id="{4E667226-1D20-4A9D-BBE3-AC17EA43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1" name="Freeform 21">
              <a:extLst>
                <a:ext uri="{FF2B5EF4-FFF2-40B4-BE49-F238E27FC236}">
                  <a16:creationId xmlns:a16="http://schemas.microsoft.com/office/drawing/2014/main" id="{2F87E3B6-5202-4434-9B26-42B46774F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2" name="Freeform 22">
              <a:extLst>
                <a:ext uri="{FF2B5EF4-FFF2-40B4-BE49-F238E27FC236}">
                  <a16:creationId xmlns:a16="http://schemas.microsoft.com/office/drawing/2014/main" id="{AEA5E85F-F1F4-40E4-A62C-95324F6749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40A75861-F6C5-44A9-B161-B03701CBD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165" name="Freeform 27">
              <a:extLst>
                <a:ext uri="{FF2B5EF4-FFF2-40B4-BE49-F238E27FC236}">
                  <a16:creationId xmlns:a16="http://schemas.microsoft.com/office/drawing/2014/main" id="{72EE642D-4F69-47C0-99BA-CE43503573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6" name="Freeform 28">
              <a:extLst>
                <a:ext uri="{FF2B5EF4-FFF2-40B4-BE49-F238E27FC236}">
                  <a16:creationId xmlns:a16="http://schemas.microsoft.com/office/drawing/2014/main" id="{26178CE4-DA2D-46EA-AB8D-341C5AC563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7" name="Freeform 29">
              <a:extLst>
                <a:ext uri="{FF2B5EF4-FFF2-40B4-BE49-F238E27FC236}">
                  <a16:creationId xmlns:a16="http://schemas.microsoft.com/office/drawing/2014/main" id="{698E9F53-8381-4FA5-A510-846925D24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8" name="Freeform 30">
              <a:extLst>
                <a:ext uri="{FF2B5EF4-FFF2-40B4-BE49-F238E27FC236}">
                  <a16:creationId xmlns:a16="http://schemas.microsoft.com/office/drawing/2014/main" id="{B13CE284-F21E-411B-BB8E-9C03B853CE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9" name="Freeform 31">
              <a:extLst>
                <a:ext uri="{FF2B5EF4-FFF2-40B4-BE49-F238E27FC236}">
                  <a16:creationId xmlns:a16="http://schemas.microsoft.com/office/drawing/2014/main" id="{23DF4578-4703-437C-A797-2A2D0CEE5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0" name="Freeform 32">
              <a:extLst>
                <a:ext uri="{FF2B5EF4-FFF2-40B4-BE49-F238E27FC236}">
                  <a16:creationId xmlns:a16="http://schemas.microsoft.com/office/drawing/2014/main" id="{F878F330-AF64-4F8F-88FD-A4A408D6D3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1" name="Freeform 33">
              <a:extLst>
                <a:ext uri="{FF2B5EF4-FFF2-40B4-BE49-F238E27FC236}">
                  <a16:creationId xmlns:a16="http://schemas.microsoft.com/office/drawing/2014/main" id="{AC9B00BF-4FB7-42FA-BBBD-7DB54ED3F0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2" name="Freeform 34">
              <a:extLst>
                <a:ext uri="{FF2B5EF4-FFF2-40B4-BE49-F238E27FC236}">
                  <a16:creationId xmlns:a16="http://schemas.microsoft.com/office/drawing/2014/main" id="{BD3D64CA-2AAD-4609-8DAA-3EAD4609A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3" name="Freeform 35">
              <a:extLst>
                <a:ext uri="{FF2B5EF4-FFF2-40B4-BE49-F238E27FC236}">
                  <a16:creationId xmlns:a16="http://schemas.microsoft.com/office/drawing/2014/main" id="{C669E05A-8550-4E91-B29E-E1912228E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4" name="Freeform 36">
              <a:extLst>
                <a:ext uri="{FF2B5EF4-FFF2-40B4-BE49-F238E27FC236}">
                  <a16:creationId xmlns:a16="http://schemas.microsoft.com/office/drawing/2014/main" id="{F8C1FD53-1E8F-46CA-BC2D-FCEC4DAE0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5" name="Freeform 37">
              <a:extLst>
                <a:ext uri="{FF2B5EF4-FFF2-40B4-BE49-F238E27FC236}">
                  <a16:creationId xmlns:a16="http://schemas.microsoft.com/office/drawing/2014/main" id="{CC97A31F-CFDE-4EA3-98F1-13FDD16702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6" name="Freeform 38">
              <a:extLst>
                <a:ext uri="{FF2B5EF4-FFF2-40B4-BE49-F238E27FC236}">
                  <a16:creationId xmlns:a16="http://schemas.microsoft.com/office/drawing/2014/main" id="{9E1540E7-E6C3-4907-B70A-B17568365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178" name="Freeform 11">
            <a:extLst>
              <a:ext uri="{FF2B5EF4-FFF2-40B4-BE49-F238E27FC236}">
                <a16:creationId xmlns:a16="http://schemas.microsoft.com/office/drawing/2014/main" id="{1310EFE2-B91D-47E7-B117-C2A802800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742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2" name="Group 144">
            <a:extLst>
              <a:ext uri="{FF2B5EF4-FFF2-40B4-BE49-F238E27FC236}">
                <a16:creationId xmlns:a16="http://schemas.microsoft.com/office/drawing/2014/main" id="{EB9B5B69-A297-4D2F-8B89-529DA8A27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3E39D215-BF38-4094-82D7-61DED11452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7412700A-91C4-4126-8F17-3B9449DBB3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8" name="Freeform 13">
              <a:extLst>
                <a:ext uri="{FF2B5EF4-FFF2-40B4-BE49-F238E27FC236}">
                  <a16:creationId xmlns:a16="http://schemas.microsoft.com/office/drawing/2014/main" id="{DF985802-25A8-4B99-89F0-2A42EC325F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9" name="Freeform 14">
              <a:extLst>
                <a:ext uri="{FF2B5EF4-FFF2-40B4-BE49-F238E27FC236}">
                  <a16:creationId xmlns:a16="http://schemas.microsoft.com/office/drawing/2014/main" id="{F54C35AF-DB92-4205-A779-2A385B7143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0" name="Freeform 15">
              <a:extLst>
                <a:ext uri="{FF2B5EF4-FFF2-40B4-BE49-F238E27FC236}">
                  <a16:creationId xmlns:a16="http://schemas.microsoft.com/office/drawing/2014/main" id="{9F845211-1F53-4E0A-891E-B78A206F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1" name="Freeform 16">
              <a:extLst>
                <a:ext uri="{FF2B5EF4-FFF2-40B4-BE49-F238E27FC236}">
                  <a16:creationId xmlns:a16="http://schemas.microsoft.com/office/drawing/2014/main" id="{9149C7DD-9998-4805-BFC8-CEF5F5DF3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2" name="Freeform 17">
              <a:extLst>
                <a:ext uri="{FF2B5EF4-FFF2-40B4-BE49-F238E27FC236}">
                  <a16:creationId xmlns:a16="http://schemas.microsoft.com/office/drawing/2014/main" id="{47C8036D-3ECA-43DA-BAF5-3C65CF4112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3" name="Freeform 18">
              <a:extLst>
                <a:ext uri="{FF2B5EF4-FFF2-40B4-BE49-F238E27FC236}">
                  <a16:creationId xmlns:a16="http://schemas.microsoft.com/office/drawing/2014/main" id="{29C15912-CDE8-4DF3-9324-273FB4C86D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4" name="Freeform 19">
              <a:extLst>
                <a:ext uri="{FF2B5EF4-FFF2-40B4-BE49-F238E27FC236}">
                  <a16:creationId xmlns:a16="http://schemas.microsoft.com/office/drawing/2014/main" id="{37C68D51-B7DA-4572-AB7E-708540B3C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5" name="Freeform 20">
              <a:extLst>
                <a:ext uri="{FF2B5EF4-FFF2-40B4-BE49-F238E27FC236}">
                  <a16:creationId xmlns:a16="http://schemas.microsoft.com/office/drawing/2014/main" id="{1AF802CB-4E9E-4895-9363-C11991490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6" name="Freeform 21">
              <a:extLst>
                <a:ext uri="{FF2B5EF4-FFF2-40B4-BE49-F238E27FC236}">
                  <a16:creationId xmlns:a16="http://schemas.microsoft.com/office/drawing/2014/main" id="{615760E5-5F27-4735-B01C-78E05F3FB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7" name="Freeform 22">
              <a:extLst>
                <a:ext uri="{FF2B5EF4-FFF2-40B4-BE49-F238E27FC236}">
                  <a16:creationId xmlns:a16="http://schemas.microsoft.com/office/drawing/2014/main" id="{DB9C6516-B2DB-432F-BD3A-A1792BD46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103" name="Group 158">
            <a:extLst>
              <a:ext uri="{FF2B5EF4-FFF2-40B4-BE49-F238E27FC236}">
                <a16:creationId xmlns:a16="http://schemas.microsoft.com/office/drawing/2014/main" id="{BC9C8D0D-644B-4B97-B83C-CC8E6436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60" name="Freeform 27">
              <a:extLst>
                <a:ext uri="{FF2B5EF4-FFF2-40B4-BE49-F238E27FC236}">
                  <a16:creationId xmlns:a16="http://schemas.microsoft.com/office/drawing/2014/main" id="{F8BE1EA6-80CF-446B-A4FE-3F935A51C0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1" name="Freeform 28">
              <a:extLst>
                <a:ext uri="{FF2B5EF4-FFF2-40B4-BE49-F238E27FC236}">
                  <a16:creationId xmlns:a16="http://schemas.microsoft.com/office/drawing/2014/main" id="{10E39808-F4F7-43DE-AB53-82B7B55EA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2" name="Freeform 29">
              <a:extLst>
                <a:ext uri="{FF2B5EF4-FFF2-40B4-BE49-F238E27FC236}">
                  <a16:creationId xmlns:a16="http://schemas.microsoft.com/office/drawing/2014/main" id="{6ED5109A-600A-4C23-9BB3-C4C19C2D9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3" name="Freeform 30">
              <a:extLst>
                <a:ext uri="{FF2B5EF4-FFF2-40B4-BE49-F238E27FC236}">
                  <a16:creationId xmlns:a16="http://schemas.microsoft.com/office/drawing/2014/main" id="{D76FF73F-8CA3-42B0-A680-353805CD2A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4" name="Freeform 31">
              <a:extLst>
                <a:ext uri="{FF2B5EF4-FFF2-40B4-BE49-F238E27FC236}">
                  <a16:creationId xmlns:a16="http://schemas.microsoft.com/office/drawing/2014/main" id="{B26A6949-3BEB-422A-854C-D4E26E4CF1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5" name="Freeform 32">
              <a:extLst>
                <a:ext uri="{FF2B5EF4-FFF2-40B4-BE49-F238E27FC236}">
                  <a16:creationId xmlns:a16="http://schemas.microsoft.com/office/drawing/2014/main" id="{FE07AD25-30AF-40CD-B901-DF1EDBD682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6" name="Freeform 33">
              <a:extLst>
                <a:ext uri="{FF2B5EF4-FFF2-40B4-BE49-F238E27FC236}">
                  <a16:creationId xmlns:a16="http://schemas.microsoft.com/office/drawing/2014/main" id="{5AA460AF-7760-4F15-881A-6F0BFDBC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7" name="Freeform 34">
              <a:extLst>
                <a:ext uri="{FF2B5EF4-FFF2-40B4-BE49-F238E27FC236}">
                  <a16:creationId xmlns:a16="http://schemas.microsoft.com/office/drawing/2014/main" id="{EE53C70E-5D92-4C42-A34F-9F7D16006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8" name="Freeform 35">
              <a:extLst>
                <a:ext uri="{FF2B5EF4-FFF2-40B4-BE49-F238E27FC236}">
                  <a16:creationId xmlns:a16="http://schemas.microsoft.com/office/drawing/2014/main" id="{C27614EE-0086-4D34-99BD-52F03708D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9" name="Freeform 36">
              <a:extLst>
                <a:ext uri="{FF2B5EF4-FFF2-40B4-BE49-F238E27FC236}">
                  <a16:creationId xmlns:a16="http://schemas.microsoft.com/office/drawing/2014/main" id="{326919B9-3ED4-4744-A713-326B3BAF6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0" name="Freeform 37">
              <a:extLst>
                <a:ext uri="{FF2B5EF4-FFF2-40B4-BE49-F238E27FC236}">
                  <a16:creationId xmlns:a16="http://schemas.microsoft.com/office/drawing/2014/main" id="{898BDBF5-8AA3-49CD-999A-ABA1F7AE3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1" name="Freeform 38">
              <a:extLst>
                <a:ext uri="{FF2B5EF4-FFF2-40B4-BE49-F238E27FC236}">
                  <a16:creationId xmlns:a16="http://schemas.microsoft.com/office/drawing/2014/main" id="{AF8ED3E0-CBE7-48C4-8F9E-FF98079CDB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104" name="Rectangle 172">
            <a:extLst>
              <a:ext uri="{FF2B5EF4-FFF2-40B4-BE49-F238E27FC236}">
                <a16:creationId xmlns:a16="http://schemas.microsoft.com/office/drawing/2014/main" id="{A84F153B-2093-4171-BD2D-1631695C9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05" name="Freeform 6">
            <a:extLst>
              <a:ext uri="{FF2B5EF4-FFF2-40B4-BE49-F238E27FC236}">
                <a16:creationId xmlns:a16="http://schemas.microsoft.com/office/drawing/2014/main" id="{DB5BC99D-7BEA-4F13-B82B-A956E2D09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7C62487-720A-488B-BCAD-C5C09A444EA7}"/>
              </a:ext>
            </a:extLst>
          </p:cNvPr>
          <p:cNvSpPr txBox="1"/>
          <p:nvPr/>
        </p:nvSpPr>
        <p:spPr>
          <a:xfrm>
            <a:off x="2070482" y="278383"/>
            <a:ext cx="8915399" cy="823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Kogelgewricht</a:t>
            </a:r>
            <a:r>
              <a:rPr lang="en-US" sz="3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7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3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7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scharniergewricht</a:t>
            </a:r>
            <a:endParaRPr lang="en-US" sz="37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Afbeeldingsresultaat voor heup">
            <a:extLst>
              <a:ext uri="{FF2B5EF4-FFF2-40B4-BE49-F238E27FC236}">
                <a16:creationId xmlns:a16="http://schemas.microsoft.com/office/drawing/2014/main" id="{7E75924D-7D74-493F-88F2-4DBC0D7D77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5"/>
          <a:stretch/>
        </p:blipFill>
        <p:spPr bwMode="auto">
          <a:xfrm>
            <a:off x="2204338" y="1278139"/>
            <a:ext cx="3046069" cy="52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scharniergewricht">
            <a:extLst>
              <a:ext uri="{FF2B5EF4-FFF2-40B4-BE49-F238E27FC236}">
                <a16:creationId xmlns:a16="http://schemas.microsoft.com/office/drawing/2014/main" id="{56C3C695-50EB-4525-99C0-9023CC35A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4068" y="1849121"/>
            <a:ext cx="4012051" cy="438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319590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E41826925F3540B5A18FF5C6B7DF7A" ma:contentTypeVersion="11" ma:contentTypeDescription="Een nieuw document maken." ma:contentTypeScope="" ma:versionID="b67141978ab03e00fa3a59a235163302">
  <xsd:schema xmlns:xsd="http://www.w3.org/2001/XMLSchema" xmlns:xs="http://www.w3.org/2001/XMLSchema" xmlns:p="http://schemas.microsoft.com/office/2006/metadata/properties" xmlns:ns3="6ed89db6-d158-478a-a795-465c84313332" xmlns:ns4="46bba6e6-d903-448b-921b-6d9b5118dcef" targetNamespace="http://schemas.microsoft.com/office/2006/metadata/properties" ma:root="true" ma:fieldsID="966e2cd3188c61bb8286ab1230adfde5" ns3:_="" ns4:_="">
    <xsd:import namespace="6ed89db6-d158-478a-a795-465c84313332"/>
    <xsd:import namespace="46bba6e6-d903-448b-921b-6d9b5118dce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d89db6-d158-478a-a795-465c84313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ba6e6-d903-448b-921b-6d9b5118dce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950274-F394-45FB-B1CA-BD8E49D78AC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657C99F-B5A5-413B-928F-2104B9C45C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d89db6-d158-478a-a795-465c84313332"/>
    <ds:schemaRef ds:uri="46bba6e6-d903-448b-921b-6d9b5118dc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39039E-63D8-471A-ACFF-F63D395BEA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183</Words>
  <Application>Microsoft Office PowerPoint</Application>
  <PresentationFormat>Breedbeeld</PresentationFormat>
  <Paragraphs>47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Wingdings</vt:lpstr>
      <vt:lpstr>Wingdings 3</vt:lpstr>
      <vt:lpstr>Sliert</vt:lpstr>
      <vt:lpstr>2.2 Botten bewegen</vt:lpstr>
      <vt:lpstr>Wie ben ik?</vt:lpstr>
      <vt:lpstr>Wat gaan we vandaag doen?</vt:lpstr>
      <vt:lpstr>Lesdoelen </vt:lpstr>
      <vt:lpstr>Filmpje </vt:lpstr>
      <vt:lpstr>Botverbindingen</vt:lpstr>
      <vt:lpstr>Hoe werken gewrichten?</vt:lpstr>
      <vt:lpstr>Welke soorten gewrichten zijn er?</vt:lpstr>
      <vt:lpstr>PowerPoint-presentatie</vt:lpstr>
      <vt:lpstr>PowerPoint-presentatie</vt:lpstr>
      <vt:lpstr>PowerPoint-presentatie</vt:lpstr>
      <vt:lpstr>To do: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Botten bewegen</dc:title>
  <dc:creator>Romy Visée</dc:creator>
  <cp:lastModifiedBy>Romy Visée</cp:lastModifiedBy>
  <cp:revision>3</cp:revision>
  <dcterms:created xsi:type="dcterms:W3CDTF">2020-02-11T18:42:20Z</dcterms:created>
  <dcterms:modified xsi:type="dcterms:W3CDTF">2020-02-13T07:46:22Z</dcterms:modified>
</cp:coreProperties>
</file>