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3" r:id="rId4"/>
  </p:sldMasterIdLst>
  <p:notesMasterIdLst>
    <p:notesMasterId r:id="rId11"/>
  </p:notesMasterIdLst>
  <p:handoutMasterIdLst>
    <p:handoutMasterId r:id="rId12"/>
  </p:handoutMasterIdLst>
  <p:sldIdLst>
    <p:sldId id="282" r:id="rId5"/>
    <p:sldId id="289" r:id="rId6"/>
    <p:sldId id="283" r:id="rId7"/>
    <p:sldId id="284" r:id="rId8"/>
    <p:sldId id="285" r:id="rId9"/>
    <p:sldId id="28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BB930B-1EF3-4686-83FF-A3B95AA5C2E4}" v="77" dt="2020-01-21T10:06:56.341"/>
  </p1510:revLst>
</p1510:revInfo>
</file>

<file path=ppt/tableStyles.xml><?xml version="1.0" encoding="utf-8"?>
<a:tblStyleLst xmlns:a="http://schemas.openxmlformats.org/drawingml/2006/main" def="{7E9639D4-E3E2-4D34-9284-5A2195B3D0D7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31" autoAdjust="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outlineViewPr>
    <p:cViewPr>
      <p:scale>
        <a:sx n="33" d="100"/>
        <a:sy n="33" d="100"/>
      </p:scale>
      <p:origin x="0" y="-69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403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E6C428-889C-4053-9FC7-83A182A7FEA7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accent2_2" csCatId="accent2" phldr="1"/>
      <dgm:spPr/>
      <dgm:t>
        <a:bodyPr/>
        <a:lstStyle/>
        <a:p>
          <a:endParaRPr lang="en-US"/>
        </a:p>
      </dgm:t>
    </dgm:pt>
    <dgm:pt modelId="{645ABB38-A7F9-4FD0-8D1D-2C7FB671EA93}">
      <dgm:prSet custT="1"/>
      <dgm:spPr/>
      <dgm:t>
        <a:bodyPr/>
        <a:lstStyle/>
        <a:p>
          <a:pPr>
            <a:defRPr cap="all"/>
          </a:pPr>
          <a:r>
            <a:rPr lang="nl-NL" sz="1400" b="1" i="0" dirty="0"/>
            <a:t>Bekijken preparaat kraakbeen en bot (kant en klaar). </a:t>
          </a:r>
          <a:endParaRPr lang="en-US" sz="1400" b="1" dirty="0"/>
        </a:p>
      </dgm:t>
    </dgm:pt>
    <dgm:pt modelId="{2C9E1E6B-E156-41C1-8571-1AD7F090844A}" type="parTrans" cxnId="{4426C5CA-3B5C-4244-A61A-640607AD7E2F}">
      <dgm:prSet/>
      <dgm:spPr/>
      <dgm:t>
        <a:bodyPr/>
        <a:lstStyle/>
        <a:p>
          <a:endParaRPr lang="en-US"/>
        </a:p>
      </dgm:t>
    </dgm:pt>
    <dgm:pt modelId="{327557AB-A14F-4582-92FA-AA6650581414}" type="sibTrans" cxnId="{4426C5CA-3B5C-4244-A61A-640607AD7E2F}">
      <dgm:prSet/>
      <dgm:spPr/>
      <dgm:t>
        <a:bodyPr/>
        <a:lstStyle/>
        <a:p>
          <a:endParaRPr lang="en-US"/>
        </a:p>
      </dgm:t>
    </dgm:pt>
    <dgm:pt modelId="{C6010970-0CB8-4E64-9B9D-68391ECF1550}">
      <dgm:prSet custT="1"/>
      <dgm:spPr/>
      <dgm:t>
        <a:bodyPr/>
        <a:lstStyle/>
        <a:p>
          <a:pPr>
            <a:defRPr cap="all"/>
          </a:pPr>
          <a:r>
            <a:rPr lang="nl-NL" sz="1400" b="1" i="0" dirty="0"/>
            <a:t>Eerste helft bot, andere helft kraakbeen -&gt; wisselen</a:t>
          </a:r>
          <a:endParaRPr lang="en-US" sz="1400" b="1" dirty="0"/>
        </a:p>
      </dgm:t>
    </dgm:pt>
    <dgm:pt modelId="{371E9134-7E66-435D-A9DA-7659581555BE}" type="parTrans" cxnId="{56FCD05B-EE4E-4BB5-A8BA-8866428E35D2}">
      <dgm:prSet/>
      <dgm:spPr/>
      <dgm:t>
        <a:bodyPr/>
        <a:lstStyle/>
        <a:p>
          <a:endParaRPr lang="en-US"/>
        </a:p>
      </dgm:t>
    </dgm:pt>
    <dgm:pt modelId="{15AA0349-0731-4932-B35B-7C1E07E8C15C}" type="sibTrans" cxnId="{56FCD05B-EE4E-4BB5-A8BA-8866428E35D2}">
      <dgm:prSet/>
      <dgm:spPr/>
      <dgm:t>
        <a:bodyPr/>
        <a:lstStyle/>
        <a:p>
          <a:endParaRPr lang="en-US"/>
        </a:p>
      </dgm:t>
    </dgm:pt>
    <dgm:pt modelId="{8F46C3CC-517F-443F-B526-0B4FB8406946}">
      <dgm:prSet custT="1"/>
      <dgm:spPr/>
      <dgm:t>
        <a:bodyPr/>
        <a:lstStyle/>
        <a:p>
          <a:pPr>
            <a:defRPr cap="all"/>
          </a:pPr>
          <a:r>
            <a:rPr lang="nl-NL" sz="1400" b="1" i="0" dirty="0"/>
            <a:t>Samenvatting hoe gebruik ik de microscoop?</a:t>
          </a:r>
          <a:endParaRPr lang="en-US" sz="1400" b="1" dirty="0"/>
        </a:p>
      </dgm:t>
    </dgm:pt>
    <dgm:pt modelId="{CFE1ADDE-D81B-4563-B2AB-3317EA36872F}" type="parTrans" cxnId="{9F196DD2-D4C3-40A2-94E5-DBBF4DABFAC2}">
      <dgm:prSet/>
      <dgm:spPr/>
      <dgm:t>
        <a:bodyPr/>
        <a:lstStyle/>
        <a:p>
          <a:endParaRPr lang="en-US"/>
        </a:p>
      </dgm:t>
    </dgm:pt>
    <dgm:pt modelId="{AAD020AC-C78F-4178-9D7F-EB5BE27FC6EF}" type="sibTrans" cxnId="{9F196DD2-D4C3-40A2-94E5-DBBF4DABFAC2}">
      <dgm:prSet/>
      <dgm:spPr/>
      <dgm:t>
        <a:bodyPr/>
        <a:lstStyle/>
        <a:p>
          <a:endParaRPr lang="en-US"/>
        </a:p>
      </dgm:t>
    </dgm:pt>
    <dgm:pt modelId="{523AD906-6B11-41A0-A357-CDE4F7B411C7}">
      <dgm:prSet custT="1"/>
      <dgm:spPr/>
      <dgm:t>
        <a:bodyPr/>
        <a:lstStyle/>
        <a:p>
          <a:pPr>
            <a:defRPr cap="all"/>
          </a:pPr>
          <a:r>
            <a:rPr lang="nl-NL" sz="1400" b="1" i="0" u="sng" dirty="0"/>
            <a:t>NIET</a:t>
          </a:r>
          <a:r>
            <a:rPr lang="nl-NL" sz="1400" b="1" i="0" dirty="0"/>
            <a:t> een grotere vergroting gebruiken dan 100x (geel)</a:t>
          </a:r>
          <a:endParaRPr lang="en-US" sz="1400" b="1" dirty="0"/>
        </a:p>
      </dgm:t>
    </dgm:pt>
    <dgm:pt modelId="{BAEC95C3-6EAF-4B3C-9322-09E1FAF6174F}" type="parTrans" cxnId="{5881F6EF-5FC9-4D08-AA12-3C26468661B0}">
      <dgm:prSet/>
      <dgm:spPr/>
      <dgm:t>
        <a:bodyPr/>
        <a:lstStyle/>
        <a:p>
          <a:endParaRPr lang="en-US"/>
        </a:p>
      </dgm:t>
    </dgm:pt>
    <dgm:pt modelId="{47C6EF77-0CCD-4155-9AEE-F51A130D9F36}" type="sibTrans" cxnId="{5881F6EF-5FC9-4D08-AA12-3C26468661B0}">
      <dgm:prSet/>
      <dgm:spPr/>
      <dgm:t>
        <a:bodyPr/>
        <a:lstStyle/>
        <a:p>
          <a:endParaRPr lang="en-US"/>
        </a:p>
      </dgm:t>
    </dgm:pt>
    <dgm:pt modelId="{88E44C32-075D-4C0F-B1CA-81837578BBD9}">
      <dgm:prSet custT="1"/>
      <dgm:spPr/>
      <dgm:t>
        <a:bodyPr/>
        <a:lstStyle/>
        <a:p>
          <a:pPr>
            <a:defRPr cap="all"/>
          </a:pPr>
          <a:r>
            <a:rPr lang="nl-NL" sz="1400" b="1" i="0" dirty="0"/>
            <a:t>Tekening maken van kraakbeen én bot</a:t>
          </a:r>
          <a:endParaRPr lang="en-US" sz="1400" b="1" dirty="0"/>
        </a:p>
      </dgm:t>
    </dgm:pt>
    <dgm:pt modelId="{791CB96D-B8B4-489E-ACE8-73ACACAFB25E}" type="parTrans" cxnId="{6448938E-A017-4FBA-93B9-17593B448EF7}">
      <dgm:prSet/>
      <dgm:spPr/>
      <dgm:t>
        <a:bodyPr/>
        <a:lstStyle/>
        <a:p>
          <a:endParaRPr lang="en-US"/>
        </a:p>
      </dgm:t>
    </dgm:pt>
    <dgm:pt modelId="{4CAFBAF0-B3F0-4BAB-B686-4FBA825C2451}" type="sibTrans" cxnId="{6448938E-A017-4FBA-93B9-17593B448EF7}">
      <dgm:prSet/>
      <dgm:spPr/>
      <dgm:t>
        <a:bodyPr/>
        <a:lstStyle/>
        <a:p>
          <a:endParaRPr lang="en-US"/>
        </a:p>
      </dgm:t>
    </dgm:pt>
    <dgm:pt modelId="{1EEAFDB5-E2B6-44C0-8F66-35FF86EE1C18}">
      <dgm:prSet custT="1"/>
      <dgm:spPr/>
      <dgm:t>
        <a:bodyPr/>
        <a:lstStyle/>
        <a:p>
          <a:pPr>
            <a:defRPr cap="all"/>
          </a:pPr>
          <a:r>
            <a:rPr lang="nl-NL" sz="1400" b="1" i="0" dirty="0"/>
            <a:t>Tekeningen benoemen: zie bord</a:t>
          </a:r>
          <a:endParaRPr lang="en-US" sz="1400" b="1" dirty="0"/>
        </a:p>
      </dgm:t>
    </dgm:pt>
    <dgm:pt modelId="{1A1BDE33-FD1D-4702-A818-8E98FD73F9C4}" type="parTrans" cxnId="{476FFBE7-911F-4A18-88E7-529E101266FB}">
      <dgm:prSet/>
      <dgm:spPr/>
      <dgm:t>
        <a:bodyPr/>
        <a:lstStyle/>
        <a:p>
          <a:endParaRPr lang="en-US"/>
        </a:p>
      </dgm:t>
    </dgm:pt>
    <dgm:pt modelId="{9FC4F6E8-0E01-4516-9BD2-1819C25B18A0}" type="sibTrans" cxnId="{476FFBE7-911F-4A18-88E7-529E101266FB}">
      <dgm:prSet/>
      <dgm:spPr/>
      <dgm:t>
        <a:bodyPr/>
        <a:lstStyle/>
        <a:p>
          <a:endParaRPr lang="en-US"/>
        </a:p>
      </dgm:t>
    </dgm:pt>
    <dgm:pt modelId="{E7C5BE02-0157-4045-8D1D-ECFA8776C309}">
      <dgm:prSet custT="1"/>
      <dgm:spPr/>
      <dgm:t>
        <a:bodyPr/>
        <a:lstStyle/>
        <a:p>
          <a:pPr>
            <a:defRPr cap="all"/>
          </a:pPr>
          <a:r>
            <a:rPr lang="nl-NL" sz="1400" b="1" i="0" dirty="0"/>
            <a:t>Tekeningen inleveren</a:t>
          </a:r>
          <a:endParaRPr lang="en-US" sz="1400" b="1" dirty="0"/>
        </a:p>
      </dgm:t>
    </dgm:pt>
    <dgm:pt modelId="{204509A5-C7A4-417B-8A3F-28BCDDB90DE5}" type="parTrans" cxnId="{791BB7C0-7572-4A5B-A5FC-48EA1C77D84F}">
      <dgm:prSet/>
      <dgm:spPr/>
      <dgm:t>
        <a:bodyPr/>
        <a:lstStyle/>
        <a:p>
          <a:endParaRPr lang="en-US"/>
        </a:p>
      </dgm:t>
    </dgm:pt>
    <dgm:pt modelId="{C2DB4B05-37E9-4A10-B3AA-15CEBB0540C6}" type="sibTrans" cxnId="{791BB7C0-7572-4A5B-A5FC-48EA1C77D84F}">
      <dgm:prSet/>
      <dgm:spPr/>
      <dgm:t>
        <a:bodyPr/>
        <a:lstStyle/>
        <a:p>
          <a:endParaRPr lang="en-US"/>
        </a:p>
      </dgm:t>
    </dgm:pt>
    <dgm:pt modelId="{F40E803D-32F8-4B1C-BF06-72809BB073E1}" type="pres">
      <dgm:prSet presAssocID="{98E6C428-889C-4053-9FC7-83A182A7FEA7}" presName="root" presStyleCnt="0">
        <dgm:presLayoutVars>
          <dgm:dir/>
          <dgm:resizeHandles val="exact"/>
        </dgm:presLayoutVars>
      </dgm:prSet>
      <dgm:spPr/>
    </dgm:pt>
    <dgm:pt modelId="{FF2C8621-9F89-4645-B8FA-C59E7532AA58}" type="pres">
      <dgm:prSet presAssocID="{645ABB38-A7F9-4FD0-8D1D-2C7FB671EA93}" presName="compNode" presStyleCnt="0"/>
      <dgm:spPr/>
    </dgm:pt>
    <dgm:pt modelId="{3E68FB18-C21E-4D76-B2D2-485F0A05B04F}" type="pres">
      <dgm:prSet presAssocID="{645ABB38-A7F9-4FD0-8D1D-2C7FB671EA93}" presName="iconBgRect" presStyleLbl="bgShp" presStyleIdx="0" presStyleCnt="7" custLinFactNeighborX="-2602" custLinFactNeighborY="17549"/>
      <dgm:spPr/>
    </dgm:pt>
    <dgm:pt modelId="{27D7601B-2230-4E5D-9306-D008FAB9D937}" type="pres">
      <dgm:prSet presAssocID="{645ABB38-A7F9-4FD0-8D1D-2C7FB671EA93}" presName="iconRect" presStyleLbl="node1" presStyleIdx="0" presStyleCnt="7" custScaleX="118215" custScaleY="114003" custLinFactNeighborX="-6048" custLinFactNeighborY="2933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FA69904F-50C0-4883-B814-A4486375F48A}" type="pres">
      <dgm:prSet presAssocID="{645ABB38-A7F9-4FD0-8D1D-2C7FB671EA93}" presName="spaceRect" presStyleCnt="0"/>
      <dgm:spPr/>
    </dgm:pt>
    <dgm:pt modelId="{08A07F84-984B-4407-A0CA-D04C31E406E1}" type="pres">
      <dgm:prSet presAssocID="{645ABB38-A7F9-4FD0-8D1D-2C7FB671EA93}" presName="textRect" presStyleLbl="revTx" presStyleIdx="0" presStyleCnt="7" custScaleX="153806" custScaleY="181927" custLinFactNeighborX="529" custLinFactNeighborY="59952">
        <dgm:presLayoutVars>
          <dgm:chMax val="1"/>
          <dgm:chPref val="1"/>
        </dgm:presLayoutVars>
      </dgm:prSet>
      <dgm:spPr/>
    </dgm:pt>
    <dgm:pt modelId="{F1094054-508E-40F7-B073-819CBDE4C299}" type="pres">
      <dgm:prSet presAssocID="{327557AB-A14F-4582-92FA-AA6650581414}" presName="sibTrans" presStyleCnt="0"/>
      <dgm:spPr/>
    </dgm:pt>
    <dgm:pt modelId="{CA3079B9-41A9-4DDA-80EE-B8FABCAB9126}" type="pres">
      <dgm:prSet presAssocID="{C6010970-0CB8-4E64-9B9D-68391ECF1550}" presName="compNode" presStyleCnt="0"/>
      <dgm:spPr/>
    </dgm:pt>
    <dgm:pt modelId="{9F32A2E2-B527-44B9-9EA9-06E068928340}" type="pres">
      <dgm:prSet presAssocID="{C6010970-0CB8-4E64-9B9D-68391ECF1550}" presName="iconBgRect" presStyleLbl="bgShp" presStyleIdx="1" presStyleCnt="7"/>
      <dgm:spPr/>
    </dgm:pt>
    <dgm:pt modelId="{65A29682-8EDC-4D48-8478-C6FC94F3611D}" type="pres">
      <dgm:prSet presAssocID="{C6010970-0CB8-4E64-9B9D-68391ECF1550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ne"/>
        </a:ext>
      </dgm:extLst>
    </dgm:pt>
    <dgm:pt modelId="{CEC1E9C4-3E33-4C64-96C9-C81E7E669706}" type="pres">
      <dgm:prSet presAssocID="{C6010970-0CB8-4E64-9B9D-68391ECF1550}" presName="spaceRect" presStyleCnt="0"/>
      <dgm:spPr/>
    </dgm:pt>
    <dgm:pt modelId="{80BC00C2-DAD4-4EA3-A912-19E1AE944E0D}" type="pres">
      <dgm:prSet presAssocID="{C6010970-0CB8-4E64-9B9D-68391ECF1550}" presName="textRect" presStyleLbl="revTx" presStyleIdx="1" presStyleCnt="7">
        <dgm:presLayoutVars>
          <dgm:chMax val="1"/>
          <dgm:chPref val="1"/>
        </dgm:presLayoutVars>
      </dgm:prSet>
      <dgm:spPr/>
    </dgm:pt>
    <dgm:pt modelId="{F66BB803-23BD-46E4-B473-3E4C45BFCE15}" type="pres">
      <dgm:prSet presAssocID="{15AA0349-0731-4932-B35B-7C1E07E8C15C}" presName="sibTrans" presStyleCnt="0"/>
      <dgm:spPr/>
    </dgm:pt>
    <dgm:pt modelId="{EF8E8A2A-CB86-4F94-8A9E-CA78B18AB771}" type="pres">
      <dgm:prSet presAssocID="{8F46C3CC-517F-443F-B526-0B4FB8406946}" presName="compNode" presStyleCnt="0"/>
      <dgm:spPr/>
    </dgm:pt>
    <dgm:pt modelId="{8F616FC5-DA12-4B8D-AFD5-5FB70B74E8F1}" type="pres">
      <dgm:prSet presAssocID="{8F46C3CC-517F-443F-B526-0B4FB8406946}" presName="iconBgRect" presStyleLbl="bgShp" presStyleIdx="2" presStyleCnt="7"/>
      <dgm:spPr/>
    </dgm:pt>
    <dgm:pt modelId="{0F3A923D-5ACD-4E57-8918-B75E02869055}" type="pres">
      <dgm:prSet presAssocID="{8F46C3CC-517F-443F-B526-0B4FB8406946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6632D34B-EDC3-4AE7-8BD7-185798A3B276}" type="pres">
      <dgm:prSet presAssocID="{8F46C3CC-517F-443F-B526-0B4FB8406946}" presName="spaceRect" presStyleCnt="0"/>
      <dgm:spPr/>
    </dgm:pt>
    <dgm:pt modelId="{5CD4FCEC-8095-4E3B-BA4F-0321EBD6278A}" type="pres">
      <dgm:prSet presAssocID="{8F46C3CC-517F-443F-B526-0B4FB8406946}" presName="textRect" presStyleLbl="revTx" presStyleIdx="2" presStyleCnt="7">
        <dgm:presLayoutVars>
          <dgm:chMax val="1"/>
          <dgm:chPref val="1"/>
        </dgm:presLayoutVars>
      </dgm:prSet>
      <dgm:spPr/>
    </dgm:pt>
    <dgm:pt modelId="{429E7099-16F8-4DC9-8A59-3EC372971EE2}" type="pres">
      <dgm:prSet presAssocID="{AAD020AC-C78F-4178-9D7F-EB5BE27FC6EF}" presName="sibTrans" presStyleCnt="0"/>
      <dgm:spPr/>
    </dgm:pt>
    <dgm:pt modelId="{24F42F7E-64F9-4F42-B76F-78D27C28D7E6}" type="pres">
      <dgm:prSet presAssocID="{523AD906-6B11-41A0-A357-CDE4F7B411C7}" presName="compNode" presStyleCnt="0"/>
      <dgm:spPr/>
    </dgm:pt>
    <dgm:pt modelId="{7C02725A-DFF9-48F9-8E8F-A2A436D7EB58}" type="pres">
      <dgm:prSet presAssocID="{523AD906-6B11-41A0-A357-CDE4F7B411C7}" presName="iconBgRect" presStyleLbl="bgShp" presStyleIdx="3" presStyleCnt="7"/>
      <dgm:spPr/>
    </dgm:pt>
    <dgm:pt modelId="{CDA92456-C467-40C0-BBFD-77D096EAFDB8}" type="pres">
      <dgm:prSet presAssocID="{523AD906-6B11-41A0-A357-CDE4F7B411C7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oom Out"/>
        </a:ext>
      </dgm:extLst>
    </dgm:pt>
    <dgm:pt modelId="{D084B77A-5806-43E1-8C74-A06F7AA1F41B}" type="pres">
      <dgm:prSet presAssocID="{523AD906-6B11-41A0-A357-CDE4F7B411C7}" presName="spaceRect" presStyleCnt="0"/>
      <dgm:spPr/>
    </dgm:pt>
    <dgm:pt modelId="{0DFD9D13-9967-4906-AD1D-8487331EF3D1}" type="pres">
      <dgm:prSet presAssocID="{523AD906-6B11-41A0-A357-CDE4F7B411C7}" presName="textRect" presStyleLbl="revTx" presStyleIdx="3" presStyleCnt="7">
        <dgm:presLayoutVars>
          <dgm:chMax val="1"/>
          <dgm:chPref val="1"/>
        </dgm:presLayoutVars>
      </dgm:prSet>
      <dgm:spPr/>
    </dgm:pt>
    <dgm:pt modelId="{6E6F1FDC-74AF-4EEB-85B2-730BDB1C7610}" type="pres">
      <dgm:prSet presAssocID="{47C6EF77-0CCD-4155-9AEE-F51A130D9F36}" presName="sibTrans" presStyleCnt="0"/>
      <dgm:spPr/>
    </dgm:pt>
    <dgm:pt modelId="{E1500557-43D3-497E-8055-C6877C070556}" type="pres">
      <dgm:prSet presAssocID="{88E44C32-075D-4C0F-B1CA-81837578BBD9}" presName="compNode" presStyleCnt="0"/>
      <dgm:spPr/>
    </dgm:pt>
    <dgm:pt modelId="{8A3DB5B4-60C0-4B59-869B-3F1D0F884B1C}" type="pres">
      <dgm:prSet presAssocID="{88E44C32-075D-4C0F-B1CA-81837578BBD9}" presName="iconBgRect" presStyleLbl="bgShp" presStyleIdx="4" presStyleCnt="7"/>
      <dgm:spPr/>
    </dgm:pt>
    <dgm:pt modelId="{E7DF6F7A-9A75-426C-93BA-0C14599F1175}" type="pres">
      <dgm:prSet presAssocID="{88E44C32-075D-4C0F-B1CA-81837578BBD9}" presName="iconRect" presStyleLbl="node1" presStyleIdx="4" presStyleCnt="7" custLinFactNeighborX="-2897" custLinFactNeighborY="5416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F36670F7-31D0-4B6F-99BE-1A0A31D2E071}" type="pres">
      <dgm:prSet presAssocID="{88E44C32-075D-4C0F-B1CA-81837578BBD9}" presName="spaceRect" presStyleCnt="0"/>
      <dgm:spPr/>
    </dgm:pt>
    <dgm:pt modelId="{6FEB72E3-4541-4706-82D6-B5AE683EDE90}" type="pres">
      <dgm:prSet presAssocID="{88E44C32-075D-4C0F-B1CA-81837578BBD9}" presName="textRect" presStyleLbl="revTx" presStyleIdx="4" presStyleCnt="7">
        <dgm:presLayoutVars>
          <dgm:chMax val="1"/>
          <dgm:chPref val="1"/>
        </dgm:presLayoutVars>
      </dgm:prSet>
      <dgm:spPr/>
    </dgm:pt>
    <dgm:pt modelId="{EAC96175-A8E2-42F7-B926-862D4925BE35}" type="pres">
      <dgm:prSet presAssocID="{4CAFBAF0-B3F0-4BAB-B686-4FBA825C2451}" presName="sibTrans" presStyleCnt="0"/>
      <dgm:spPr/>
    </dgm:pt>
    <dgm:pt modelId="{17BB5E9A-9079-412D-B21F-C1BB049D73BC}" type="pres">
      <dgm:prSet presAssocID="{1EEAFDB5-E2B6-44C0-8F66-35FF86EE1C18}" presName="compNode" presStyleCnt="0"/>
      <dgm:spPr/>
    </dgm:pt>
    <dgm:pt modelId="{66A9ACFD-A992-4D8E-ADA8-3150C9A11814}" type="pres">
      <dgm:prSet presAssocID="{1EEAFDB5-E2B6-44C0-8F66-35FF86EE1C18}" presName="iconBgRect" presStyleLbl="bgShp" presStyleIdx="5" presStyleCnt="7"/>
      <dgm:spPr/>
    </dgm:pt>
    <dgm:pt modelId="{7BF34FBF-4311-461D-A84A-68CFDCE3C2E7}" type="pres">
      <dgm:prSet presAssocID="{1EEAFDB5-E2B6-44C0-8F66-35FF86EE1C18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3D46E192-7EF8-4C03-987A-01E387D95F52}" type="pres">
      <dgm:prSet presAssocID="{1EEAFDB5-E2B6-44C0-8F66-35FF86EE1C18}" presName="spaceRect" presStyleCnt="0"/>
      <dgm:spPr/>
    </dgm:pt>
    <dgm:pt modelId="{E2433143-961D-4295-9F10-4C57755E4508}" type="pres">
      <dgm:prSet presAssocID="{1EEAFDB5-E2B6-44C0-8F66-35FF86EE1C18}" presName="textRect" presStyleLbl="revTx" presStyleIdx="5" presStyleCnt="7" custLinFactNeighborX="-1629" custLinFactNeighborY="-28245">
        <dgm:presLayoutVars>
          <dgm:chMax val="1"/>
          <dgm:chPref val="1"/>
        </dgm:presLayoutVars>
      </dgm:prSet>
      <dgm:spPr/>
    </dgm:pt>
    <dgm:pt modelId="{5AD640D2-4273-4875-8A5B-1A66CFC6BE44}" type="pres">
      <dgm:prSet presAssocID="{9FC4F6E8-0E01-4516-9BD2-1819C25B18A0}" presName="sibTrans" presStyleCnt="0"/>
      <dgm:spPr/>
    </dgm:pt>
    <dgm:pt modelId="{2ABE04CF-A958-4E35-928A-C53EAF8A8729}" type="pres">
      <dgm:prSet presAssocID="{E7C5BE02-0157-4045-8D1D-ECFA8776C309}" presName="compNode" presStyleCnt="0"/>
      <dgm:spPr/>
    </dgm:pt>
    <dgm:pt modelId="{CC824B57-CB98-4A55-A5F3-62E901DDD654}" type="pres">
      <dgm:prSet presAssocID="{E7C5BE02-0157-4045-8D1D-ECFA8776C309}" presName="iconBgRect" presStyleLbl="bgShp" presStyleIdx="6" presStyleCnt="7"/>
      <dgm:spPr/>
    </dgm:pt>
    <dgm:pt modelId="{9ACC7D0B-EFE3-4EF7-90AB-E6ED2C46AD97}" type="pres">
      <dgm:prSet presAssocID="{E7C5BE02-0157-4045-8D1D-ECFA8776C309}" presName="iconRect" presStyleLbl="node1" presStyleIdx="6" presStyleCnt="7" custLinFactNeighborY="-1358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pier"/>
        </a:ext>
      </dgm:extLst>
    </dgm:pt>
    <dgm:pt modelId="{C93EB445-66F8-467D-A3AA-C0D902512374}" type="pres">
      <dgm:prSet presAssocID="{E7C5BE02-0157-4045-8D1D-ECFA8776C309}" presName="spaceRect" presStyleCnt="0"/>
      <dgm:spPr/>
    </dgm:pt>
    <dgm:pt modelId="{24FA275C-BBE7-4082-A01A-A5BFF2F69596}" type="pres">
      <dgm:prSet presAssocID="{E7C5BE02-0157-4045-8D1D-ECFA8776C309}" presName="textRect" presStyleLbl="revTx" presStyleIdx="6" presStyleCnt="7" custLinFactNeighborX="1086" custLinFactNeighborY="-28328">
        <dgm:presLayoutVars>
          <dgm:chMax val="1"/>
          <dgm:chPref val="1"/>
        </dgm:presLayoutVars>
      </dgm:prSet>
      <dgm:spPr/>
    </dgm:pt>
  </dgm:ptLst>
  <dgm:cxnLst>
    <dgm:cxn modelId="{F63E590B-432C-4B04-8E62-B00B2664A78B}" type="presOf" srcId="{8F46C3CC-517F-443F-B526-0B4FB8406946}" destId="{5CD4FCEC-8095-4E3B-BA4F-0321EBD6278A}" srcOrd="0" destOrd="0" presId="urn:microsoft.com/office/officeart/2018/5/layout/IconCircleLabelList"/>
    <dgm:cxn modelId="{4FBE3F0D-EEF5-441B-A3CF-13804980C477}" type="presOf" srcId="{E7C5BE02-0157-4045-8D1D-ECFA8776C309}" destId="{24FA275C-BBE7-4082-A01A-A5BFF2F69596}" srcOrd="0" destOrd="0" presId="urn:microsoft.com/office/officeart/2018/5/layout/IconCircleLabelList"/>
    <dgm:cxn modelId="{56FCD05B-EE4E-4BB5-A8BA-8866428E35D2}" srcId="{98E6C428-889C-4053-9FC7-83A182A7FEA7}" destId="{C6010970-0CB8-4E64-9B9D-68391ECF1550}" srcOrd="1" destOrd="0" parTransId="{371E9134-7E66-435D-A9DA-7659581555BE}" sibTransId="{15AA0349-0731-4932-B35B-7C1E07E8C15C}"/>
    <dgm:cxn modelId="{DAE7FD49-8128-4F11-8B10-E08C24AAF5D1}" type="presOf" srcId="{1EEAFDB5-E2B6-44C0-8F66-35FF86EE1C18}" destId="{E2433143-961D-4295-9F10-4C57755E4508}" srcOrd="0" destOrd="0" presId="urn:microsoft.com/office/officeart/2018/5/layout/IconCircleLabelList"/>
    <dgm:cxn modelId="{D4BB0450-DF13-4AC4-9DD7-F6C4506CA90F}" type="presOf" srcId="{645ABB38-A7F9-4FD0-8D1D-2C7FB671EA93}" destId="{08A07F84-984B-4407-A0CA-D04C31E406E1}" srcOrd="0" destOrd="0" presId="urn:microsoft.com/office/officeart/2018/5/layout/IconCircleLabelList"/>
    <dgm:cxn modelId="{DC982E77-B76C-4AF0-A658-F5777AC0F12A}" type="presOf" srcId="{C6010970-0CB8-4E64-9B9D-68391ECF1550}" destId="{80BC00C2-DAD4-4EA3-A912-19E1AE944E0D}" srcOrd="0" destOrd="0" presId="urn:microsoft.com/office/officeart/2018/5/layout/IconCircleLabelList"/>
    <dgm:cxn modelId="{6448938E-A017-4FBA-93B9-17593B448EF7}" srcId="{98E6C428-889C-4053-9FC7-83A182A7FEA7}" destId="{88E44C32-075D-4C0F-B1CA-81837578BBD9}" srcOrd="4" destOrd="0" parTransId="{791CB96D-B8B4-489E-ACE8-73ACACAFB25E}" sibTransId="{4CAFBAF0-B3F0-4BAB-B686-4FBA825C2451}"/>
    <dgm:cxn modelId="{F064CA96-8C59-41A4-9D6A-CC394D00BF8A}" type="presOf" srcId="{98E6C428-889C-4053-9FC7-83A182A7FEA7}" destId="{F40E803D-32F8-4B1C-BF06-72809BB073E1}" srcOrd="0" destOrd="0" presId="urn:microsoft.com/office/officeart/2018/5/layout/IconCircleLabelList"/>
    <dgm:cxn modelId="{DD083799-F262-42E6-998A-FB6321155E84}" type="presOf" srcId="{88E44C32-075D-4C0F-B1CA-81837578BBD9}" destId="{6FEB72E3-4541-4706-82D6-B5AE683EDE90}" srcOrd="0" destOrd="0" presId="urn:microsoft.com/office/officeart/2018/5/layout/IconCircleLabelList"/>
    <dgm:cxn modelId="{1B54C7B6-14C9-4918-AFEC-CDF2261D3C3C}" type="presOf" srcId="{523AD906-6B11-41A0-A357-CDE4F7B411C7}" destId="{0DFD9D13-9967-4906-AD1D-8487331EF3D1}" srcOrd="0" destOrd="0" presId="urn:microsoft.com/office/officeart/2018/5/layout/IconCircleLabelList"/>
    <dgm:cxn modelId="{791BB7C0-7572-4A5B-A5FC-48EA1C77D84F}" srcId="{98E6C428-889C-4053-9FC7-83A182A7FEA7}" destId="{E7C5BE02-0157-4045-8D1D-ECFA8776C309}" srcOrd="6" destOrd="0" parTransId="{204509A5-C7A4-417B-8A3F-28BCDDB90DE5}" sibTransId="{C2DB4B05-37E9-4A10-B3AA-15CEBB0540C6}"/>
    <dgm:cxn modelId="{4426C5CA-3B5C-4244-A61A-640607AD7E2F}" srcId="{98E6C428-889C-4053-9FC7-83A182A7FEA7}" destId="{645ABB38-A7F9-4FD0-8D1D-2C7FB671EA93}" srcOrd="0" destOrd="0" parTransId="{2C9E1E6B-E156-41C1-8571-1AD7F090844A}" sibTransId="{327557AB-A14F-4582-92FA-AA6650581414}"/>
    <dgm:cxn modelId="{9F196DD2-D4C3-40A2-94E5-DBBF4DABFAC2}" srcId="{98E6C428-889C-4053-9FC7-83A182A7FEA7}" destId="{8F46C3CC-517F-443F-B526-0B4FB8406946}" srcOrd="2" destOrd="0" parTransId="{CFE1ADDE-D81B-4563-B2AB-3317EA36872F}" sibTransId="{AAD020AC-C78F-4178-9D7F-EB5BE27FC6EF}"/>
    <dgm:cxn modelId="{476FFBE7-911F-4A18-88E7-529E101266FB}" srcId="{98E6C428-889C-4053-9FC7-83A182A7FEA7}" destId="{1EEAFDB5-E2B6-44C0-8F66-35FF86EE1C18}" srcOrd="5" destOrd="0" parTransId="{1A1BDE33-FD1D-4702-A818-8E98FD73F9C4}" sibTransId="{9FC4F6E8-0E01-4516-9BD2-1819C25B18A0}"/>
    <dgm:cxn modelId="{5881F6EF-5FC9-4D08-AA12-3C26468661B0}" srcId="{98E6C428-889C-4053-9FC7-83A182A7FEA7}" destId="{523AD906-6B11-41A0-A357-CDE4F7B411C7}" srcOrd="3" destOrd="0" parTransId="{BAEC95C3-6EAF-4B3C-9322-09E1FAF6174F}" sibTransId="{47C6EF77-0CCD-4155-9AEE-F51A130D9F36}"/>
    <dgm:cxn modelId="{3C926179-4927-433D-99D6-30E223C2DA2D}" type="presParOf" srcId="{F40E803D-32F8-4B1C-BF06-72809BB073E1}" destId="{FF2C8621-9F89-4645-B8FA-C59E7532AA58}" srcOrd="0" destOrd="0" presId="urn:microsoft.com/office/officeart/2018/5/layout/IconCircleLabelList"/>
    <dgm:cxn modelId="{CB2FBC18-8446-4221-9747-63A36DB8219E}" type="presParOf" srcId="{FF2C8621-9F89-4645-B8FA-C59E7532AA58}" destId="{3E68FB18-C21E-4D76-B2D2-485F0A05B04F}" srcOrd="0" destOrd="0" presId="urn:microsoft.com/office/officeart/2018/5/layout/IconCircleLabelList"/>
    <dgm:cxn modelId="{EBF69030-5045-4DA1-A86C-B76C9CEB647B}" type="presParOf" srcId="{FF2C8621-9F89-4645-B8FA-C59E7532AA58}" destId="{27D7601B-2230-4E5D-9306-D008FAB9D937}" srcOrd="1" destOrd="0" presId="urn:microsoft.com/office/officeart/2018/5/layout/IconCircleLabelList"/>
    <dgm:cxn modelId="{D8744F17-14C5-4B6B-AC07-7AE689B29EFF}" type="presParOf" srcId="{FF2C8621-9F89-4645-B8FA-C59E7532AA58}" destId="{FA69904F-50C0-4883-B814-A4486375F48A}" srcOrd="2" destOrd="0" presId="urn:microsoft.com/office/officeart/2018/5/layout/IconCircleLabelList"/>
    <dgm:cxn modelId="{DE824F09-C325-4E72-BFED-CB57B0CB424E}" type="presParOf" srcId="{FF2C8621-9F89-4645-B8FA-C59E7532AA58}" destId="{08A07F84-984B-4407-A0CA-D04C31E406E1}" srcOrd="3" destOrd="0" presId="urn:microsoft.com/office/officeart/2018/5/layout/IconCircleLabelList"/>
    <dgm:cxn modelId="{BB27294A-8DE0-424B-9381-20504EC5F740}" type="presParOf" srcId="{F40E803D-32F8-4B1C-BF06-72809BB073E1}" destId="{F1094054-508E-40F7-B073-819CBDE4C299}" srcOrd="1" destOrd="0" presId="urn:microsoft.com/office/officeart/2018/5/layout/IconCircleLabelList"/>
    <dgm:cxn modelId="{507357C6-F3F5-4370-8210-3A0DECFD2917}" type="presParOf" srcId="{F40E803D-32F8-4B1C-BF06-72809BB073E1}" destId="{CA3079B9-41A9-4DDA-80EE-B8FABCAB9126}" srcOrd="2" destOrd="0" presId="urn:microsoft.com/office/officeart/2018/5/layout/IconCircleLabelList"/>
    <dgm:cxn modelId="{2E1172DD-9497-4F14-B891-652F7204A373}" type="presParOf" srcId="{CA3079B9-41A9-4DDA-80EE-B8FABCAB9126}" destId="{9F32A2E2-B527-44B9-9EA9-06E068928340}" srcOrd="0" destOrd="0" presId="urn:microsoft.com/office/officeart/2018/5/layout/IconCircleLabelList"/>
    <dgm:cxn modelId="{09FAE1D7-7119-45B5-BE8C-D1BBFC68EEE1}" type="presParOf" srcId="{CA3079B9-41A9-4DDA-80EE-B8FABCAB9126}" destId="{65A29682-8EDC-4D48-8478-C6FC94F3611D}" srcOrd="1" destOrd="0" presId="urn:microsoft.com/office/officeart/2018/5/layout/IconCircleLabelList"/>
    <dgm:cxn modelId="{D5C7361E-3D7D-49C5-855A-643B69121E30}" type="presParOf" srcId="{CA3079B9-41A9-4DDA-80EE-B8FABCAB9126}" destId="{CEC1E9C4-3E33-4C64-96C9-C81E7E669706}" srcOrd="2" destOrd="0" presId="urn:microsoft.com/office/officeart/2018/5/layout/IconCircleLabelList"/>
    <dgm:cxn modelId="{66DDCC76-FDBE-4755-B041-602434CA244F}" type="presParOf" srcId="{CA3079B9-41A9-4DDA-80EE-B8FABCAB9126}" destId="{80BC00C2-DAD4-4EA3-A912-19E1AE944E0D}" srcOrd="3" destOrd="0" presId="urn:microsoft.com/office/officeart/2018/5/layout/IconCircleLabelList"/>
    <dgm:cxn modelId="{AA1803F2-7060-42B6-A01E-4997F3867BA0}" type="presParOf" srcId="{F40E803D-32F8-4B1C-BF06-72809BB073E1}" destId="{F66BB803-23BD-46E4-B473-3E4C45BFCE15}" srcOrd="3" destOrd="0" presId="urn:microsoft.com/office/officeart/2018/5/layout/IconCircleLabelList"/>
    <dgm:cxn modelId="{4C32D346-59A1-4830-A514-56709685AAAF}" type="presParOf" srcId="{F40E803D-32F8-4B1C-BF06-72809BB073E1}" destId="{EF8E8A2A-CB86-4F94-8A9E-CA78B18AB771}" srcOrd="4" destOrd="0" presId="urn:microsoft.com/office/officeart/2018/5/layout/IconCircleLabelList"/>
    <dgm:cxn modelId="{D4FA6A16-7030-459E-A311-9CC8746A3ABE}" type="presParOf" srcId="{EF8E8A2A-CB86-4F94-8A9E-CA78B18AB771}" destId="{8F616FC5-DA12-4B8D-AFD5-5FB70B74E8F1}" srcOrd="0" destOrd="0" presId="urn:microsoft.com/office/officeart/2018/5/layout/IconCircleLabelList"/>
    <dgm:cxn modelId="{56BA8ECB-82E5-477B-8DE0-1FE9FBB6E843}" type="presParOf" srcId="{EF8E8A2A-CB86-4F94-8A9E-CA78B18AB771}" destId="{0F3A923D-5ACD-4E57-8918-B75E02869055}" srcOrd="1" destOrd="0" presId="urn:microsoft.com/office/officeart/2018/5/layout/IconCircleLabelList"/>
    <dgm:cxn modelId="{5137F11F-7CFB-43CC-B20B-656D908D5CA6}" type="presParOf" srcId="{EF8E8A2A-CB86-4F94-8A9E-CA78B18AB771}" destId="{6632D34B-EDC3-4AE7-8BD7-185798A3B276}" srcOrd="2" destOrd="0" presId="urn:microsoft.com/office/officeart/2018/5/layout/IconCircleLabelList"/>
    <dgm:cxn modelId="{310C4596-0A81-4669-9BC6-199D619D6AFA}" type="presParOf" srcId="{EF8E8A2A-CB86-4F94-8A9E-CA78B18AB771}" destId="{5CD4FCEC-8095-4E3B-BA4F-0321EBD6278A}" srcOrd="3" destOrd="0" presId="urn:microsoft.com/office/officeart/2018/5/layout/IconCircleLabelList"/>
    <dgm:cxn modelId="{92EAA51F-BFAE-4A01-9DA1-4534FF0428FF}" type="presParOf" srcId="{F40E803D-32F8-4B1C-BF06-72809BB073E1}" destId="{429E7099-16F8-4DC9-8A59-3EC372971EE2}" srcOrd="5" destOrd="0" presId="urn:microsoft.com/office/officeart/2018/5/layout/IconCircleLabelList"/>
    <dgm:cxn modelId="{50CAC921-3301-4970-9A01-31C78D1AD1E5}" type="presParOf" srcId="{F40E803D-32F8-4B1C-BF06-72809BB073E1}" destId="{24F42F7E-64F9-4F42-B76F-78D27C28D7E6}" srcOrd="6" destOrd="0" presId="urn:microsoft.com/office/officeart/2018/5/layout/IconCircleLabelList"/>
    <dgm:cxn modelId="{415A9C84-870D-46F8-BF66-4AA975B83F59}" type="presParOf" srcId="{24F42F7E-64F9-4F42-B76F-78D27C28D7E6}" destId="{7C02725A-DFF9-48F9-8E8F-A2A436D7EB58}" srcOrd="0" destOrd="0" presId="urn:microsoft.com/office/officeart/2018/5/layout/IconCircleLabelList"/>
    <dgm:cxn modelId="{F03BFAA6-D48A-408A-8BD7-C2C3772EA7A7}" type="presParOf" srcId="{24F42F7E-64F9-4F42-B76F-78D27C28D7E6}" destId="{CDA92456-C467-40C0-BBFD-77D096EAFDB8}" srcOrd="1" destOrd="0" presId="urn:microsoft.com/office/officeart/2018/5/layout/IconCircleLabelList"/>
    <dgm:cxn modelId="{A2E60C27-E036-4E38-A868-61DB21EDECF2}" type="presParOf" srcId="{24F42F7E-64F9-4F42-B76F-78D27C28D7E6}" destId="{D084B77A-5806-43E1-8C74-A06F7AA1F41B}" srcOrd="2" destOrd="0" presId="urn:microsoft.com/office/officeart/2018/5/layout/IconCircleLabelList"/>
    <dgm:cxn modelId="{DC5F7A29-8D70-4C6A-87C7-BAFD401A8BC9}" type="presParOf" srcId="{24F42F7E-64F9-4F42-B76F-78D27C28D7E6}" destId="{0DFD9D13-9967-4906-AD1D-8487331EF3D1}" srcOrd="3" destOrd="0" presId="urn:microsoft.com/office/officeart/2018/5/layout/IconCircleLabelList"/>
    <dgm:cxn modelId="{D634763C-E476-484A-BFC1-ED5C1863190A}" type="presParOf" srcId="{F40E803D-32F8-4B1C-BF06-72809BB073E1}" destId="{6E6F1FDC-74AF-4EEB-85B2-730BDB1C7610}" srcOrd="7" destOrd="0" presId="urn:microsoft.com/office/officeart/2018/5/layout/IconCircleLabelList"/>
    <dgm:cxn modelId="{8B3E9D51-7B97-495B-8C74-765BF7CD0381}" type="presParOf" srcId="{F40E803D-32F8-4B1C-BF06-72809BB073E1}" destId="{E1500557-43D3-497E-8055-C6877C070556}" srcOrd="8" destOrd="0" presId="urn:microsoft.com/office/officeart/2018/5/layout/IconCircleLabelList"/>
    <dgm:cxn modelId="{7B10DCE3-0506-4995-8534-9665BC4C542D}" type="presParOf" srcId="{E1500557-43D3-497E-8055-C6877C070556}" destId="{8A3DB5B4-60C0-4B59-869B-3F1D0F884B1C}" srcOrd="0" destOrd="0" presId="urn:microsoft.com/office/officeart/2018/5/layout/IconCircleLabelList"/>
    <dgm:cxn modelId="{8D521880-A097-4A39-869D-896D3D82324B}" type="presParOf" srcId="{E1500557-43D3-497E-8055-C6877C070556}" destId="{E7DF6F7A-9A75-426C-93BA-0C14599F1175}" srcOrd="1" destOrd="0" presId="urn:microsoft.com/office/officeart/2018/5/layout/IconCircleLabelList"/>
    <dgm:cxn modelId="{04BCF4CB-D3CE-494B-8901-987A87C2CDFD}" type="presParOf" srcId="{E1500557-43D3-497E-8055-C6877C070556}" destId="{F36670F7-31D0-4B6F-99BE-1A0A31D2E071}" srcOrd="2" destOrd="0" presId="urn:microsoft.com/office/officeart/2018/5/layout/IconCircleLabelList"/>
    <dgm:cxn modelId="{1A31EA45-E53E-4AC3-8EF2-6830C52C7D39}" type="presParOf" srcId="{E1500557-43D3-497E-8055-C6877C070556}" destId="{6FEB72E3-4541-4706-82D6-B5AE683EDE90}" srcOrd="3" destOrd="0" presId="urn:microsoft.com/office/officeart/2018/5/layout/IconCircleLabelList"/>
    <dgm:cxn modelId="{5E3668A4-0808-4F5A-BD60-DB8146D5F1E2}" type="presParOf" srcId="{F40E803D-32F8-4B1C-BF06-72809BB073E1}" destId="{EAC96175-A8E2-42F7-B926-862D4925BE35}" srcOrd="9" destOrd="0" presId="urn:microsoft.com/office/officeart/2018/5/layout/IconCircleLabelList"/>
    <dgm:cxn modelId="{753CBB12-EB3D-4ABB-A69A-0BBF442C36C0}" type="presParOf" srcId="{F40E803D-32F8-4B1C-BF06-72809BB073E1}" destId="{17BB5E9A-9079-412D-B21F-C1BB049D73BC}" srcOrd="10" destOrd="0" presId="urn:microsoft.com/office/officeart/2018/5/layout/IconCircleLabelList"/>
    <dgm:cxn modelId="{B1CCAA33-3834-403F-8B12-678F656BBE04}" type="presParOf" srcId="{17BB5E9A-9079-412D-B21F-C1BB049D73BC}" destId="{66A9ACFD-A992-4D8E-ADA8-3150C9A11814}" srcOrd="0" destOrd="0" presId="urn:microsoft.com/office/officeart/2018/5/layout/IconCircleLabelList"/>
    <dgm:cxn modelId="{99B71154-0798-4F38-8B65-E34933D8CE0A}" type="presParOf" srcId="{17BB5E9A-9079-412D-B21F-C1BB049D73BC}" destId="{7BF34FBF-4311-461D-A84A-68CFDCE3C2E7}" srcOrd="1" destOrd="0" presId="urn:microsoft.com/office/officeart/2018/5/layout/IconCircleLabelList"/>
    <dgm:cxn modelId="{F5621ED2-B5CF-4CB7-BB73-A8CC8C6F12F9}" type="presParOf" srcId="{17BB5E9A-9079-412D-B21F-C1BB049D73BC}" destId="{3D46E192-7EF8-4C03-987A-01E387D95F52}" srcOrd="2" destOrd="0" presId="urn:microsoft.com/office/officeart/2018/5/layout/IconCircleLabelList"/>
    <dgm:cxn modelId="{E879E6EA-6C8B-437D-90DC-8B3B2D87D51C}" type="presParOf" srcId="{17BB5E9A-9079-412D-B21F-C1BB049D73BC}" destId="{E2433143-961D-4295-9F10-4C57755E4508}" srcOrd="3" destOrd="0" presId="urn:microsoft.com/office/officeart/2018/5/layout/IconCircleLabelList"/>
    <dgm:cxn modelId="{209178B5-9031-472E-9C9A-3A2A2E3DB28B}" type="presParOf" srcId="{F40E803D-32F8-4B1C-BF06-72809BB073E1}" destId="{5AD640D2-4273-4875-8A5B-1A66CFC6BE44}" srcOrd="11" destOrd="0" presId="urn:microsoft.com/office/officeart/2018/5/layout/IconCircleLabelList"/>
    <dgm:cxn modelId="{446E4273-317F-4189-AF26-E75758CF01FE}" type="presParOf" srcId="{F40E803D-32F8-4B1C-BF06-72809BB073E1}" destId="{2ABE04CF-A958-4E35-928A-C53EAF8A8729}" srcOrd="12" destOrd="0" presId="urn:microsoft.com/office/officeart/2018/5/layout/IconCircleLabelList"/>
    <dgm:cxn modelId="{B7E13608-0A73-49A5-8C60-124B939C7007}" type="presParOf" srcId="{2ABE04CF-A958-4E35-928A-C53EAF8A8729}" destId="{CC824B57-CB98-4A55-A5F3-62E901DDD654}" srcOrd="0" destOrd="0" presId="urn:microsoft.com/office/officeart/2018/5/layout/IconCircleLabelList"/>
    <dgm:cxn modelId="{A1D897D4-656C-483D-8812-C67167AF1ED4}" type="presParOf" srcId="{2ABE04CF-A958-4E35-928A-C53EAF8A8729}" destId="{9ACC7D0B-EFE3-4EF7-90AB-E6ED2C46AD97}" srcOrd="1" destOrd="0" presId="urn:microsoft.com/office/officeart/2018/5/layout/IconCircleLabelList"/>
    <dgm:cxn modelId="{75A9ABC7-AB51-4AD1-BF59-BCAFE5ADABBF}" type="presParOf" srcId="{2ABE04CF-A958-4E35-928A-C53EAF8A8729}" destId="{C93EB445-66F8-467D-A3AA-C0D902512374}" srcOrd="2" destOrd="0" presId="urn:microsoft.com/office/officeart/2018/5/layout/IconCircleLabelList"/>
    <dgm:cxn modelId="{2A99BC5B-4ACD-4858-82E2-4181FD67E391}" type="presParOf" srcId="{2ABE04CF-A958-4E35-928A-C53EAF8A8729}" destId="{24FA275C-BBE7-4082-A01A-A5BFF2F69596}" srcOrd="3" destOrd="0" presId="urn:microsoft.com/office/officeart/2018/5/layout/IconCircleLabelList"/>
  </dgm:cxnLst>
  <dgm:bg>
    <a:blipFill>
      <a:blip xmlns:r="http://schemas.openxmlformats.org/officeDocument/2006/relationships" r:embed="rId9">
        <a:extLst>
          <a:ext uri="{28A0092B-C50C-407E-A947-70E740481C1C}">
            <a14:useLocalDpi xmlns:a14="http://schemas.microsoft.com/office/drawing/2010/main" val="0"/>
          </a:ext>
          <a:ext uri="{96DAC541-7B7A-43D3-8B79-37D633B846F1}">
            <asvg:svgBlip xmlns:asvg="http://schemas.microsoft.com/office/drawing/2016/SVG/main" r:embed="rId10"/>
          </a:ext>
        </a:extLst>
      </a:blip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68FB18-C21E-4D76-B2D2-485F0A05B04F}">
      <dsp:nvSpPr>
        <dsp:cNvPr id="0" name=""/>
        <dsp:cNvSpPr/>
      </dsp:nvSpPr>
      <dsp:spPr>
        <a:xfrm>
          <a:off x="1024119" y="190275"/>
          <a:ext cx="1070121" cy="10626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D7601B-2230-4E5D-9306-D008FAB9D937}">
      <dsp:nvSpPr>
        <dsp:cNvPr id="0" name=""/>
        <dsp:cNvSpPr/>
      </dsp:nvSpPr>
      <dsp:spPr>
        <a:xfrm>
          <a:off x="1186967" y="365231"/>
          <a:ext cx="725844" cy="6999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A07F84-984B-4407-A0CA-D04C31E406E1}">
      <dsp:nvSpPr>
        <dsp:cNvPr id="0" name=""/>
        <dsp:cNvSpPr/>
      </dsp:nvSpPr>
      <dsp:spPr>
        <a:xfrm>
          <a:off x="247198" y="1543633"/>
          <a:ext cx="2698213" cy="1400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b="1" i="0" kern="1200" dirty="0"/>
            <a:t>Bekijken preparaat kraakbeen en bot (kant en klaar). </a:t>
          </a:r>
          <a:endParaRPr lang="en-US" sz="1400" b="1" kern="1200" dirty="0"/>
        </a:p>
      </dsp:txBody>
      <dsp:txXfrm>
        <a:off x="247198" y="1543633"/>
        <a:ext cx="2698213" cy="1400521"/>
      </dsp:txXfrm>
    </dsp:sp>
    <dsp:sp modelId="{9F32A2E2-B527-44B9-9EA9-06E068928340}">
      <dsp:nvSpPr>
        <dsp:cNvPr id="0" name=""/>
        <dsp:cNvSpPr/>
      </dsp:nvSpPr>
      <dsp:spPr>
        <a:xfrm>
          <a:off x="3585221" y="167106"/>
          <a:ext cx="1070121" cy="10540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29682-8EDC-4D48-8478-C6FC94F3611D}">
      <dsp:nvSpPr>
        <dsp:cNvPr id="0" name=""/>
        <dsp:cNvSpPr/>
      </dsp:nvSpPr>
      <dsp:spPr>
        <a:xfrm>
          <a:off x="3813280" y="391742"/>
          <a:ext cx="614003" cy="60479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BC00C2-DAD4-4EA3-A912-19E1AE944E0D}">
      <dsp:nvSpPr>
        <dsp:cNvPr id="0" name=""/>
        <dsp:cNvSpPr/>
      </dsp:nvSpPr>
      <dsp:spPr>
        <a:xfrm>
          <a:off x="3243133" y="1549483"/>
          <a:ext cx="1754296" cy="769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b="1" i="0" kern="1200" dirty="0"/>
            <a:t>Eerste helft bot, andere helft kraakbeen -&gt; wisselen</a:t>
          </a:r>
          <a:endParaRPr lang="en-US" sz="1400" b="1" kern="1200" dirty="0"/>
        </a:p>
      </dsp:txBody>
      <dsp:txXfrm>
        <a:off x="3243133" y="1549483"/>
        <a:ext cx="1754296" cy="769826"/>
      </dsp:txXfrm>
    </dsp:sp>
    <dsp:sp modelId="{8F616FC5-DA12-4B8D-AFD5-5FB70B74E8F1}">
      <dsp:nvSpPr>
        <dsp:cNvPr id="0" name=""/>
        <dsp:cNvSpPr/>
      </dsp:nvSpPr>
      <dsp:spPr>
        <a:xfrm>
          <a:off x="5646520" y="163318"/>
          <a:ext cx="1070121" cy="10598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3A923D-5ACD-4E57-8918-B75E02869055}">
      <dsp:nvSpPr>
        <dsp:cNvPr id="0" name=""/>
        <dsp:cNvSpPr/>
      </dsp:nvSpPr>
      <dsp:spPr>
        <a:xfrm>
          <a:off x="5874579" y="389185"/>
          <a:ext cx="614003" cy="6081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4FCEC-8095-4E3B-BA4F-0321EBD6278A}">
      <dsp:nvSpPr>
        <dsp:cNvPr id="0" name=""/>
        <dsp:cNvSpPr/>
      </dsp:nvSpPr>
      <dsp:spPr>
        <a:xfrm>
          <a:off x="5304432" y="1553272"/>
          <a:ext cx="1754296" cy="769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b="1" i="0" kern="1200" dirty="0"/>
            <a:t>Samenvatting hoe gebruik ik de microscoop?</a:t>
          </a:r>
          <a:endParaRPr lang="en-US" sz="1400" b="1" kern="1200" dirty="0"/>
        </a:p>
      </dsp:txBody>
      <dsp:txXfrm>
        <a:off x="5304432" y="1553272"/>
        <a:ext cx="1754296" cy="769826"/>
      </dsp:txXfrm>
    </dsp:sp>
    <dsp:sp modelId="{7C02725A-DFF9-48F9-8E8F-A2A436D7EB58}">
      <dsp:nvSpPr>
        <dsp:cNvPr id="0" name=""/>
        <dsp:cNvSpPr/>
      </dsp:nvSpPr>
      <dsp:spPr>
        <a:xfrm>
          <a:off x="7707819" y="160907"/>
          <a:ext cx="1070121" cy="106351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A92456-C467-40C0-BBFD-77D096EAFDB8}">
      <dsp:nvSpPr>
        <dsp:cNvPr id="0" name=""/>
        <dsp:cNvSpPr/>
      </dsp:nvSpPr>
      <dsp:spPr>
        <a:xfrm>
          <a:off x="7935877" y="387558"/>
          <a:ext cx="614003" cy="61021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FD9D13-9967-4906-AD1D-8487331EF3D1}">
      <dsp:nvSpPr>
        <dsp:cNvPr id="0" name=""/>
        <dsp:cNvSpPr/>
      </dsp:nvSpPr>
      <dsp:spPr>
        <a:xfrm>
          <a:off x="7365731" y="1555682"/>
          <a:ext cx="1754296" cy="769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b="1" i="0" u="sng" kern="1200" dirty="0"/>
            <a:t>NIET</a:t>
          </a:r>
          <a:r>
            <a:rPr lang="nl-NL" sz="1400" b="1" i="0" kern="1200" dirty="0"/>
            <a:t> een grotere vergroting gebruiken dan 100x (geel)</a:t>
          </a:r>
          <a:endParaRPr lang="en-US" sz="1400" b="1" kern="1200" dirty="0"/>
        </a:p>
      </dsp:txBody>
      <dsp:txXfrm>
        <a:off x="7365731" y="1555682"/>
        <a:ext cx="1754296" cy="769826"/>
      </dsp:txXfrm>
    </dsp:sp>
    <dsp:sp modelId="{8A3DB5B4-60C0-4B59-869B-3F1D0F884B1C}">
      <dsp:nvSpPr>
        <dsp:cNvPr id="0" name=""/>
        <dsp:cNvSpPr/>
      </dsp:nvSpPr>
      <dsp:spPr>
        <a:xfrm>
          <a:off x="9769118" y="159365"/>
          <a:ext cx="1070121" cy="106586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DF6F7A-9A75-426C-93BA-0C14599F1175}">
      <dsp:nvSpPr>
        <dsp:cNvPr id="0" name=""/>
        <dsp:cNvSpPr/>
      </dsp:nvSpPr>
      <dsp:spPr>
        <a:xfrm>
          <a:off x="9979388" y="419639"/>
          <a:ext cx="614003" cy="61156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EB72E3-4541-4706-82D6-B5AE683EDE90}">
      <dsp:nvSpPr>
        <dsp:cNvPr id="0" name=""/>
        <dsp:cNvSpPr/>
      </dsp:nvSpPr>
      <dsp:spPr>
        <a:xfrm>
          <a:off x="9427030" y="1557224"/>
          <a:ext cx="1754296" cy="769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b="1" i="0" kern="1200" dirty="0"/>
            <a:t>Tekening maken van kraakbeen én bot</a:t>
          </a:r>
          <a:endParaRPr lang="en-US" sz="1400" b="1" kern="1200" dirty="0"/>
        </a:p>
      </dsp:txBody>
      <dsp:txXfrm>
        <a:off x="9427030" y="1557224"/>
        <a:ext cx="1754296" cy="769826"/>
      </dsp:txXfrm>
    </dsp:sp>
    <dsp:sp modelId="{66A9ACFD-A992-4D8E-ADA8-3150C9A11814}">
      <dsp:nvSpPr>
        <dsp:cNvPr id="0" name=""/>
        <dsp:cNvSpPr/>
      </dsp:nvSpPr>
      <dsp:spPr>
        <a:xfrm>
          <a:off x="4143912" y="2921840"/>
          <a:ext cx="1070121" cy="106737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F34FBF-4311-461D-A84A-68CFDCE3C2E7}">
      <dsp:nvSpPr>
        <dsp:cNvPr id="0" name=""/>
        <dsp:cNvSpPr/>
      </dsp:nvSpPr>
      <dsp:spPr>
        <a:xfrm>
          <a:off x="4371971" y="3149314"/>
          <a:ext cx="614003" cy="61243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33143-961D-4295-9F10-4C57755E4508}">
      <dsp:nvSpPr>
        <dsp:cNvPr id="0" name=""/>
        <dsp:cNvSpPr/>
      </dsp:nvSpPr>
      <dsp:spPr>
        <a:xfrm>
          <a:off x="3773247" y="4104244"/>
          <a:ext cx="1754296" cy="769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b="1" i="0" kern="1200" dirty="0"/>
            <a:t>Tekeningen benoemen: zie bord</a:t>
          </a:r>
          <a:endParaRPr lang="en-US" sz="1400" b="1" kern="1200" dirty="0"/>
        </a:p>
      </dsp:txBody>
      <dsp:txXfrm>
        <a:off x="3773247" y="4104244"/>
        <a:ext cx="1754296" cy="769826"/>
      </dsp:txXfrm>
    </dsp:sp>
    <dsp:sp modelId="{CC824B57-CB98-4A55-A5F3-62E901DDD654}">
      <dsp:nvSpPr>
        <dsp:cNvPr id="0" name=""/>
        <dsp:cNvSpPr/>
      </dsp:nvSpPr>
      <dsp:spPr>
        <a:xfrm>
          <a:off x="6205211" y="2921203"/>
          <a:ext cx="1070121" cy="106835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CC7D0B-EFE3-4EF7-90AB-E6ED2C46AD97}">
      <dsp:nvSpPr>
        <dsp:cNvPr id="0" name=""/>
        <dsp:cNvSpPr/>
      </dsp:nvSpPr>
      <dsp:spPr>
        <a:xfrm>
          <a:off x="6433269" y="3140560"/>
          <a:ext cx="614003" cy="612988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FA275C-BBE7-4082-A01A-A5BFF2F69596}">
      <dsp:nvSpPr>
        <dsp:cNvPr id="0" name=""/>
        <dsp:cNvSpPr/>
      </dsp:nvSpPr>
      <dsp:spPr>
        <a:xfrm>
          <a:off x="5882175" y="4104242"/>
          <a:ext cx="1754296" cy="769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400" b="1" i="0" kern="1200" dirty="0"/>
            <a:t>Tekeningen inleveren</a:t>
          </a:r>
          <a:endParaRPr lang="en-US" sz="1400" b="1" kern="1200" dirty="0"/>
        </a:p>
      </dsp:txBody>
      <dsp:txXfrm>
        <a:off x="5882175" y="4104242"/>
        <a:ext cx="1754296" cy="7698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B680D23-189C-4E20-85E3-A9EC03E3BA2C}" type="datetime1">
              <a:rPr lang="nl-NL" smtClean="0"/>
              <a:t>21-1-2020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4406F-A56A-47D0-B564-6AC7E7541ECB}" type="datetime1">
              <a:rPr lang="nl-NL" smtClean="0"/>
              <a:pPr/>
              <a:t>21-1-2020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Tekststijlen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873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245B40C-EE74-4A89-80E1-62256E933D2C}"/>
              </a:ext>
            </a:extLst>
          </p:cNvPr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2CD3BBC0-233B-4667-A0AA-49CE080AD03D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24513261-06AA-40E4-BFC6-E2C053007D10}"/>
              </a:ext>
            </a:extLst>
          </p:cNvPr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38BB0CB-8E0E-4233-A825-EBA58CF48A85}"/>
              </a:ext>
            </a:extLst>
          </p:cNvPr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1" name="Vrije vorm: Vorm 12">
            <a:extLst>
              <a:ext uri="{FF2B5EF4-FFF2-40B4-BE49-F238E27FC236}">
                <a16:creationId xmlns:a16="http://schemas.microsoft.com/office/drawing/2014/main" id="{C1AA241D-6375-4BFE-93E1-7D75F75815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0725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7461170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6858647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536316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42214219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3177105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6588707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2555485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92753013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DBE77267-9F51-4226-989C-ED57465596ED}"/>
              </a:ext>
            </a:extLst>
          </p:cNvPr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0A2CC678-341F-44F8-AE2E-A6C84D75C56A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A87A001A-FE8B-41CE-AC81-69D4A2339087}"/>
              </a:ext>
            </a:extLst>
          </p:cNvPr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CB1416AC-94BD-4442-B771-E1ACAA70367E}"/>
              </a:ext>
            </a:extLst>
          </p:cNvPr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BDB31DC4-A207-4A23-8E7A-40D0ECD04F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 dirty="0"/>
          </a:p>
        </p:txBody>
      </p:sp>
      <p:sp>
        <p:nvSpPr>
          <p:cNvPr id="9" name="Tijdelijke aanduiding voor afbeelding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570000"/>
          </a:xfrm>
          <a:solidFill>
            <a:schemeClr val="bg1">
              <a:lumMod val="95000"/>
            </a:schemeClr>
          </a:solidFill>
        </p:spPr>
        <p:txBody>
          <a:bodyPr lIns="0" rIns="1764000" rtlCol="0" anchor="ctr"/>
          <a:lstStyle>
            <a:lvl1pPr marL="0" indent="0" algn="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nl-NL" noProof="0" dirty="0"/>
              <a:t>Uw foto invoegen of slepen en neerzetten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0" y="359999"/>
            <a:ext cx="4416588" cy="5321927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Klikken om presentatietitel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999" y="5681926"/>
            <a:ext cx="4416587" cy="816075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verdel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060155"/>
          </a:xfrm>
          <a:solidFill>
            <a:schemeClr val="bg1">
              <a:lumMod val="95000"/>
            </a:schemeClr>
          </a:solidFill>
        </p:spPr>
        <p:txBody>
          <a:bodyPr lIns="0" rIns="1764000" rtlCol="0" anchor="ctr"/>
          <a:lstStyle>
            <a:lvl1pPr marL="0" indent="0" algn="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nl-NL" noProof="0" dirty="0"/>
              <a:t>Uw foto invoegen of slepen en neerzetten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9100" y="804500"/>
            <a:ext cx="4416588" cy="381871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Klik om de </a:t>
            </a:r>
            <a:r>
              <a:rPr lang="nl-NL" noProof="0" dirty="0" err="1"/>
              <a:t>seguetitel</a:t>
            </a:r>
            <a:r>
              <a:rPr lang="nl-NL" noProof="0" dirty="0"/>
              <a:t>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099" y="4623212"/>
            <a:ext cx="4416587" cy="816075"/>
          </a:xfrm>
          <a:solidFill>
            <a:schemeClr val="bg1">
              <a:alpha val="80000"/>
            </a:schemeClr>
          </a:solidFill>
          <a:ln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92051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33343746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verdel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060155"/>
          </a:xfrm>
          <a:solidFill>
            <a:schemeClr val="bg1">
              <a:lumMod val="95000"/>
            </a:schemeClr>
          </a:solidFill>
        </p:spPr>
        <p:txBody>
          <a:bodyPr lIns="0" tIns="180000" rIns="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nl-NL" noProof="0" dirty="0"/>
              <a:t>Uw foto invoegen of slepen en neerzetten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3600" y="2438399"/>
            <a:ext cx="5385600" cy="3044399"/>
          </a:xfrm>
          <a:gradFill>
            <a:gsLst>
              <a:gs pos="83186">
                <a:schemeClr val="bg1"/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46000">
                <a:schemeClr val="bg1">
                  <a:alpha val="90000"/>
                </a:schemeClr>
              </a:gs>
            </a:gsLst>
            <a:lin ang="3600000" scaled="0"/>
          </a:gradFill>
        </p:spPr>
        <p:txBody>
          <a:bodyPr lIns="72000" tIns="180000" rIns="180000" bIns="0" rtlCol="0" anchor="t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Klikken om presentatietitel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48971" y="4479264"/>
            <a:ext cx="2851629" cy="749534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26815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f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769100" y="144000"/>
            <a:ext cx="5280100" cy="6048000"/>
          </a:xfrm>
          <a:solidFill>
            <a:schemeClr val="bg1">
              <a:lumMod val="95000"/>
            </a:schemeClr>
          </a:solidFill>
        </p:spPr>
        <p:txBody>
          <a:bodyPr lIns="0" tIns="180000" rIns="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nl-NL" noProof="0" dirty="0"/>
              <a:t>Uw foto invoegen of slepen en neerzetten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93000" y="2438399"/>
            <a:ext cx="3836200" cy="3044399"/>
          </a:xfrm>
          <a:gradFill>
            <a:gsLst>
              <a:gs pos="83186">
                <a:schemeClr val="bg1"/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46000">
                <a:schemeClr val="bg1">
                  <a:alpha val="90000"/>
                </a:schemeClr>
              </a:gs>
            </a:gsLst>
            <a:lin ang="3600000" scaled="0"/>
          </a:gradFill>
        </p:spPr>
        <p:txBody>
          <a:bodyPr lIns="432000" tIns="432000" rIns="72000" bIns="1188000" rtlCol="0" anchor="t"/>
          <a:lstStyle>
            <a:lvl1pPr algn="l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err="1"/>
              <a:t>Diatitel</a:t>
            </a:r>
            <a:endParaRPr lang="nl-NL" noProof="0" dirty="0"/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47000" y="4465176"/>
            <a:ext cx="3372329" cy="774934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txBody>
          <a:bodyPr lIns="180000" tIns="144000" rIns="0" rtlCol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12" name="Tijdelijke aanduiding voor inhoud 2">
            <a:extLst>
              <a:ext uri="{FF2B5EF4-FFF2-40B4-BE49-F238E27FC236}">
                <a16:creationId xmlns:a16="http://schemas.microsoft.com/office/drawing/2014/main" id="{23D3924F-A5EC-4141-A191-1A110C406AF7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432000" y="2438399"/>
            <a:ext cx="5472000" cy="3044400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57081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5280100" cy="6060155"/>
          </a:xfrm>
          <a:solidFill>
            <a:schemeClr val="bg1">
              <a:lumMod val="95000"/>
            </a:schemeClr>
          </a:solidFill>
        </p:spPr>
        <p:txBody>
          <a:bodyPr lIns="0" tIns="1440000" rIns="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nl-NL" noProof="0" dirty="0"/>
              <a:t>Uw foto invoegen of slepen en neerzetten</a:t>
            </a:r>
          </a:p>
        </p:txBody>
      </p:sp>
      <p:sp>
        <p:nvSpPr>
          <p:cNvPr id="12" name="Tijdelijke aanduiding voor inhoud 2">
            <a:extLst>
              <a:ext uri="{FF2B5EF4-FFF2-40B4-BE49-F238E27FC236}">
                <a16:creationId xmlns:a16="http://schemas.microsoft.com/office/drawing/2014/main" id="{23D3924F-A5EC-4141-A191-1A110C406AF7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096000" y="3263899"/>
            <a:ext cx="5472000" cy="2442088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F30A9B71-A789-4057-B729-15D78CF34E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1" y="3263898"/>
            <a:ext cx="4840085" cy="1626013"/>
          </a:xfrm>
          <a:gradFill>
            <a:gsLst>
              <a:gs pos="3186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59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Klik om de presentatietitel te bewerken</a:t>
            </a:r>
          </a:p>
        </p:txBody>
      </p:sp>
      <p:sp>
        <p:nvSpPr>
          <p:cNvPr id="11" name="Subtitel 2">
            <a:extLst>
              <a:ext uri="{FF2B5EF4-FFF2-40B4-BE49-F238E27FC236}">
                <a16:creationId xmlns:a16="http://schemas.microsoft.com/office/drawing/2014/main" id="{499E1708-B7A6-4D6F-9968-5398B335F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5601" y="4889912"/>
            <a:ext cx="4840085" cy="816075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75291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met ond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el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nl-NL" noProof="0" dirty="0"/>
              <a:t>Subtitel</a:t>
            </a:r>
          </a:p>
        </p:txBody>
      </p:sp>
      <p:sp>
        <p:nvSpPr>
          <p:cNvPr id="3" name="Linker tijdelijke aanduiding vergelijking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5834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5472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12" name="Linker tijdelijke aanduiding vergelijking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1516359"/>
            <a:ext cx="5472000" cy="358775"/>
          </a:xfrm>
        </p:spPr>
        <p:txBody>
          <a:bodyPr rtlCol="0"/>
          <a:lstStyle>
            <a:lvl1pPr marL="0" indent="0"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8" name="Tijdelijke aanduiding voor tekst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7" y="2020359"/>
            <a:ext cx="5472113" cy="4170891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8FD215-79E5-48E4-95DB-2C5E5A1F8E8F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DF905B34-4C18-4A8D-8167-57B7BF03D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t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">
            <a:extLst>
              <a:ext uri="{FF2B5EF4-FFF2-40B4-BE49-F238E27FC236}">
                <a16:creationId xmlns:a16="http://schemas.microsoft.com/office/drawing/2014/main" id="{FDA3C530-12F9-48FC-BC5E-D34BDC504BC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44000" y="143999"/>
            <a:ext cx="11905200" cy="6047999"/>
          </a:xfrm>
          <a:solidFill>
            <a:schemeClr val="bg1">
              <a:lumMod val="95000"/>
            </a:schemeClr>
          </a:solidFill>
        </p:spPr>
        <p:txBody>
          <a:bodyPr lIns="0" rIns="0"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nl-NL" noProof="0" dirty="0"/>
              <a:t>Uw foto invoegen of slepen en neerzetten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64900" y="4910452"/>
            <a:ext cx="4101900" cy="773546"/>
          </a:xfrm>
          <a:solidFill>
            <a:schemeClr val="tx1"/>
          </a:solidFill>
        </p:spPr>
        <p:txBody>
          <a:bodyPr lIns="180000" tIns="72000" rIns="180000" rtlCol="0" anchor="t"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 dirty="0"/>
              <a:t>Voer uw bijschrift in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3EC14527-4DF5-4A98-AE66-C80F3B8E6D2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78C031A-1E1B-4E18-9052-CA6639754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dank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570000"/>
          </a:xfrm>
          <a:solidFill>
            <a:schemeClr val="bg1">
              <a:lumMod val="95000"/>
            </a:schemeClr>
          </a:solidFill>
        </p:spPr>
        <p:txBody>
          <a:bodyPr lIns="1764000" rIns="0" rtlCol="0" anchor="ctr"/>
          <a:lstStyle>
            <a:lvl1pPr marL="0" indent="0" algn="l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nl-NL" noProof="0" dirty="0"/>
              <a:t>Uw foto invoegen of slepen en neerzetten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15412" y="360000"/>
            <a:ext cx="4416588" cy="471657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Bedankt</a:t>
            </a:r>
          </a:p>
        </p:txBody>
      </p:sp>
      <p:sp>
        <p:nvSpPr>
          <p:cNvPr id="3" name="Tijdelijke aanduiding voor tekst 5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415413" y="5076572"/>
            <a:ext cx="4416587" cy="1421429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468000" rtlCol="0"/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 dirty="0"/>
              <a:t>Volledige naam</a:t>
            </a:r>
          </a:p>
        </p:txBody>
      </p:sp>
      <p:sp>
        <p:nvSpPr>
          <p:cNvPr id="20" name="Tijdelijke aanduiding voor tekst 6">
            <a:extLst>
              <a:ext uri="{FF2B5EF4-FFF2-40B4-BE49-F238E27FC236}">
                <a16:creationId xmlns:a16="http://schemas.microsoft.com/office/drawing/2014/main" id="{CEB7A85F-8707-4B62-B299-F53931B861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48708" y="5540135"/>
            <a:ext cx="3396887" cy="196707"/>
          </a:xfrm>
        </p:spPr>
        <p:txBody>
          <a:bodyPr rtlCol="0"/>
          <a:lstStyle>
            <a:lvl1pPr marL="0" indent="0" algn="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nl-NL" noProof="0" dirty="0"/>
              <a:t>Telefoonnummer</a:t>
            </a:r>
          </a:p>
        </p:txBody>
      </p:sp>
      <p:sp>
        <p:nvSpPr>
          <p:cNvPr id="21" name="Tijdelijke aanduiding voor tekst 7">
            <a:extLst>
              <a:ext uri="{FF2B5EF4-FFF2-40B4-BE49-F238E27FC236}">
                <a16:creationId xmlns:a16="http://schemas.microsoft.com/office/drawing/2014/main" id="{BA4C7E3C-7C17-46E9-928A-D3D505EEAAE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48708" y="5809779"/>
            <a:ext cx="3396887" cy="196707"/>
          </a:xfrm>
        </p:spPr>
        <p:txBody>
          <a:bodyPr rtlCol="0"/>
          <a:lstStyle>
            <a:lvl1pPr marL="0" indent="0" algn="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nl-NL" noProof="0" dirty="0"/>
              <a:t>E-mailadres of sociale media-handle</a:t>
            </a:r>
          </a:p>
        </p:txBody>
      </p:sp>
      <p:sp>
        <p:nvSpPr>
          <p:cNvPr id="22" name="Tijdelijke aanduiding voor tekst 8">
            <a:extLst>
              <a:ext uri="{FF2B5EF4-FFF2-40B4-BE49-F238E27FC236}">
                <a16:creationId xmlns:a16="http://schemas.microsoft.com/office/drawing/2014/main" id="{6ADD6EB2-7D8E-4991-87A6-02723731EB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948708" y="6079423"/>
            <a:ext cx="3396887" cy="196707"/>
          </a:xfrm>
        </p:spPr>
        <p:txBody>
          <a:bodyPr rtlCol="0"/>
          <a:lstStyle>
            <a:lvl1pPr marL="0" indent="0" algn="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nl-NL" noProof="0" dirty="0"/>
              <a:t>Website van bedrijf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DBE77267-9F51-4226-989C-ED57465596ED}"/>
              </a:ext>
            </a:extLst>
          </p:cNvPr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0A2CC678-341F-44F8-AE2E-A6C84D75C56A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A87A001A-FE8B-41CE-AC81-69D4A2339087}"/>
              </a:ext>
            </a:extLst>
          </p:cNvPr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CB1416AC-94BD-4442-B771-E1ACAA70367E}"/>
              </a:ext>
            </a:extLst>
          </p:cNvPr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BDB31DC4-A207-4A23-8E7A-40D0ECD04F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06844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DBE77267-9F51-4226-989C-ED57465596ED}"/>
              </a:ext>
            </a:extLst>
          </p:cNvPr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0A2CC678-341F-44F8-AE2E-A6C84D75C56A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A87A001A-FE8B-41CE-AC81-69D4A2339087}"/>
              </a:ext>
            </a:extLst>
          </p:cNvPr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CB1416AC-94BD-4442-B771-E1ACAA70367E}"/>
              </a:ext>
            </a:extLst>
          </p:cNvPr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BDB31DC4-A207-4A23-8E7A-40D0ECD04F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0" y="359999"/>
            <a:ext cx="4416588" cy="5321927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Klikken om presentatietitel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999" y="5681926"/>
            <a:ext cx="4416587" cy="816075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479935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9100" y="804500"/>
            <a:ext cx="4416588" cy="381871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Klik om de </a:t>
            </a:r>
            <a:r>
              <a:rPr lang="nl-NL" noProof="0" dirty="0" err="1"/>
              <a:t>seguetitel</a:t>
            </a:r>
            <a:r>
              <a:rPr lang="nl-NL" noProof="0" dirty="0"/>
              <a:t>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099" y="4623212"/>
            <a:ext cx="4416587" cy="816075"/>
          </a:xfrm>
          <a:solidFill>
            <a:schemeClr val="bg1">
              <a:alpha val="80000"/>
            </a:schemeClr>
          </a:solidFill>
          <a:ln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546325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456F629-658F-4B7E-A1D1-2522EA76B0D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35380A33-49FB-43FC-B60E-34A2E5556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F449EF3-C757-4F43-906C-DE0FF6262B2F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16924A5-8BD5-4AC6-84B9-2F1A4AFCF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4C657649-400B-459D-918F-D5C58351DE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9886" y="1512000"/>
            <a:ext cx="5472114" cy="4664963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F923135C-68B1-4D2B-80D0-318CB859F7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86" y="1512000"/>
            <a:ext cx="5472114" cy="4664963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2705796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F449EF3-C757-4F43-906C-DE0FF6262B2F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216924A5-8BD5-4AC6-84B9-2F1A4AFCF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BF39E7D-3145-466A-B07A-D49E661CE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86" y="1512000"/>
            <a:ext cx="5472114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2" name="Tijdelijke aanduiding voor tekst 4">
            <a:extLst>
              <a:ext uri="{FF2B5EF4-FFF2-40B4-BE49-F238E27FC236}">
                <a16:creationId xmlns:a16="http://schemas.microsoft.com/office/drawing/2014/main" id="{D33A71EE-E94D-4F02-B8C5-DC59F4563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9886" y="1512000"/>
            <a:ext cx="5472114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3" name="Tijdelijke aanduiding voor inhoud 5">
            <a:extLst>
              <a:ext uri="{FF2B5EF4-FFF2-40B4-BE49-F238E27FC236}">
                <a16:creationId xmlns:a16="http://schemas.microsoft.com/office/drawing/2014/main" id="{EF63D731-8A55-4A6C-A975-9B0F1F4356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9886" y="2505075"/>
            <a:ext cx="5472114" cy="3684588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14" name="Tijdelijke aanduiding voor inhoud 3">
            <a:extLst>
              <a:ext uri="{FF2B5EF4-FFF2-40B4-BE49-F238E27FC236}">
                <a16:creationId xmlns:a16="http://schemas.microsoft.com/office/drawing/2014/main" id="{60CBD79B-0266-4692-9562-0F7706A271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87" y="2505075"/>
            <a:ext cx="5472114" cy="3684588"/>
          </a:xfrm>
        </p:spPr>
        <p:txBody>
          <a:bodyPr rtlCol="0"/>
          <a:lstStyle/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255151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el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nl-NL" noProof="0" dirty="0"/>
              <a:t>Subtitel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01550" y="1511476"/>
            <a:ext cx="3600450" cy="4679249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11" name="Tijdelijke aanduiding voor tekst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71550" y="1511475"/>
            <a:ext cx="360045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684F2FFD-7164-411A-96A5-A5211A6CA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el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nl-NL" noProof="0" dirty="0"/>
              <a:t>Subtitel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13" name="Tijdelijke aanduiding voor tekst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15" name="Tijdelijke aanduiding voor tekst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17" name="Tijdelijke aanduiding voor tekst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8B3FD9-234A-4B72-9A91-D7DD23D39CD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1FDBADDA-AF39-45A0-BBAB-A87608C0A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F30A9B71-A789-4057-B729-15D78CF34E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1" y="3263898"/>
            <a:ext cx="4840085" cy="1626013"/>
          </a:xfrm>
          <a:gradFill>
            <a:gsLst>
              <a:gs pos="3186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59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Klik om de presentatietitel te bewerken</a:t>
            </a:r>
          </a:p>
        </p:txBody>
      </p:sp>
      <p:sp>
        <p:nvSpPr>
          <p:cNvPr id="14" name="Tijdelijke aanduiding voor tekst 3">
            <a:extLst>
              <a:ext uri="{FF2B5EF4-FFF2-40B4-BE49-F238E27FC236}">
                <a16:creationId xmlns:a16="http://schemas.microsoft.com/office/drawing/2014/main" id="{8A083984-DDF1-4D26-BB0A-9EE8430AB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5601" y="4889910"/>
            <a:ext cx="4840085" cy="816077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vert="horz" lIns="0" tIns="144000" rIns="180000" bIns="0" rtlCol="0">
            <a:noAutofit/>
          </a:bodyPr>
          <a:lstStyle>
            <a:lvl1pPr marL="0" indent="0" algn="r">
              <a:buNone/>
              <a:defRPr lang="en-US">
                <a:solidFill>
                  <a:schemeClr val="tx1"/>
                </a:solidFill>
              </a:defRPr>
            </a:lvl1pPr>
          </a:lstStyle>
          <a:p>
            <a:pPr marL="266700" lvl="0" indent="-266700" algn="r" rtl="0"/>
            <a:r>
              <a:rPr lang="nl-NL" noProof="0"/>
              <a:t>Klikken om de tekststijl van het model te bewerken</a:t>
            </a:r>
          </a:p>
        </p:txBody>
      </p:sp>
      <p:sp>
        <p:nvSpPr>
          <p:cNvPr id="15" name="Tijdelijke aanduiding voor inhoud 2">
            <a:extLst>
              <a:ext uri="{FF2B5EF4-FFF2-40B4-BE49-F238E27FC236}">
                <a16:creationId xmlns:a16="http://schemas.microsoft.com/office/drawing/2014/main" id="{305EC740-58FD-4D74-B7D7-DA487FC5E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987425"/>
            <a:ext cx="5472000" cy="4718562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Klikken om de tekststijl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042043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F30A9B71-A789-4057-B729-15D78CF34E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1" y="3263898"/>
            <a:ext cx="4840085" cy="1626013"/>
          </a:xfrm>
          <a:gradFill>
            <a:gsLst>
              <a:gs pos="3186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59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/>
              <a:t>Klik om de presentatietitel te bewerken</a:t>
            </a:r>
          </a:p>
        </p:txBody>
      </p:sp>
      <p:sp>
        <p:nvSpPr>
          <p:cNvPr id="14" name="Tijdelijke aanduiding voor tekst 3">
            <a:extLst>
              <a:ext uri="{FF2B5EF4-FFF2-40B4-BE49-F238E27FC236}">
                <a16:creationId xmlns:a16="http://schemas.microsoft.com/office/drawing/2014/main" id="{8A083984-DDF1-4D26-BB0A-9EE8430AB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5601" y="4889910"/>
            <a:ext cx="4840085" cy="816077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vert="horz" lIns="0" tIns="144000" rIns="180000" bIns="0" rtlCol="0">
            <a:noAutofit/>
          </a:bodyPr>
          <a:lstStyle>
            <a:lvl1pPr marL="0" indent="0" algn="r">
              <a:buNone/>
              <a:defRPr lang="en-US">
                <a:solidFill>
                  <a:schemeClr val="tx1"/>
                </a:solidFill>
              </a:defRPr>
            </a:lvl1pPr>
          </a:lstStyle>
          <a:p>
            <a:pPr marL="266700" lvl="0" indent="-266700" algn="r" rtl="0"/>
            <a:r>
              <a:rPr lang="nl-NL" noProof="0"/>
              <a:t>Klikken om de tekststijl van het model te bewerken</a:t>
            </a:r>
          </a:p>
        </p:txBody>
      </p:sp>
      <p:sp>
        <p:nvSpPr>
          <p:cNvPr id="7" name="Tijdelijke aanduiding voor afbeelding 2">
            <a:extLst>
              <a:ext uri="{FF2B5EF4-FFF2-40B4-BE49-F238E27FC236}">
                <a16:creationId xmlns:a16="http://schemas.microsoft.com/office/drawing/2014/main" id="{E28466D9-7530-474E-BC12-1642958B72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5999" y="987425"/>
            <a:ext cx="5471999" cy="4718561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605497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387D291-05F0-4DD7-A728-945B6C9F2382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61A6105F-5309-4A56-AAF2-8D4A0477F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7292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20783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412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0839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36882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4843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4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2.png"/><Relationship Id="rId40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rtl="0"/>
            <a:r>
              <a:rPr lang="nl-NL" noProof="0"/>
              <a:t>Een voettekst toevoegen</a:t>
            </a:r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790F44BE-C6AA-4310-B955-75D3523C2E1A}"/>
              </a:ext>
            </a:extLst>
          </p:cNvPr>
          <p:cNvSpPr/>
          <p:nvPr userDrawn="1"/>
        </p:nvSpPr>
        <p:spPr>
          <a:xfrm>
            <a:off x="0" y="6191250"/>
            <a:ext cx="12192000" cy="666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E6BE3C41-71D6-4E6E-B6F9-E2F0DA40B403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7B706232-5893-4C56-8F16-D9B356395C52}"/>
              </a:ext>
            </a:extLst>
          </p:cNvPr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0D78DEA9-85C6-43D0-9D09-84DEA1EB5A12}"/>
              </a:ext>
            </a:extLst>
          </p:cNvPr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9" name="Vrije vorm: Vorm 17">
            <a:extLst>
              <a:ext uri="{FF2B5EF4-FFF2-40B4-BE49-F238E27FC236}">
                <a16:creationId xmlns:a16="http://schemas.microsoft.com/office/drawing/2014/main" id="{AAADAFE8-C1A5-4AC8-9074-4044D5B1276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955FB798-59BD-4148-B0B4-577550922120}"/>
              </a:ext>
            </a:extLst>
          </p:cNvPr>
          <p:cNvSpPr txBox="1"/>
          <p:nvPr userDrawn="1"/>
        </p:nvSpPr>
        <p:spPr>
          <a:xfrm>
            <a:off x="10194026" y="6258973"/>
            <a:ext cx="1577974" cy="427535"/>
          </a:xfrm>
          <a:prstGeom prst="rect">
            <a:avLst/>
          </a:prstGeom>
          <a:noFill/>
        </p:spPr>
        <p:txBody>
          <a:bodyPr wrap="square" lIns="0" tIns="144000" rIns="0" bIns="0" rtlCol="0">
            <a:spAutoFit/>
          </a:bodyPr>
          <a:lstStyle/>
          <a:p>
            <a:pPr algn="ctr" rtl="0">
              <a:lnSpc>
                <a:spcPts val="1100"/>
              </a:lnSpc>
            </a:pPr>
            <a:r>
              <a:rPr lang="nl-NL" sz="2000" b="1" spc="0" noProof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Contoso</a:t>
            </a:r>
            <a:br>
              <a:rPr lang="nl-NL" sz="2000" b="1" spc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NL" sz="1100" b="0" i="1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Suites</a:t>
            </a:r>
          </a:p>
        </p:txBody>
      </p:sp>
    </p:spTree>
    <p:extLst>
      <p:ext uri="{BB962C8B-B14F-4D97-AF65-F5344CB8AC3E}">
        <p14:creationId xmlns:p14="http://schemas.microsoft.com/office/powerpoint/2010/main" val="40256953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49" r:id="rId18"/>
    <p:sldLayoutId id="2147483662" r:id="rId19"/>
    <p:sldLayoutId id="2147483663" r:id="rId20"/>
    <p:sldLayoutId id="2147483665" r:id="rId21"/>
    <p:sldLayoutId id="2147483666" r:id="rId22"/>
    <p:sldLayoutId id="2147483659" r:id="rId23"/>
    <p:sldLayoutId id="2147483660" r:id="rId24"/>
    <p:sldLayoutId id="2147483664" r:id="rId25"/>
    <p:sldLayoutId id="2147483668" r:id="rId26"/>
    <p:sldLayoutId id="2147483669" r:id="rId27"/>
    <p:sldLayoutId id="2147483650" r:id="rId28"/>
    <p:sldLayoutId id="2147483652" r:id="rId29"/>
    <p:sldLayoutId id="2147483667" r:id="rId30"/>
    <p:sldLayoutId id="2147483656" r:id="rId31"/>
    <p:sldLayoutId id="2147483657" r:id="rId32"/>
    <p:sldLayoutId id="2147483671" r:id="rId33"/>
    <p:sldLayoutId id="2147483672" r:id="rId34"/>
    <p:sldLayoutId id="2147483654" r:id="rId3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256" y="532230"/>
            <a:ext cx="4799009" cy="12183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600" b="1" dirty="0"/>
              <a:t>H2 </a:t>
            </a:r>
            <a:r>
              <a:rPr lang="en-US" sz="5600" b="1" dirty="0" err="1"/>
              <a:t>bewegen</a:t>
            </a:r>
            <a:br>
              <a:rPr lang="en-US" sz="5600" dirty="0"/>
            </a:br>
            <a:r>
              <a:rPr lang="en-US" dirty="0"/>
              <a:t>2.1: bot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kraakbeen</a:t>
            </a:r>
            <a:endParaRPr lang="en-US" sz="5600" dirty="0"/>
          </a:p>
        </p:txBody>
      </p:sp>
      <p:sp>
        <p:nvSpPr>
          <p:cNvPr id="4" name="Subtitel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7701" y="4763803"/>
            <a:ext cx="4799009" cy="14643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cap="all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Biologie</a:t>
            </a:r>
            <a:r>
              <a:rPr lang="en-US" sz="2000" cap="all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23 </a:t>
            </a:r>
            <a:r>
              <a:rPr lang="en-US" sz="2000" cap="all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januari</a:t>
            </a:r>
            <a:r>
              <a:rPr lang="en-US" sz="2000" cap="all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2020</a:t>
            </a:r>
          </a:p>
          <a:p>
            <a:r>
              <a:rPr lang="en-US" sz="2000" cap="all" dirty="0">
                <a:solidFill>
                  <a:schemeClr val="bg2">
                    <a:lumMod val="40000"/>
                    <a:lumOff val="60000"/>
                  </a:schemeClr>
                </a:solidFill>
              </a:rPr>
              <a:t>Romy </a:t>
            </a:r>
            <a:r>
              <a:rPr lang="en-US" sz="2000" cap="all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visée</a:t>
            </a:r>
            <a:r>
              <a:rPr lang="en-US" sz="2000" cap="all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&amp; Thomas van </a:t>
            </a:r>
            <a:r>
              <a:rPr lang="en-US" sz="2000" cap="all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Treijen</a:t>
            </a:r>
            <a:endParaRPr lang="en-US" sz="2000" cap="all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A5788BB-481F-4FC7-AD49-73D20DDD6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358E37CD-2F1D-4CE7-86A2-5A73D0FE2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spcAft>
                <a:spcPts val="600"/>
              </a:spcAft>
            </a:pPr>
            <a:fld id="{19B51A1E-902D-48AF-9020-955120F399B6}" type="slidenum">
              <a:rPr lang="en-US" noProof="0" smtClean="0"/>
              <a:pPr defTabSz="914400">
                <a:spcAft>
                  <a:spcPts val="600"/>
                </a:spcAft>
              </a:pPr>
              <a:t>1</a:t>
            </a:fld>
            <a:endParaRPr lang="en-US" noProof="0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EDF6F4F5-08A0-4FC0-A5D0-F84325B0BC2A}"/>
              </a:ext>
            </a:extLst>
          </p:cNvPr>
          <p:cNvSpPr/>
          <p:nvPr/>
        </p:nvSpPr>
        <p:spPr>
          <a:xfrm>
            <a:off x="10437812" y="6279504"/>
            <a:ext cx="1421554" cy="504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7" name="Tijdelijke aanduiding voor afbeelding 6" descr="Afbeelding met binnen, zitten, zwart, voorzijde&#10;&#10;Automatisch gegenereerde beschrijving">
            <a:extLst>
              <a:ext uri="{FF2B5EF4-FFF2-40B4-BE49-F238E27FC236}">
                <a16:creationId xmlns:a16="http://schemas.microsoft.com/office/drawing/2014/main" id="{F7C18470-34F4-493A-B338-DAAE751FB6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8"/>
          <a:srcRect l="-2876" t="12289" r="10426" b="6698"/>
          <a:stretch/>
        </p:blipFill>
        <p:spPr>
          <a:xfrm>
            <a:off x="6222219" y="295729"/>
            <a:ext cx="5637147" cy="62361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6BA295-8963-49A3-B26D-C355002E3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F465AD-AE68-4DBE-93AC-48CA50582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443993"/>
            <a:ext cx="8946541" cy="4195481"/>
          </a:xfrm>
        </p:spPr>
        <p:txBody>
          <a:bodyPr>
            <a:normAutofit fontScale="92500"/>
          </a:bodyPr>
          <a:lstStyle/>
          <a:p>
            <a:r>
              <a:rPr lang="nl-NL" sz="2800" dirty="0"/>
              <a:t>Theorie bot &amp; kraakbeen</a:t>
            </a:r>
          </a:p>
          <a:p>
            <a:r>
              <a:rPr lang="nl-NL" sz="2800" dirty="0"/>
              <a:t>Uitleg practicum</a:t>
            </a:r>
          </a:p>
          <a:p>
            <a:r>
              <a:rPr lang="nl-NL" sz="2800" dirty="0"/>
              <a:t>Zelfstandig aan de slag met het practicum</a:t>
            </a:r>
          </a:p>
          <a:p>
            <a:endParaRPr lang="nl-NL" sz="2800" dirty="0"/>
          </a:p>
          <a:p>
            <a:endParaRPr lang="nl-NL" sz="2800" dirty="0"/>
          </a:p>
          <a:p>
            <a:pPr marL="0" indent="0">
              <a:buNone/>
            </a:pPr>
            <a:r>
              <a:rPr lang="nl-NL" sz="2800" dirty="0" err="1"/>
              <a:t>To</a:t>
            </a:r>
            <a:r>
              <a:rPr lang="nl-NL" sz="2800" dirty="0"/>
              <a:t> do voor jullie: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800" dirty="0"/>
              <a:t>Tekening maken van bot en kraakbeen -&gt; inleveren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800" dirty="0"/>
              <a:t>HW: Samenvatten 2.1 blz. 93 WB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06DC675-DBAB-41FD-9333-48E95A219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19B51A1E-902D-48AF-9020-955120F399B6}" type="slidenum">
              <a:rPr lang="nl-NL" noProof="0" smtClean="0"/>
              <a:pPr rtl="0"/>
              <a:t>2</a:t>
            </a:fld>
            <a:endParaRPr lang="nl-NL" noProof="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6793FE62-1DBD-438B-841C-6D40FA9CE76D}"/>
              </a:ext>
            </a:extLst>
          </p:cNvPr>
          <p:cNvSpPr/>
          <p:nvPr/>
        </p:nvSpPr>
        <p:spPr>
          <a:xfrm>
            <a:off x="10352540" y="6238942"/>
            <a:ext cx="1421554" cy="504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8362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FCF547-8A71-4559-AE4A-70DD4759E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C95E63-A39F-44C0-B6CC-D67A93566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/>
              <a:t>Aan het eind van de les kunnen/weten jullie;</a:t>
            </a:r>
            <a:br>
              <a:rPr lang="nl-NL"/>
            </a:br>
            <a:endParaRPr lang="nl-NL"/>
          </a:p>
          <a:p>
            <a:pPr>
              <a:buFont typeface="Wingdings" panose="05000000000000000000" pitchFamily="2" charset="2"/>
              <a:buChar char="q"/>
            </a:pPr>
            <a:r>
              <a:rPr lang="nl-NL"/>
              <a:t>Onderscheid zien tussen kraakbeen en bot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/>
              <a:t>Wat de functie is van kraakbeen en bot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/>
              <a:t>De onderdelen benoemen van kraakbeen en bot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B24AB4D-F26D-472E-BBFC-8A63A06AE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2612" y="6400005"/>
            <a:ext cx="633127" cy="301752"/>
          </a:xfrm>
        </p:spPr>
        <p:txBody>
          <a:bodyPr anchor="ctr">
            <a:normAutofit/>
          </a:bodyPr>
          <a:lstStyle/>
          <a:p>
            <a:pPr algn="r" rtl="0">
              <a:spcAft>
                <a:spcPts val="600"/>
              </a:spcAft>
            </a:pPr>
            <a:fld id="{19B51A1E-902D-48AF-9020-955120F399B6}" type="slidenum">
              <a:rPr lang="nl-NL" sz="1100" noProof="0">
                <a:solidFill>
                  <a:schemeClr val="accent1"/>
                </a:solidFill>
              </a:rPr>
              <a:pPr algn="r" rtl="0">
                <a:spcAft>
                  <a:spcPts val="600"/>
                </a:spcAft>
              </a:pPr>
              <a:t>3</a:t>
            </a:fld>
            <a:endParaRPr lang="nl-NL" sz="1100" noProof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639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45C75E-FB7A-47E5-921F-55E4612D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9252154" cy="1223983"/>
          </a:xfrm>
        </p:spPr>
        <p:txBody>
          <a:bodyPr>
            <a:normAutofit/>
          </a:bodyPr>
          <a:lstStyle/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Botweefsel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8BF9E55-FB89-41F4-A7DF-1F4D849AB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>
            <a:normAutofit/>
          </a:bodyPr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nl-NL" noProof="0"/>
              <a:pPr rtl="0">
                <a:spcAft>
                  <a:spcPts val="600"/>
                </a:spcAft>
              </a:pPr>
              <a:t>4</a:t>
            </a:fld>
            <a:endParaRPr lang="nl-NL" noProof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A213BB-6068-438F-98C6-570E8F2E5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1544214"/>
            <a:ext cx="4338409" cy="419618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nl-NL" sz="2600" dirty="0"/>
              <a:t>Cellen in kringen rond fijne kanaaltjes (bloedvaten)</a:t>
            </a:r>
          </a:p>
          <a:p>
            <a:pPr>
              <a:lnSpc>
                <a:spcPct val="90000"/>
              </a:lnSpc>
            </a:pPr>
            <a:r>
              <a:rPr lang="nl-NL" sz="2600" dirty="0"/>
              <a:t>Tussencelstof -&gt; </a:t>
            </a:r>
            <a:r>
              <a:rPr lang="nl-NL" sz="2600" b="1" dirty="0"/>
              <a:t>kalk</a:t>
            </a:r>
            <a:r>
              <a:rPr lang="nl-NL" sz="2600" dirty="0"/>
              <a:t> en </a:t>
            </a:r>
            <a:r>
              <a:rPr lang="nl-NL" sz="2600" b="1" dirty="0"/>
              <a:t>lijmstof</a:t>
            </a:r>
          </a:p>
          <a:p>
            <a:pPr>
              <a:lnSpc>
                <a:spcPct val="90000"/>
              </a:lnSpc>
            </a:pPr>
            <a:r>
              <a:rPr lang="nl-NL" sz="2600" b="1" dirty="0"/>
              <a:t>Bindweefsel: </a:t>
            </a:r>
            <a:r>
              <a:rPr lang="nl-NL" sz="2600" dirty="0"/>
              <a:t>pezen, rond organen en gewrichten</a:t>
            </a:r>
          </a:p>
          <a:p>
            <a:pPr>
              <a:lnSpc>
                <a:spcPct val="90000"/>
              </a:lnSpc>
            </a:pPr>
            <a:r>
              <a:rPr lang="nl-NL" sz="2600" dirty="0"/>
              <a:t>Ronde botten heten </a:t>
            </a:r>
            <a:r>
              <a:rPr lang="nl-NL" sz="2600" b="1" dirty="0"/>
              <a:t>pijpbeenderen</a:t>
            </a:r>
          </a:p>
          <a:p>
            <a:pPr>
              <a:lnSpc>
                <a:spcPct val="90000"/>
              </a:lnSpc>
            </a:pPr>
            <a:r>
              <a:rPr lang="nl-NL" sz="2600" b="1" dirty="0"/>
              <a:t>Platte botten </a:t>
            </a:r>
          </a:p>
          <a:p>
            <a:pPr>
              <a:lnSpc>
                <a:spcPct val="90000"/>
              </a:lnSpc>
            </a:pPr>
            <a:endParaRPr lang="nl-NL" sz="1400" dirty="0"/>
          </a:p>
          <a:p>
            <a:pPr>
              <a:lnSpc>
                <a:spcPct val="90000"/>
              </a:lnSpc>
            </a:pPr>
            <a:endParaRPr lang="nl-NL" sz="1400" dirty="0"/>
          </a:p>
          <a:p>
            <a:pPr>
              <a:lnSpc>
                <a:spcPct val="90000"/>
              </a:lnSpc>
            </a:pPr>
            <a:endParaRPr lang="nl-NL" sz="1400" dirty="0"/>
          </a:p>
          <a:p>
            <a:pPr>
              <a:lnSpc>
                <a:spcPct val="90000"/>
              </a:lnSpc>
            </a:pPr>
            <a:endParaRPr lang="nl-NL" sz="1400" dirty="0"/>
          </a:p>
          <a:p>
            <a:pPr>
              <a:lnSpc>
                <a:spcPct val="90000"/>
              </a:lnSpc>
            </a:pPr>
            <a:endParaRPr lang="nl-NL" sz="1400" dirty="0"/>
          </a:p>
          <a:p>
            <a:pPr marL="0" indent="0">
              <a:lnSpc>
                <a:spcPct val="90000"/>
              </a:lnSpc>
              <a:buNone/>
            </a:pPr>
            <a:endParaRPr lang="nl-NL" sz="1400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11E4C830-F9DE-4767-921D-1FC691477CFB}"/>
              </a:ext>
            </a:extLst>
          </p:cNvPr>
          <p:cNvSpPr/>
          <p:nvPr/>
        </p:nvSpPr>
        <p:spPr>
          <a:xfrm>
            <a:off x="10437812" y="6279504"/>
            <a:ext cx="1421554" cy="504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608A1FB-9590-4095-95EE-D46481863C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17" t="40364" r="22333" b="23408"/>
          <a:stretch/>
        </p:blipFill>
        <p:spPr>
          <a:xfrm>
            <a:off x="5496648" y="1063416"/>
            <a:ext cx="5780951" cy="448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048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4AAD3FD-83A5-4B89-9F8F-01B88708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67216B-4873-46B3-AD16-05D5B3AC7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>
            <a:normAutofit/>
          </a:bodyPr>
          <a:lstStyle/>
          <a:p>
            <a:r>
              <a:rPr lang="nl-NL" b="1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Kraakbeen</a:t>
            </a:r>
          </a:p>
        </p:txBody>
      </p:sp>
      <p:sp>
        <p:nvSpPr>
          <p:cNvPr id="13" name="Freeform 31">
            <a:extLst>
              <a:ext uri="{FF2B5EF4-FFF2-40B4-BE49-F238E27FC236}">
                <a16:creationId xmlns:a16="http://schemas.microsoft.com/office/drawing/2014/main" id="{61752F1D-FC0F-4103-9584-630E643CC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70151CB7-E7DE-4917-B831-01DF9CE01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70819" y="-63600"/>
            <a:ext cx="6858001" cy="69852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6772 h 6985200"/>
              <a:gd name="connsiteX6" fmla="*/ 1 w 6858001"/>
              <a:gd name="connsiteY6" fmla="*/ 886772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2A1116-1C84-41DF-B803-1F7B0883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CE976A7-A956-4ABE-9236-6B47CACD2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>
            <a:normAutofit/>
          </a:bodyPr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nl-NL" noProof="0">
                <a:solidFill>
                  <a:srgbClr val="FFFFFF"/>
                </a:solidFill>
              </a:rPr>
              <a:pPr rtl="0">
                <a:spcAft>
                  <a:spcPts val="600"/>
                </a:spcAft>
              </a:pPr>
              <a:t>5</a:t>
            </a:fld>
            <a:endParaRPr lang="nl-NL" noProof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F7B21F-926C-4F8B-B21F-8F4D3ED56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4166509" cy="378541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dirty="0">
                <a:solidFill>
                  <a:srgbClr val="EBEBEB"/>
                </a:solidFill>
              </a:rPr>
              <a:t>Kraakbeen is te vinden in/bij je neus, oren, tussen je ribben en borstbeen en tussen je wervels.</a:t>
            </a:r>
          </a:p>
          <a:p>
            <a:pPr>
              <a:lnSpc>
                <a:spcPct val="90000"/>
              </a:lnSpc>
            </a:pPr>
            <a:r>
              <a:rPr lang="nl-NL" dirty="0">
                <a:solidFill>
                  <a:srgbClr val="EBEBEB"/>
                </a:solidFill>
              </a:rPr>
              <a:t>Roze stippen zijn de celkernen </a:t>
            </a:r>
          </a:p>
          <a:p>
            <a:pPr>
              <a:lnSpc>
                <a:spcPct val="90000"/>
              </a:lnSpc>
            </a:pPr>
            <a:r>
              <a:rPr lang="nl-NL" dirty="0">
                <a:solidFill>
                  <a:srgbClr val="EBEBEB"/>
                </a:solidFill>
              </a:rPr>
              <a:t>Het blauw tussen de cellen is tussencelstof </a:t>
            </a:r>
          </a:p>
          <a:p>
            <a:pPr>
              <a:lnSpc>
                <a:spcPct val="90000"/>
              </a:lnSpc>
            </a:pPr>
            <a:r>
              <a:rPr lang="nl-NL" dirty="0">
                <a:solidFill>
                  <a:srgbClr val="EBEBEB"/>
                </a:solidFill>
              </a:rPr>
              <a:t>Kraakbeenweefsel bevat veel lijmstof en weinig kalkzouten.</a:t>
            </a:r>
          </a:p>
          <a:p>
            <a:pPr>
              <a:lnSpc>
                <a:spcPct val="90000"/>
              </a:lnSpc>
            </a:pPr>
            <a:endParaRPr lang="nl-NL" dirty="0">
              <a:solidFill>
                <a:srgbClr val="EBEBEB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3AE580E-E88C-4BDE-AA93-419BD8F972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000" t="45926" r="24750" b="23703"/>
          <a:stretch/>
        </p:blipFill>
        <p:spPr>
          <a:xfrm>
            <a:off x="6046509" y="1359145"/>
            <a:ext cx="5496560" cy="403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932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F747F1B4-B831-4277-8AB0-32767F7EB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D80CFA21-AB7C-4BEB-9BFF-05764FBBF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6F8E6B-A938-457B-A45C-6AF557963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EBEBE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Uitleg practicum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2F7E335-851A-4CAE-B09F-E657819D46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83DDF1E-DAE3-4620-929B-878121A30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>
            <a:normAutofit/>
          </a:bodyPr>
          <a:lstStyle/>
          <a:p>
            <a:pPr rtl="0">
              <a:spcAft>
                <a:spcPts val="600"/>
              </a:spcAft>
            </a:pPr>
            <a:fld id="{19B51A1E-902D-48AF-9020-955120F399B6}" type="slidenum">
              <a:rPr lang="nl-NL" noProof="0">
                <a:solidFill>
                  <a:srgbClr val="FFFFFF"/>
                </a:solidFill>
              </a:rPr>
              <a:pPr rtl="0">
                <a:spcAft>
                  <a:spcPts val="600"/>
                </a:spcAft>
              </a:pPr>
              <a:t>6</a:t>
            </a:fld>
            <a:endParaRPr lang="nl-NL" noProof="0">
              <a:solidFill>
                <a:srgbClr val="FFFFFF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0B541F0-7F6E-402E-84D8-CF96EACA5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" y="1762067"/>
            <a:ext cx="12192418" cy="5095933"/>
          </a:xfrm>
          <a:custGeom>
            <a:avLst/>
            <a:gdLst>
              <a:gd name="connsiteX0" fmla="*/ 1 w 12192418"/>
              <a:gd name="connsiteY0" fmla="*/ 0 h 5095933"/>
              <a:gd name="connsiteX1" fmla="*/ 71932 w 12192418"/>
              <a:gd name="connsiteY1" fmla="*/ 12261 h 5095933"/>
              <a:gd name="connsiteX2" fmla="*/ 282849 w 12192418"/>
              <a:gd name="connsiteY2" fmla="*/ 48343 h 5095933"/>
              <a:gd name="connsiteX3" fmla="*/ 436464 w 12192418"/>
              <a:gd name="connsiteY3" fmla="*/ 73565 h 5095933"/>
              <a:gd name="connsiteX4" fmla="*/ 619339 w 12192418"/>
              <a:gd name="connsiteY4" fmla="*/ 100188 h 5095933"/>
              <a:gd name="connsiteX5" fmla="*/ 836351 w 12192418"/>
              <a:gd name="connsiteY5" fmla="*/ 132066 h 5095933"/>
              <a:gd name="connsiteX6" fmla="*/ 1076528 w 12192418"/>
              <a:gd name="connsiteY6" fmla="*/ 165696 h 5095933"/>
              <a:gd name="connsiteX7" fmla="*/ 1347184 w 12192418"/>
              <a:gd name="connsiteY7" fmla="*/ 201077 h 5095933"/>
              <a:gd name="connsiteX8" fmla="*/ 1642223 w 12192418"/>
              <a:gd name="connsiteY8" fmla="*/ 238560 h 5095933"/>
              <a:gd name="connsiteX9" fmla="*/ 1962864 w 12192418"/>
              <a:gd name="connsiteY9" fmla="*/ 276043 h 5095933"/>
              <a:gd name="connsiteX10" fmla="*/ 2304232 w 12192418"/>
              <a:gd name="connsiteY10" fmla="*/ 314227 h 5095933"/>
              <a:gd name="connsiteX11" fmla="*/ 2672421 w 12192418"/>
              <a:gd name="connsiteY11" fmla="*/ 349608 h 5095933"/>
              <a:gd name="connsiteX12" fmla="*/ 3057678 w 12192418"/>
              <a:gd name="connsiteY12" fmla="*/ 383588 h 5095933"/>
              <a:gd name="connsiteX13" fmla="*/ 3464881 w 12192418"/>
              <a:gd name="connsiteY13" fmla="*/ 414415 h 5095933"/>
              <a:gd name="connsiteX14" fmla="*/ 3889152 w 12192418"/>
              <a:gd name="connsiteY14" fmla="*/ 443841 h 5095933"/>
              <a:gd name="connsiteX15" fmla="*/ 4331710 w 12192418"/>
              <a:gd name="connsiteY15" fmla="*/ 471515 h 5095933"/>
              <a:gd name="connsiteX16" fmla="*/ 4558476 w 12192418"/>
              <a:gd name="connsiteY16" fmla="*/ 481324 h 5095933"/>
              <a:gd name="connsiteX17" fmla="*/ 4790118 w 12192418"/>
              <a:gd name="connsiteY17" fmla="*/ 492183 h 5095933"/>
              <a:gd name="connsiteX18" fmla="*/ 5025418 w 12192418"/>
              <a:gd name="connsiteY18" fmla="*/ 502342 h 5095933"/>
              <a:gd name="connsiteX19" fmla="*/ 5261937 w 12192418"/>
              <a:gd name="connsiteY19" fmla="*/ 508998 h 5095933"/>
              <a:gd name="connsiteX20" fmla="*/ 5503332 w 12192418"/>
              <a:gd name="connsiteY20" fmla="*/ 514953 h 5095933"/>
              <a:gd name="connsiteX21" fmla="*/ 5747167 w 12192418"/>
              <a:gd name="connsiteY21" fmla="*/ 521259 h 5095933"/>
              <a:gd name="connsiteX22" fmla="*/ 5995877 w 12192418"/>
              <a:gd name="connsiteY22" fmla="*/ 525463 h 5095933"/>
              <a:gd name="connsiteX23" fmla="*/ 6247026 w 12192418"/>
              <a:gd name="connsiteY23" fmla="*/ 525463 h 5095933"/>
              <a:gd name="connsiteX24" fmla="*/ 6500613 w 12192418"/>
              <a:gd name="connsiteY24" fmla="*/ 527565 h 5095933"/>
              <a:gd name="connsiteX25" fmla="*/ 6756639 w 12192418"/>
              <a:gd name="connsiteY25" fmla="*/ 525463 h 5095933"/>
              <a:gd name="connsiteX26" fmla="*/ 7016322 w 12192418"/>
              <a:gd name="connsiteY26" fmla="*/ 521259 h 5095933"/>
              <a:gd name="connsiteX27" fmla="*/ 7276005 w 12192418"/>
              <a:gd name="connsiteY27" fmla="*/ 517406 h 5095933"/>
              <a:gd name="connsiteX28" fmla="*/ 7539345 w 12192418"/>
              <a:gd name="connsiteY28" fmla="*/ 508998 h 5095933"/>
              <a:gd name="connsiteX29" fmla="*/ 7805124 w 12192418"/>
              <a:gd name="connsiteY29" fmla="*/ 500241 h 5095933"/>
              <a:gd name="connsiteX30" fmla="*/ 8070903 w 12192418"/>
              <a:gd name="connsiteY30" fmla="*/ 490082 h 5095933"/>
              <a:gd name="connsiteX31" fmla="*/ 8339121 w 12192418"/>
              <a:gd name="connsiteY31" fmla="*/ 475719 h 5095933"/>
              <a:gd name="connsiteX32" fmla="*/ 8609776 w 12192418"/>
              <a:gd name="connsiteY32" fmla="*/ 458554 h 5095933"/>
              <a:gd name="connsiteX33" fmla="*/ 8881651 w 12192418"/>
              <a:gd name="connsiteY33" fmla="*/ 442089 h 5095933"/>
              <a:gd name="connsiteX34" fmla="*/ 9153526 w 12192418"/>
              <a:gd name="connsiteY34" fmla="*/ 421071 h 5095933"/>
              <a:gd name="connsiteX35" fmla="*/ 9429058 w 12192418"/>
              <a:gd name="connsiteY35" fmla="*/ 395849 h 5095933"/>
              <a:gd name="connsiteX36" fmla="*/ 9700933 w 12192418"/>
              <a:gd name="connsiteY36" fmla="*/ 370626 h 5095933"/>
              <a:gd name="connsiteX37" fmla="*/ 9977684 w 12192418"/>
              <a:gd name="connsiteY37" fmla="*/ 341551 h 5095933"/>
              <a:gd name="connsiteX38" fmla="*/ 10255655 w 12192418"/>
              <a:gd name="connsiteY38" fmla="*/ 309673 h 5095933"/>
              <a:gd name="connsiteX39" fmla="*/ 10529968 w 12192418"/>
              <a:gd name="connsiteY39" fmla="*/ 276043 h 5095933"/>
              <a:gd name="connsiteX40" fmla="*/ 10807939 w 12192418"/>
              <a:gd name="connsiteY40" fmla="*/ 236809 h 5095933"/>
              <a:gd name="connsiteX41" fmla="*/ 11084690 w 12192418"/>
              <a:gd name="connsiteY41" fmla="*/ 194772 h 5095933"/>
              <a:gd name="connsiteX42" fmla="*/ 11362661 w 12192418"/>
              <a:gd name="connsiteY42" fmla="*/ 153085 h 5095933"/>
              <a:gd name="connsiteX43" fmla="*/ 11639412 w 12192418"/>
              <a:gd name="connsiteY43" fmla="*/ 104392 h 5095933"/>
              <a:gd name="connsiteX44" fmla="*/ 11914945 w 12192418"/>
              <a:gd name="connsiteY44" fmla="*/ 54648 h 5095933"/>
              <a:gd name="connsiteX45" fmla="*/ 12191696 w 12192418"/>
              <a:gd name="connsiteY45" fmla="*/ 2452 h 5095933"/>
              <a:gd name="connsiteX46" fmla="*/ 12191696 w 12192418"/>
              <a:gd name="connsiteY46" fmla="*/ 2109542 h 5095933"/>
              <a:gd name="connsiteX47" fmla="*/ 12191999 w 12192418"/>
              <a:gd name="connsiteY47" fmla="*/ 2109542 h 5095933"/>
              <a:gd name="connsiteX48" fmla="*/ 12191999 w 12192418"/>
              <a:gd name="connsiteY48" fmla="*/ 2802467 h 5095933"/>
              <a:gd name="connsiteX49" fmla="*/ 12192418 w 12192418"/>
              <a:gd name="connsiteY49" fmla="*/ 2802467 h 5095933"/>
              <a:gd name="connsiteX50" fmla="*/ 12192418 w 12192418"/>
              <a:gd name="connsiteY50" fmla="*/ 5095933 h 5095933"/>
              <a:gd name="connsiteX51" fmla="*/ 1 w 12192418"/>
              <a:gd name="connsiteY51" fmla="*/ 5095933 h 5095933"/>
              <a:gd name="connsiteX52" fmla="*/ 1 w 12192418"/>
              <a:gd name="connsiteY52" fmla="*/ 4074529 h 5095933"/>
              <a:gd name="connsiteX53" fmla="*/ 0 w 12192418"/>
              <a:gd name="connsiteY53" fmla="*/ 4074529 h 5095933"/>
              <a:gd name="connsiteX54" fmla="*/ 0 w 12192418"/>
              <a:gd name="connsiteY54" fmla="*/ 2109542 h 5095933"/>
              <a:gd name="connsiteX55" fmla="*/ 1 w 12192418"/>
              <a:gd name="connsiteY55" fmla="*/ 2109542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192418" h="5095933">
                <a:moveTo>
                  <a:pt x="1" y="0"/>
                </a:moveTo>
                <a:lnTo>
                  <a:pt x="71932" y="12261"/>
                </a:lnTo>
                <a:lnTo>
                  <a:pt x="282849" y="48343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4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7"/>
                </a:lnTo>
                <a:lnTo>
                  <a:pt x="2672421" y="349608"/>
                </a:lnTo>
                <a:lnTo>
                  <a:pt x="3057678" y="383588"/>
                </a:lnTo>
                <a:lnTo>
                  <a:pt x="3464881" y="414415"/>
                </a:lnTo>
                <a:lnTo>
                  <a:pt x="3889152" y="443841"/>
                </a:lnTo>
                <a:lnTo>
                  <a:pt x="4331710" y="471515"/>
                </a:lnTo>
                <a:lnTo>
                  <a:pt x="4558476" y="481324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7" y="521259"/>
                </a:lnTo>
                <a:lnTo>
                  <a:pt x="5995877" y="525463"/>
                </a:lnTo>
                <a:lnTo>
                  <a:pt x="6247026" y="525463"/>
                </a:lnTo>
                <a:lnTo>
                  <a:pt x="6500613" y="527565"/>
                </a:lnTo>
                <a:lnTo>
                  <a:pt x="6756639" y="525463"/>
                </a:lnTo>
                <a:lnTo>
                  <a:pt x="7016322" y="521259"/>
                </a:lnTo>
                <a:lnTo>
                  <a:pt x="7276005" y="517406"/>
                </a:lnTo>
                <a:lnTo>
                  <a:pt x="7539345" y="508998"/>
                </a:lnTo>
                <a:lnTo>
                  <a:pt x="7805124" y="500241"/>
                </a:lnTo>
                <a:lnTo>
                  <a:pt x="8070903" y="490082"/>
                </a:lnTo>
                <a:lnTo>
                  <a:pt x="8339121" y="475719"/>
                </a:lnTo>
                <a:lnTo>
                  <a:pt x="8609776" y="458554"/>
                </a:lnTo>
                <a:lnTo>
                  <a:pt x="8881651" y="442089"/>
                </a:lnTo>
                <a:lnTo>
                  <a:pt x="9153526" y="421071"/>
                </a:lnTo>
                <a:lnTo>
                  <a:pt x="9429058" y="395849"/>
                </a:lnTo>
                <a:lnTo>
                  <a:pt x="9700933" y="370626"/>
                </a:lnTo>
                <a:lnTo>
                  <a:pt x="9977684" y="341551"/>
                </a:lnTo>
                <a:lnTo>
                  <a:pt x="10255655" y="309673"/>
                </a:lnTo>
                <a:lnTo>
                  <a:pt x="10529968" y="276043"/>
                </a:lnTo>
                <a:lnTo>
                  <a:pt x="10807939" y="236809"/>
                </a:lnTo>
                <a:lnTo>
                  <a:pt x="11084690" y="194772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109542"/>
                </a:lnTo>
                <a:lnTo>
                  <a:pt x="12191999" y="2109542"/>
                </a:lnTo>
                <a:lnTo>
                  <a:pt x="12191999" y="2802467"/>
                </a:lnTo>
                <a:lnTo>
                  <a:pt x="12192418" y="2802467"/>
                </a:lnTo>
                <a:lnTo>
                  <a:pt x="12192418" y="5095933"/>
                </a:lnTo>
                <a:lnTo>
                  <a:pt x="1" y="5095933"/>
                </a:lnTo>
                <a:lnTo>
                  <a:pt x="1" y="4074529"/>
                </a:lnTo>
                <a:lnTo>
                  <a:pt x="0" y="4074529"/>
                </a:lnTo>
                <a:lnTo>
                  <a:pt x="0" y="2109542"/>
                </a:lnTo>
                <a:lnTo>
                  <a:pt x="1" y="21095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8423205D-5620-442B-A326-61101032EA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3336475"/>
              </p:ext>
            </p:extLst>
          </p:nvPr>
        </p:nvGraphicFramePr>
        <p:xfrm>
          <a:off x="386376" y="1739575"/>
          <a:ext cx="11419245" cy="5095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02631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E41826925F3540B5A18FF5C6B7DF7A" ma:contentTypeVersion="11" ma:contentTypeDescription="Een nieuw document maken." ma:contentTypeScope="" ma:versionID="b67141978ab03e00fa3a59a235163302">
  <xsd:schema xmlns:xsd="http://www.w3.org/2001/XMLSchema" xmlns:xs="http://www.w3.org/2001/XMLSchema" xmlns:p="http://schemas.microsoft.com/office/2006/metadata/properties" xmlns:ns3="6ed89db6-d158-478a-a795-465c84313332" xmlns:ns4="46bba6e6-d903-448b-921b-6d9b5118dcef" targetNamespace="http://schemas.microsoft.com/office/2006/metadata/properties" ma:root="true" ma:fieldsID="966e2cd3188c61bb8286ab1230adfde5" ns3:_="" ns4:_="">
    <xsd:import namespace="6ed89db6-d158-478a-a795-465c84313332"/>
    <xsd:import namespace="46bba6e6-d903-448b-921b-6d9b5118dce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d89db6-d158-478a-a795-465c843133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ba6e6-d903-448b-921b-6d9b5118dce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FA4173-5E4C-420B-BDB8-C986336F3C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BDB30-709D-4026-8321-5AB8945E755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E29E282-86A8-45C1-BB8C-88B6E690AA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d89db6-d158-478a-a795-465c84313332"/>
    <ds:schemaRef ds:uri="46bba6e6-d903-448b-921b-6d9b5118dc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Breedbeeld</PresentationFormat>
  <Paragraphs>47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</vt:lpstr>
      <vt:lpstr>Wingdings 3</vt:lpstr>
      <vt:lpstr>Ion</vt:lpstr>
      <vt:lpstr>H2 bewegen 2.1: bot en kraakbeen</vt:lpstr>
      <vt:lpstr>Wat gaan we vandaag doen?</vt:lpstr>
      <vt:lpstr>Lesdoelen</vt:lpstr>
      <vt:lpstr>Botweefsel</vt:lpstr>
      <vt:lpstr>Kraakbeen</vt:lpstr>
      <vt:lpstr>Uitleg practicum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2020-01-19T12:18:43Z</dcterms:created>
  <dcterms:modified xsi:type="dcterms:W3CDTF">2020-01-21T10:07:48Z</dcterms:modified>
</cp:coreProperties>
</file>