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58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58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75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83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80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05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41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99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33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13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4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A18B22-912F-4835-865F-EF162B0AD395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AA3ECE4-A976-4239-8944-CB03051D3BF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3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F6258-08F3-42EB-9464-94389EDE81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Wiskunde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8B8100-B58C-4156-A97C-3C28C26F4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Paragraaf 2.3</a:t>
            </a:r>
          </a:p>
        </p:txBody>
      </p:sp>
    </p:spTree>
    <p:extLst>
      <p:ext uri="{BB962C8B-B14F-4D97-AF65-F5344CB8AC3E}">
        <p14:creationId xmlns:p14="http://schemas.microsoft.com/office/powerpoint/2010/main" val="268429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BDD8F-C023-4CC6-89BE-05DE1570B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2159C6-A010-4A51-A432-42B89FEE1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Toets H1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Opdrachtje bespreken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Negatieve getallen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Wikiwijs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Voor na de vakantie…</a:t>
            </a:r>
          </a:p>
        </p:txBody>
      </p:sp>
    </p:spTree>
    <p:extLst>
      <p:ext uri="{BB962C8B-B14F-4D97-AF65-F5344CB8AC3E}">
        <p14:creationId xmlns:p14="http://schemas.microsoft.com/office/powerpoint/2010/main" val="299426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5E8C84-D8C8-4A9C-AACD-E0C1C110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bespreken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BB9E52CB-802F-4E66-A855-330EB560C1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l-NL" dirty="0"/>
                  <a:t>Opdracht 9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	128 : 4 – (25 – 17) </a:t>
                </a:r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dirty="0"/>
                  <a:t> 4 + 48 : 12 – 4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BB9E52CB-802F-4E66-A855-330EB560C1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527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5E8C84-D8C8-4A9C-AACD-E0C1C110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9E52CB-802F-4E66-A855-330EB560C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9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800 – (300 – (200 – 150) • 2) – 450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28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036D0-A18C-442C-BE54-C2E97836E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Negatieve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A96660-09B4-494E-880C-3F1C4A802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Basisschool ?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Wat weten we al ?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Negatief &amp; Positief</a:t>
            </a:r>
          </a:p>
          <a:p>
            <a:pPr marL="0" indent="0">
              <a:buNone/>
            </a:pPr>
            <a:r>
              <a:rPr lang="nl-NL" dirty="0"/>
              <a:t>Onder 0 &amp; Boven 0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375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28080-0BD0-43C0-90CD-D1BF50EC0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Negatieve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BF9EE0-6266-413B-B38E-8368DA0A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Hoe groter het negatieve getal, hoe kleiner het is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Negatief getal + …	</a:t>
            </a:r>
            <a:r>
              <a:rPr lang="nl-NL" dirty="0">
                <a:sym typeface="Wingdings" panose="05000000000000000000" pitchFamily="2" charset="2"/>
              </a:rPr>
              <a:t>Getal wordt groter	(=minder negatief)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Negatief getal - …	Getal wordt kleiner	(=nog negatiever)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10 + -1 = 			10 - -1 =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= 	≈	&gt;	&lt;</a:t>
            </a:r>
          </a:p>
        </p:txBody>
      </p:sp>
    </p:spTree>
    <p:extLst>
      <p:ext uri="{BB962C8B-B14F-4D97-AF65-F5344CB8AC3E}">
        <p14:creationId xmlns:p14="http://schemas.microsoft.com/office/powerpoint/2010/main" val="315044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1041EC-DE45-4B91-BA58-25DD4241A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93FA39-E055-47AC-AAD7-9003CC799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Pak je iPad en ga naar Safari </a:t>
            </a:r>
            <a:r>
              <a:rPr lang="nl-NL" dirty="0">
                <a:sym typeface="Wingdings" panose="05000000000000000000" pitchFamily="2" charset="2"/>
              </a:rPr>
              <a:t> Favorieten  Wikiwijs Getallen en Formules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u="sng" dirty="0">
                <a:sym typeface="Wingdings" panose="05000000000000000000" pitchFamily="2" charset="2"/>
              </a:rPr>
              <a:t>Lees</a:t>
            </a:r>
            <a:r>
              <a:rPr lang="nl-NL" dirty="0">
                <a:sym typeface="Wingdings" panose="05000000000000000000" pitchFamily="2" charset="2"/>
              </a:rPr>
              <a:t> wat je moet doen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u="sng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Kom je er niet uit ?	Steek je vinger op 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5066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40146-F23E-4999-8845-CB5DF1DDE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 H1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B6FC45-2F7F-4111-8661-1FD73897B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Geen spullen op tafel 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Geen telefoons of </a:t>
            </a:r>
            <a:r>
              <a:rPr lang="nl-NL" dirty="0" err="1"/>
              <a:t>iPads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Kijk naar de vragen waar rode sterretjes bij staan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Dit zijn wiskundige fouten, nu </a:t>
            </a:r>
            <a:r>
              <a:rPr lang="nl-NL" u="sng" dirty="0"/>
              <a:t>nog</a:t>
            </a:r>
            <a:r>
              <a:rPr lang="nl-NL" dirty="0"/>
              <a:t> geen puntenaftrek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Heb je vragen ? Steek je vinger op dan kom ik langs</a:t>
            </a:r>
          </a:p>
        </p:txBody>
      </p:sp>
    </p:spTree>
    <p:extLst>
      <p:ext uri="{BB962C8B-B14F-4D97-AF65-F5344CB8AC3E}">
        <p14:creationId xmlns:p14="http://schemas.microsoft.com/office/powerpoint/2010/main" val="2261743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9EA4A-9D87-4537-92A6-48D60A1F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na de vakantie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069A83-6B43-4EC2-9C60-A531C0625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opdracht 39, 40, 45, 48, 49, 51, 55</a:t>
            </a:r>
          </a:p>
          <a:p>
            <a:r>
              <a:rPr lang="nl-NL" dirty="0"/>
              <a:t>Meenemen: iPad, oortjes en rekenmachine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7107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TM02900720[[fn=Integraal]]</Template>
  <TotalTime>758</TotalTime>
  <Words>240</Words>
  <Application>Microsoft Office PowerPoint</Application>
  <PresentationFormat>Breedbeeld</PresentationFormat>
  <Paragraphs>49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Tw Cen MT</vt:lpstr>
      <vt:lpstr>Tw Cen MT Condensed</vt:lpstr>
      <vt:lpstr>Wingdings 3</vt:lpstr>
      <vt:lpstr>Integraal</vt:lpstr>
      <vt:lpstr>Wiskunde </vt:lpstr>
      <vt:lpstr>Wat gaan we doen ?</vt:lpstr>
      <vt:lpstr>Opdrachten bespreken</vt:lpstr>
      <vt:lpstr>Opdrachten bespreken</vt:lpstr>
      <vt:lpstr>Negatieve getallen</vt:lpstr>
      <vt:lpstr>Negatieve getallen</vt:lpstr>
      <vt:lpstr>Wikiwijs</vt:lpstr>
      <vt:lpstr>Toets H1</vt:lpstr>
      <vt:lpstr>Voor na de vakantie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5</cp:revision>
  <dcterms:created xsi:type="dcterms:W3CDTF">2020-10-14T17:58:37Z</dcterms:created>
  <dcterms:modified xsi:type="dcterms:W3CDTF">2020-10-15T06:36:59Z</dcterms:modified>
</cp:coreProperties>
</file>