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4"/>
  </p:notesMasterIdLst>
  <p:handoutMasterIdLst>
    <p:handoutMasterId r:id="rId15"/>
  </p:handoutMasterIdLst>
  <p:sldIdLst>
    <p:sldId id="256" r:id="rId5"/>
    <p:sldId id="273" r:id="rId6"/>
    <p:sldId id="277" r:id="rId7"/>
    <p:sldId id="276" r:id="rId8"/>
    <p:sldId id="278" r:id="rId9"/>
    <p:sldId id="281" r:id="rId10"/>
    <p:sldId id="283" r:id="rId11"/>
    <p:sldId id="282" r:id="rId12"/>
    <p:sldId id="274" r:id="rId13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hijs Rutters" initials="TR" lastIdx="0" clrIdx="0">
    <p:extLst>
      <p:ext uri="{19B8F6BF-5375-455C-9EA6-DF929625EA0E}">
        <p15:presenceInfo xmlns:p15="http://schemas.microsoft.com/office/powerpoint/2012/main" userId="S-1-5-21-2483263013-661348462-4172844734-353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  <a:srgbClr val="99CC00"/>
    <a:srgbClr val="669900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0016" autoAdjust="0"/>
    <p:restoredTop sz="94660"/>
  </p:normalViewPr>
  <p:slideViewPr>
    <p:cSldViewPr snapToGrid="0">
      <p:cViewPr varScale="1">
        <p:scale>
          <a:sx n="85" d="100"/>
          <a:sy n="85" d="100"/>
        </p:scale>
        <p:origin x="53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98" d="100"/>
          <a:sy n="98" d="100"/>
        </p:scale>
        <p:origin x="3516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ijs Rutters" userId="761125c1-00ae-4ec6-b06e-bc336457c006" providerId="ADAL" clId="{B846CA9D-9411-4F5A-A634-01A531C3865E}"/>
    <pc:docChg chg="modSld">
      <pc:chgData name="Thijs Rutters" userId="761125c1-00ae-4ec6-b06e-bc336457c006" providerId="ADAL" clId="{B846CA9D-9411-4F5A-A634-01A531C3865E}" dt="2019-12-18T07:38:05.286" v="18" actId="20577"/>
      <pc:docMkLst>
        <pc:docMk/>
      </pc:docMkLst>
      <pc:sldChg chg="addSp modSp">
        <pc:chgData name="Thijs Rutters" userId="761125c1-00ae-4ec6-b06e-bc336457c006" providerId="ADAL" clId="{B846CA9D-9411-4F5A-A634-01A531C3865E}" dt="2019-12-18T07:38:05.286" v="18" actId="20577"/>
        <pc:sldMkLst>
          <pc:docMk/>
          <pc:sldMk cId="1224563068" sldId="277"/>
        </pc:sldMkLst>
        <pc:spChg chg="add mod">
          <ac:chgData name="Thijs Rutters" userId="761125c1-00ae-4ec6-b06e-bc336457c006" providerId="ADAL" clId="{B846CA9D-9411-4F5A-A634-01A531C3865E}" dt="2019-12-18T07:38:05.286" v="18" actId="20577"/>
          <ac:spMkLst>
            <pc:docMk/>
            <pc:sldMk cId="1224563068" sldId="277"/>
            <ac:spMk id="2" creationId="{B0D06496-0BB4-4A84-B59F-D005277A38A4}"/>
          </ac:spMkLst>
        </pc:spChg>
      </pc:sldChg>
    </pc:docChg>
  </pc:docChgLst>
  <pc:docChgLst>
    <pc:chgData name="Thijs Rutters" userId="761125c1-00ae-4ec6-b06e-bc336457c006" providerId="ADAL" clId="{9148AD4C-C767-4DCB-9D34-E5A03B4B6699}"/>
    <pc:docChg chg="undo custSel addSld delSld modSld sldOrd">
      <pc:chgData name="Thijs Rutters" userId="761125c1-00ae-4ec6-b06e-bc336457c006" providerId="ADAL" clId="{9148AD4C-C767-4DCB-9D34-E5A03B4B6699}" dt="2019-12-17T15:28:58.767" v="371" actId="20577"/>
      <pc:docMkLst>
        <pc:docMk/>
      </pc:docMkLst>
      <pc:sldChg chg="addSp delSp modSp ord">
        <pc:chgData name="Thijs Rutters" userId="761125c1-00ae-4ec6-b06e-bc336457c006" providerId="ADAL" clId="{9148AD4C-C767-4DCB-9D34-E5A03B4B6699}" dt="2019-12-17T14:46:38.877" v="10"/>
        <pc:sldMkLst>
          <pc:docMk/>
          <pc:sldMk cId="457650294" sldId="274"/>
        </pc:sldMkLst>
        <pc:spChg chg="del mod">
          <ac:chgData name="Thijs Rutters" userId="761125c1-00ae-4ec6-b06e-bc336457c006" providerId="ADAL" clId="{9148AD4C-C767-4DCB-9D34-E5A03B4B6699}" dt="2019-12-17T14:45:45.100" v="7" actId="478"/>
          <ac:spMkLst>
            <pc:docMk/>
            <pc:sldMk cId="457650294" sldId="274"/>
            <ac:spMk id="2" creationId="{4B87088D-8CEE-4A4E-90E7-55FBB9E81731}"/>
          </ac:spMkLst>
        </pc:spChg>
        <pc:picChg chg="add del">
          <ac:chgData name="Thijs Rutters" userId="761125c1-00ae-4ec6-b06e-bc336457c006" providerId="ADAL" clId="{9148AD4C-C767-4DCB-9D34-E5A03B4B6699}" dt="2019-12-17T14:45:36.973" v="5" actId="478"/>
          <ac:picMkLst>
            <pc:docMk/>
            <pc:sldMk cId="457650294" sldId="274"/>
            <ac:picMk id="7" creationId="{D3670B57-4956-4FD0-A9B7-C511CAE925FD}"/>
          </ac:picMkLst>
        </pc:picChg>
      </pc:sldChg>
      <pc:sldChg chg="addSp modSp">
        <pc:chgData name="Thijs Rutters" userId="761125c1-00ae-4ec6-b06e-bc336457c006" providerId="ADAL" clId="{9148AD4C-C767-4DCB-9D34-E5A03B4B6699}" dt="2019-12-17T15:07:14.846" v="83" actId="207"/>
        <pc:sldMkLst>
          <pc:docMk/>
          <pc:sldMk cId="414377316" sldId="276"/>
        </pc:sldMkLst>
        <pc:spChg chg="add mod">
          <ac:chgData name="Thijs Rutters" userId="761125c1-00ae-4ec6-b06e-bc336457c006" providerId="ADAL" clId="{9148AD4C-C767-4DCB-9D34-E5A03B4B6699}" dt="2019-12-17T15:06:42.707" v="80" actId="1076"/>
          <ac:spMkLst>
            <pc:docMk/>
            <pc:sldMk cId="414377316" sldId="276"/>
            <ac:spMk id="3" creationId="{FE530DB6-E31E-41BC-AC79-7FD8041D996D}"/>
          </ac:spMkLst>
        </pc:spChg>
        <pc:spChg chg="mod">
          <ac:chgData name="Thijs Rutters" userId="761125c1-00ae-4ec6-b06e-bc336457c006" providerId="ADAL" clId="{9148AD4C-C767-4DCB-9D34-E5A03B4B6699}" dt="2019-12-17T15:07:14.846" v="83" actId="207"/>
          <ac:spMkLst>
            <pc:docMk/>
            <pc:sldMk cId="414377316" sldId="276"/>
            <ac:spMk id="12" creationId="{49BCF55C-A1CF-464C-9E4D-165A63AA2C7D}"/>
          </ac:spMkLst>
        </pc:spChg>
        <pc:spChg chg="mod">
          <ac:chgData name="Thijs Rutters" userId="761125c1-00ae-4ec6-b06e-bc336457c006" providerId="ADAL" clId="{9148AD4C-C767-4DCB-9D34-E5A03B4B6699}" dt="2019-12-17T15:07:02.296" v="81" actId="207"/>
          <ac:spMkLst>
            <pc:docMk/>
            <pc:sldMk cId="414377316" sldId="276"/>
            <ac:spMk id="13" creationId="{A4A65CAC-3D04-4608-AB70-7341292AADD1}"/>
          </ac:spMkLst>
        </pc:spChg>
        <pc:spChg chg="mod">
          <ac:chgData name="Thijs Rutters" userId="761125c1-00ae-4ec6-b06e-bc336457c006" providerId="ADAL" clId="{9148AD4C-C767-4DCB-9D34-E5A03B4B6699}" dt="2019-12-17T15:07:10.494" v="82" actId="207"/>
          <ac:spMkLst>
            <pc:docMk/>
            <pc:sldMk cId="414377316" sldId="276"/>
            <ac:spMk id="14" creationId="{C3908D6D-2B60-4C56-A903-527D234B53B4}"/>
          </ac:spMkLst>
        </pc:spChg>
        <pc:picChg chg="add mod">
          <ac:chgData name="Thijs Rutters" userId="761125c1-00ae-4ec6-b06e-bc336457c006" providerId="ADAL" clId="{9148AD4C-C767-4DCB-9D34-E5A03B4B6699}" dt="2019-12-17T15:06:36.213" v="79" actId="1076"/>
          <ac:picMkLst>
            <pc:docMk/>
            <pc:sldMk cId="414377316" sldId="276"/>
            <ac:picMk id="4" creationId="{DB1D0BCC-767B-4754-BE0B-65E4DA00D88E}"/>
          </ac:picMkLst>
        </pc:picChg>
      </pc:sldChg>
      <pc:sldChg chg="modSp addCm delCm">
        <pc:chgData name="Thijs Rutters" userId="761125c1-00ae-4ec6-b06e-bc336457c006" providerId="ADAL" clId="{9148AD4C-C767-4DCB-9D34-E5A03B4B6699}" dt="2019-12-17T15:16:01.176" v="121" actId="20577"/>
        <pc:sldMkLst>
          <pc:docMk/>
          <pc:sldMk cId="1224563068" sldId="277"/>
        </pc:sldMkLst>
        <pc:spChg chg="mod">
          <ac:chgData name="Thijs Rutters" userId="761125c1-00ae-4ec6-b06e-bc336457c006" providerId="ADAL" clId="{9148AD4C-C767-4DCB-9D34-E5A03B4B6699}" dt="2019-12-17T15:15:45.499" v="99" actId="20577"/>
          <ac:spMkLst>
            <pc:docMk/>
            <pc:sldMk cId="1224563068" sldId="277"/>
            <ac:spMk id="6" creationId="{25FB1C33-270E-4EEE-9434-725FC5594EA1}"/>
          </ac:spMkLst>
        </pc:spChg>
        <pc:spChg chg="mod">
          <ac:chgData name="Thijs Rutters" userId="761125c1-00ae-4ec6-b06e-bc336457c006" providerId="ADAL" clId="{9148AD4C-C767-4DCB-9D34-E5A03B4B6699}" dt="2019-12-17T15:16:01.176" v="121" actId="20577"/>
          <ac:spMkLst>
            <pc:docMk/>
            <pc:sldMk cId="1224563068" sldId="277"/>
            <ac:spMk id="8" creationId="{D87B8175-392A-4E0A-9D39-A55F87F8E19D}"/>
          </ac:spMkLst>
        </pc:spChg>
      </pc:sldChg>
      <pc:sldChg chg="addSp delSp modSp add del">
        <pc:chgData name="Thijs Rutters" userId="761125c1-00ae-4ec6-b06e-bc336457c006" providerId="ADAL" clId="{9148AD4C-C767-4DCB-9D34-E5A03B4B6699}" dt="2019-12-17T14:59:06.261" v="70" actId="14100"/>
        <pc:sldMkLst>
          <pc:docMk/>
          <pc:sldMk cId="2944037317" sldId="278"/>
        </pc:sldMkLst>
        <pc:spChg chg="add del">
          <ac:chgData name="Thijs Rutters" userId="761125c1-00ae-4ec6-b06e-bc336457c006" providerId="ADAL" clId="{9148AD4C-C767-4DCB-9D34-E5A03B4B6699}" dt="2019-12-17T14:57:08.485" v="18" actId="478"/>
          <ac:spMkLst>
            <pc:docMk/>
            <pc:sldMk cId="2944037317" sldId="278"/>
            <ac:spMk id="2" creationId="{92D361EB-6A87-44A5-A767-2798DED63DA7}"/>
          </ac:spMkLst>
        </pc:spChg>
        <pc:spChg chg="del">
          <ac:chgData name="Thijs Rutters" userId="761125c1-00ae-4ec6-b06e-bc336457c006" providerId="ADAL" clId="{9148AD4C-C767-4DCB-9D34-E5A03B4B6699}" dt="2019-12-17T14:57:13.748" v="19" actId="478"/>
          <ac:spMkLst>
            <pc:docMk/>
            <pc:sldMk cId="2944037317" sldId="278"/>
            <ac:spMk id="3" creationId="{B78DCF28-15B6-40D5-877B-5AF1A5133AF5}"/>
          </ac:spMkLst>
        </pc:spChg>
        <pc:spChg chg="del">
          <ac:chgData name="Thijs Rutters" userId="761125c1-00ae-4ec6-b06e-bc336457c006" providerId="ADAL" clId="{9148AD4C-C767-4DCB-9D34-E5A03B4B6699}" dt="2019-12-17T14:57:15.061" v="20" actId="478"/>
          <ac:spMkLst>
            <pc:docMk/>
            <pc:sldMk cId="2944037317" sldId="278"/>
            <ac:spMk id="4" creationId="{D550A8FF-3D9D-4EC1-8379-BCE0F8287368}"/>
          </ac:spMkLst>
        </pc:spChg>
        <pc:picChg chg="add del mod">
          <ac:chgData name="Thijs Rutters" userId="761125c1-00ae-4ec6-b06e-bc336457c006" providerId="ADAL" clId="{9148AD4C-C767-4DCB-9D34-E5A03B4B6699}" dt="2019-12-17T14:57:05.597" v="17"/>
          <ac:picMkLst>
            <pc:docMk/>
            <pc:sldMk cId="2944037317" sldId="278"/>
            <ac:picMk id="2050" creationId="{ABA4EF87-8019-4C52-BB7C-3784296A44DB}"/>
          </ac:picMkLst>
        </pc:picChg>
        <pc:picChg chg="add del mod">
          <ac:chgData name="Thijs Rutters" userId="761125c1-00ae-4ec6-b06e-bc336457c006" providerId="ADAL" clId="{9148AD4C-C767-4DCB-9D34-E5A03B4B6699}" dt="2019-12-17T14:58:57.933" v="67" actId="478"/>
          <ac:picMkLst>
            <pc:docMk/>
            <pc:sldMk cId="2944037317" sldId="278"/>
            <ac:picMk id="2052" creationId="{860F1DAD-49D2-4077-836C-3582D742AA92}"/>
          </ac:picMkLst>
        </pc:picChg>
        <pc:picChg chg="add mod">
          <ac:chgData name="Thijs Rutters" userId="761125c1-00ae-4ec6-b06e-bc336457c006" providerId="ADAL" clId="{9148AD4C-C767-4DCB-9D34-E5A03B4B6699}" dt="2019-12-17T14:59:06.261" v="70" actId="14100"/>
          <ac:picMkLst>
            <pc:docMk/>
            <pc:sldMk cId="2944037317" sldId="278"/>
            <ac:picMk id="2054" creationId="{85E704D2-52FA-472B-9899-D10C0F1E066F}"/>
          </ac:picMkLst>
        </pc:picChg>
      </pc:sldChg>
      <pc:sldChg chg="addSp delSp modSp add del">
        <pc:chgData name="Thijs Rutters" userId="761125c1-00ae-4ec6-b06e-bc336457c006" providerId="ADAL" clId="{9148AD4C-C767-4DCB-9D34-E5A03B4B6699}" dt="2019-12-17T15:26:21.427" v="355" actId="2696"/>
        <pc:sldMkLst>
          <pc:docMk/>
          <pc:sldMk cId="4182194809" sldId="279"/>
        </pc:sldMkLst>
        <pc:spChg chg="del">
          <ac:chgData name="Thijs Rutters" userId="761125c1-00ae-4ec6-b06e-bc336457c006" providerId="ADAL" clId="{9148AD4C-C767-4DCB-9D34-E5A03B4B6699}" dt="2019-12-17T15:00:34.241" v="72" actId="478"/>
          <ac:spMkLst>
            <pc:docMk/>
            <pc:sldMk cId="4182194809" sldId="279"/>
            <ac:spMk id="2" creationId="{8C588C7A-914B-43FE-92D6-7D602A9F1B74}"/>
          </ac:spMkLst>
        </pc:spChg>
        <pc:spChg chg="del">
          <ac:chgData name="Thijs Rutters" userId="761125c1-00ae-4ec6-b06e-bc336457c006" providerId="ADAL" clId="{9148AD4C-C767-4DCB-9D34-E5A03B4B6699}" dt="2019-12-17T15:00:37.884" v="73" actId="478"/>
          <ac:spMkLst>
            <pc:docMk/>
            <pc:sldMk cId="4182194809" sldId="279"/>
            <ac:spMk id="3" creationId="{B882A98C-1AB1-442D-BD64-65DAD8FD51F7}"/>
          </ac:spMkLst>
        </pc:spChg>
        <pc:spChg chg="del">
          <ac:chgData name="Thijs Rutters" userId="761125c1-00ae-4ec6-b06e-bc336457c006" providerId="ADAL" clId="{9148AD4C-C767-4DCB-9D34-E5A03B4B6699}" dt="2019-12-17T15:00:40.603" v="74" actId="478"/>
          <ac:spMkLst>
            <pc:docMk/>
            <pc:sldMk cId="4182194809" sldId="279"/>
            <ac:spMk id="4" creationId="{337FD067-66A2-41E5-9154-88F614EA4861}"/>
          </ac:spMkLst>
        </pc:spChg>
        <pc:spChg chg="add mod">
          <ac:chgData name="Thijs Rutters" userId="761125c1-00ae-4ec6-b06e-bc336457c006" providerId="ADAL" clId="{9148AD4C-C767-4DCB-9D34-E5A03B4B6699}" dt="2019-12-17T15:25:28.835" v="346" actId="20577"/>
          <ac:spMkLst>
            <pc:docMk/>
            <pc:sldMk cId="4182194809" sldId="279"/>
            <ac:spMk id="5" creationId="{E594D6B9-F3DD-4011-A22D-17B5DD349C92}"/>
          </ac:spMkLst>
        </pc:spChg>
      </pc:sldChg>
      <pc:sldChg chg="addSp modSp add del">
        <pc:chgData name="Thijs Rutters" userId="761125c1-00ae-4ec6-b06e-bc336457c006" providerId="ADAL" clId="{9148AD4C-C767-4DCB-9D34-E5A03B4B6699}" dt="2019-12-17T15:26:24.534" v="356" actId="2696"/>
        <pc:sldMkLst>
          <pc:docMk/>
          <pc:sldMk cId="3556457397" sldId="280"/>
        </pc:sldMkLst>
        <pc:spChg chg="mod">
          <ac:chgData name="Thijs Rutters" userId="761125c1-00ae-4ec6-b06e-bc336457c006" providerId="ADAL" clId="{9148AD4C-C767-4DCB-9D34-E5A03B4B6699}" dt="2019-12-17T15:26:18.133" v="354" actId="1076"/>
          <ac:spMkLst>
            <pc:docMk/>
            <pc:sldMk cId="3556457397" sldId="280"/>
            <ac:spMk id="5" creationId="{E594D6B9-F3DD-4011-A22D-17B5DD349C92}"/>
          </ac:spMkLst>
        </pc:spChg>
        <pc:picChg chg="add mod">
          <ac:chgData name="Thijs Rutters" userId="761125c1-00ae-4ec6-b06e-bc336457c006" providerId="ADAL" clId="{9148AD4C-C767-4DCB-9D34-E5A03B4B6699}" dt="2019-12-17T15:26:18.133" v="354" actId="1076"/>
          <ac:picMkLst>
            <pc:docMk/>
            <pc:sldMk cId="3556457397" sldId="280"/>
            <ac:picMk id="3074" creationId="{0096A263-1A83-4EBA-8703-B46564369DD1}"/>
          </ac:picMkLst>
        </pc:picChg>
      </pc:sldChg>
      <pc:sldChg chg="addSp modSp add">
        <pc:chgData name="Thijs Rutters" userId="761125c1-00ae-4ec6-b06e-bc336457c006" providerId="ADAL" clId="{9148AD4C-C767-4DCB-9D34-E5A03B4B6699}" dt="2019-12-17T15:28:51.163" v="367" actId="20577"/>
        <pc:sldMkLst>
          <pc:docMk/>
          <pc:sldMk cId="2213746739" sldId="281"/>
        </pc:sldMkLst>
        <pc:spChg chg="mod">
          <ac:chgData name="Thijs Rutters" userId="761125c1-00ae-4ec6-b06e-bc336457c006" providerId="ADAL" clId="{9148AD4C-C767-4DCB-9D34-E5A03B4B6699}" dt="2019-12-17T15:28:51.163" v="367" actId="20577"/>
          <ac:spMkLst>
            <pc:docMk/>
            <pc:sldMk cId="2213746739" sldId="281"/>
            <ac:spMk id="5" creationId="{E594D6B9-F3DD-4011-A22D-17B5DD349C92}"/>
          </ac:spMkLst>
        </pc:spChg>
        <pc:picChg chg="add mod">
          <ac:chgData name="Thijs Rutters" userId="761125c1-00ae-4ec6-b06e-bc336457c006" providerId="ADAL" clId="{9148AD4C-C767-4DCB-9D34-E5A03B4B6699}" dt="2019-12-17T15:26:47.664" v="358" actId="1076"/>
          <ac:picMkLst>
            <pc:docMk/>
            <pc:sldMk cId="2213746739" sldId="281"/>
            <ac:picMk id="4098" creationId="{692CB5C3-234C-4024-93E5-59F14FA5C3C7}"/>
          </ac:picMkLst>
        </pc:picChg>
      </pc:sldChg>
      <pc:sldChg chg="modSp add">
        <pc:chgData name="Thijs Rutters" userId="761125c1-00ae-4ec6-b06e-bc336457c006" providerId="ADAL" clId="{9148AD4C-C767-4DCB-9D34-E5A03B4B6699}" dt="2019-12-17T15:28:58.767" v="371" actId="20577"/>
        <pc:sldMkLst>
          <pc:docMk/>
          <pc:sldMk cId="328899656" sldId="282"/>
        </pc:sldMkLst>
        <pc:spChg chg="mod">
          <ac:chgData name="Thijs Rutters" userId="761125c1-00ae-4ec6-b06e-bc336457c006" providerId="ADAL" clId="{9148AD4C-C767-4DCB-9D34-E5A03B4B6699}" dt="2019-12-17T15:28:58.767" v="371" actId="20577"/>
          <ac:spMkLst>
            <pc:docMk/>
            <pc:sldMk cId="328899656" sldId="282"/>
            <ac:spMk id="5" creationId="{E594D6B9-F3DD-4011-A22D-17B5DD349C92}"/>
          </ac:spMkLst>
        </pc:spChg>
      </pc:sldChg>
      <pc:sldChg chg="modSp add">
        <pc:chgData name="Thijs Rutters" userId="761125c1-00ae-4ec6-b06e-bc336457c006" providerId="ADAL" clId="{9148AD4C-C767-4DCB-9D34-E5A03B4B6699}" dt="2019-12-17T15:28:56.180" v="369" actId="20577"/>
        <pc:sldMkLst>
          <pc:docMk/>
          <pc:sldMk cId="1971799797" sldId="283"/>
        </pc:sldMkLst>
        <pc:spChg chg="mod">
          <ac:chgData name="Thijs Rutters" userId="761125c1-00ae-4ec6-b06e-bc336457c006" providerId="ADAL" clId="{9148AD4C-C767-4DCB-9D34-E5A03B4B6699}" dt="2019-12-17T15:28:56.180" v="369" actId="20577"/>
          <ac:spMkLst>
            <pc:docMk/>
            <pc:sldMk cId="1971799797" sldId="283"/>
            <ac:spMk id="5" creationId="{E594D6B9-F3DD-4011-A22D-17B5DD349C9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B7032-F0D6-4A01-845E-F640D5DCE90C}" type="datetimeFigureOut">
              <a:rPr lang="nl-NL" smtClean="0"/>
              <a:t>18-12-2019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01A04F1-D7F4-4979-9173-69F0753CB55B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4730980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13780B-48C1-4F43-982B-4B5DD92B67C8}" type="datetimeFigureOut">
              <a:rPr lang="nl-NL" smtClean="0"/>
              <a:t>18-12-2019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CB653B-B59B-4540-9435-EA4CCF5859D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810092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CB653B-B59B-4540-9435-EA4CCF5859D2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983973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penings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Afbeelding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Tekstvak 5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4506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Met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r>
              <a:rPr lang="nl-NL" dirty="0"/>
              <a:t>Verplaats deze vervolgens naar de achtergrond om de tekst te typen.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7" name="Afbeelding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1768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diaZonderBee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720000" y="3060000"/>
            <a:ext cx="8280000" cy="72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4400" b="1" i="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</a:lstStyle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720000" y="3816000"/>
            <a:ext cx="8280000" cy="720000"/>
          </a:xfrm>
        </p:spPr>
        <p:txBody>
          <a:bodyPr lIns="0" tIns="0" rIns="0" bIns="0">
            <a:noAutofit/>
          </a:bodyPr>
          <a:lstStyle>
            <a:lvl1pPr marL="0" indent="0" algn="l">
              <a:buNone/>
              <a:defRPr sz="2400" baseline="0">
                <a:solidFill>
                  <a:srgbClr val="1E201F"/>
                </a:solidFill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Klikken om de ondertitelstijl van het model te bewerken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055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el en tekst/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0818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jdelijke aanduiding voor afbeelding 8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/>
          <a:lstStyle>
            <a:lvl1pPr marL="0" indent="0" algn="l">
              <a:buFontTx/>
              <a:buNone/>
              <a:defRPr sz="1600" baseline="0"/>
            </a:lvl1pPr>
          </a:lstStyle>
          <a:p>
            <a:r>
              <a:rPr lang="nl-NL" dirty="0"/>
              <a:t>Klik op het pictogram in het midden om een achtergrondafbeelding toe te voegen (19,05 x 27 cm). </a:t>
            </a:r>
            <a:br>
              <a:rPr lang="nl-NL" dirty="0"/>
            </a:b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48888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0" y="0"/>
            <a:ext cx="9720000" cy="6858000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3886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, tekst en afbeeld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36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afbeelding 5"/>
          <p:cNvSpPr>
            <a:spLocks noGrp="1"/>
          </p:cNvSpPr>
          <p:nvPr>
            <p:ph type="pic" sz="quarter" idx="11" hasCustomPrompt="1"/>
          </p:nvPr>
        </p:nvSpPr>
        <p:spPr>
          <a:xfrm>
            <a:off x="6120000" y="0"/>
            <a:ext cx="3600000" cy="6858000"/>
          </a:xfrm>
        </p:spPr>
        <p:txBody>
          <a:bodyPr>
            <a:normAutofit/>
          </a:bodyPr>
          <a:lstStyle>
            <a:lvl1pPr marL="0" indent="0">
              <a:buFontTx/>
              <a:buNone/>
              <a:defRPr sz="1600"/>
            </a:lvl1pPr>
          </a:lstStyle>
          <a:p>
            <a:r>
              <a:rPr lang="nl-NL" dirty="0"/>
              <a:t>Klik op het pictogram in het midden om een afbeelding toe te voegen (19,05 x 10 cm).</a:t>
            </a:r>
            <a:r>
              <a:rPr lang="nl-NL" sz="1600" dirty="0"/>
              <a:t>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03993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4932000" cy="720000"/>
          </a:xfrm>
        </p:spPr>
        <p:txBody>
          <a:bodyPr/>
          <a:lstStyle/>
          <a:p>
            <a:r>
              <a:rPr lang="nl-NL"/>
              <a:t>Klik om stijl te bewerken</a:t>
            </a:r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quarter" idx="10" hasCustomPrompt="1"/>
          </p:nvPr>
        </p:nvSpPr>
        <p:spPr>
          <a:xfrm>
            <a:off x="2088000" y="1476000"/>
            <a:ext cx="7200000" cy="4680000"/>
          </a:xfrm>
        </p:spPr>
        <p:txBody>
          <a:bodyPr/>
          <a:lstStyle/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pic>
        <p:nvPicPr>
          <p:cNvPr id="5" name="Afbeelding 4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904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lot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Tekstvak 2"/>
          <p:cNvSpPr txBox="1"/>
          <p:nvPr userDrawn="1"/>
        </p:nvSpPr>
        <p:spPr>
          <a:xfrm>
            <a:off x="1130533" y="6142150"/>
            <a:ext cx="46800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463" y="5787319"/>
            <a:ext cx="6553213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7683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34400" y="0"/>
            <a:ext cx="2459736" cy="6858000"/>
          </a:xfrm>
          <a:prstGeom prst="rect">
            <a:avLst/>
          </a:prstGeom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756000" y="576000"/>
            <a:ext cx="9036000" cy="1080000"/>
          </a:xfrm>
          <a:prstGeom prst="rect">
            <a:avLst/>
          </a:prstGeom>
        </p:spPr>
        <p:txBody>
          <a:bodyPr vert="horz" lIns="0" tIns="0" rIns="0" bIns="0" rtlCol="0" anchor="t" anchorCtr="0">
            <a:normAutofit/>
          </a:bodyPr>
          <a:lstStyle/>
          <a:p>
            <a:r>
              <a:rPr lang="nl-NL" dirty="0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052000" y="1728000"/>
            <a:ext cx="7740000" cy="435133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nl-NL" dirty="0"/>
              <a:t>Klik om de modelstijlen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</p:spTree>
    <p:extLst>
      <p:ext uri="{BB962C8B-B14F-4D97-AF65-F5344CB8AC3E}">
        <p14:creationId xmlns:p14="http://schemas.microsoft.com/office/powerpoint/2010/main" val="6256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49" r:id="rId2"/>
    <p:sldLayoutId id="2147483652" r:id="rId3"/>
    <p:sldLayoutId id="2147483650" r:id="rId4"/>
    <p:sldLayoutId id="2147483653" r:id="rId5"/>
    <p:sldLayoutId id="2147483657" r:id="rId6"/>
    <p:sldLayoutId id="2147483654" r:id="rId7"/>
    <p:sldLayoutId id="2147483655" r:id="rId8"/>
    <p:sldLayoutId id="2147483656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 baseline="0">
          <a:solidFill>
            <a:srgbClr val="1E201F"/>
          </a:solidFill>
          <a:latin typeface="Arial" panose="020B0604020202020204" pitchFamily="34" charset="0"/>
          <a:ea typeface="+mj-ea"/>
          <a:cs typeface="+mj-cs"/>
        </a:defRPr>
      </a:lvl1pPr>
    </p:titleStyle>
    <p:bodyStyle>
      <a:lvl1pPr marL="0" indent="-3600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•"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lnSpc>
          <a:spcPct val="100000"/>
        </a:lnSpc>
        <a:spcBef>
          <a:spcPts val="0"/>
        </a:spcBef>
        <a:buFontTx/>
        <a:buNone/>
        <a:defRPr sz="2400" kern="1200" baseline="0">
          <a:solidFill>
            <a:srgbClr val="1E201F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1E201F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1E201F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607362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Afbeeldingsresultaat voor resultaten">
            <a:extLst>
              <a:ext uri="{FF2B5EF4-FFF2-40B4-BE49-F238E27FC236}">
                <a16:creationId xmlns:a16="http://schemas.microsoft.com/office/drawing/2014/main" id="{33477E82-55D7-4611-BCAD-65D3D64FE1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6783" y="170121"/>
            <a:ext cx="6042948" cy="4295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>
            <a:extLst>
              <a:ext uri="{FF2B5EF4-FFF2-40B4-BE49-F238E27FC236}">
                <a16:creationId xmlns:a16="http://schemas.microsoft.com/office/drawing/2014/main" id="{52590576-FC5F-40EA-8602-877AAAD38E5B}"/>
              </a:ext>
            </a:extLst>
          </p:cNvPr>
          <p:cNvSpPr txBox="1"/>
          <p:nvPr/>
        </p:nvSpPr>
        <p:spPr>
          <a:xfrm>
            <a:off x="595423" y="4707034"/>
            <a:ext cx="426365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/>
              <a:t> Input </a:t>
            </a:r>
            <a:r>
              <a:rPr lang="nl-NL" dirty="0" err="1"/>
              <a:t>based</a:t>
            </a:r>
            <a:r>
              <a:rPr lang="nl-NL" dirty="0"/>
              <a:t>:</a:t>
            </a:r>
          </a:p>
          <a:p>
            <a:r>
              <a:rPr lang="nl-NL" dirty="0"/>
              <a:t>Docent:</a:t>
            </a:r>
          </a:p>
          <a:p>
            <a:r>
              <a:rPr lang="nl-NL" dirty="0"/>
              <a:t>Wat bied ik aan?</a:t>
            </a:r>
          </a:p>
          <a:p>
            <a:r>
              <a:rPr lang="nl-NL" dirty="0"/>
              <a:t>Wat stop ik erin?</a:t>
            </a:r>
          </a:p>
          <a:p>
            <a:r>
              <a:rPr lang="nl-NL" dirty="0"/>
              <a:t>Verantwoordelijk voor voortgang programma en student.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48EAD19C-99A0-46B0-AC62-F964A9BA5C6E}"/>
              </a:ext>
            </a:extLst>
          </p:cNvPr>
          <p:cNvSpPr txBox="1"/>
          <p:nvPr/>
        </p:nvSpPr>
        <p:spPr>
          <a:xfrm>
            <a:off x="6227137" y="4864418"/>
            <a:ext cx="4026195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(Meer) Output </a:t>
            </a:r>
            <a:r>
              <a:rPr lang="nl-NL" dirty="0" err="1"/>
              <a:t>based</a:t>
            </a:r>
            <a:r>
              <a:rPr lang="nl-NL" dirty="0"/>
              <a:t>:</a:t>
            </a:r>
          </a:p>
          <a:p>
            <a:r>
              <a:rPr lang="nl-NL" dirty="0"/>
              <a:t>Student:</a:t>
            </a:r>
          </a:p>
          <a:p>
            <a:r>
              <a:rPr lang="nl-NL" dirty="0"/>
              <a:t>Welke resultaten moet ik bereiken?</a:t>
            </a:r>
          </a:p>
          <a:p>
            <a:r>
              <a:rPr lang="nl-NL" dirty="0"/>
              <a:t>Hoe ga ik de dit bereiken?</a:t>
            </a:r>
          </a:p>
          <a:p>
            <a:r>
              <a:rPr lang="nl-NL" dirty="0"/>
              <a:t>Waar ben ik verantwoordelijk voor?</a:t>
            </a:r>
          </a:p>
          <a:p>
            <a:endParaRPr lang="nl-NL" dirty="0"/>
          </a:p>
        </p:txBody>
      </p:sp>
      <p:sp>
        <p:nvSpPr>
          <p:cNvPr id="9" name="Pijl: rechts 8">
            <a:extLst>
              <a:ext uri="{FF2B5EF4-FFF2-40B4-BE49-F238E27FC236}">
                <a16:creationId xmlns:a16="http://schemas.microsoft.com/office/drawing/2014/main" id="{AA8B7FD6-6D20-4570-8224-919B8F8C5632}"/>
              </a:ext>
            </a:extLst>
          </p:cNvPr>
          <p:cNvSpPr/>
          <p:nvPr/>
        </p:nvSpPr>
        <p:spPr>
          <a:xfrm>
            <a:off x="3997842" y="5103628"/>
            <a:ext cx="1967023" cy="63795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0497119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hoek 4">
            <a:extLst>
              <a:ext uri="{FF2B5EF4-FFF2-40B4-BE49-F238E27FC236}">
                <a16:creationId xmlns:a16="http://schemas.microsoft.com/office/drawing/2014/main" id="{EC694B2F-22EE-4C31-82A4-9AE06CD4EFFF}"/>
              </a:ext>
            </a:extLst>
          </p:cNvPr>
          <p:cNvSpPr/>
          <p:nvPr/>
        </p:nvSpPr>
        <p:spPr>
          <a:xfrm>
            <a:off x="1524000" y="1851378"/>
            <a:ext cx="7620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/>
              <a:t>De student vertoont gedrag A, met betrekking tot inhoud B onder voorwaarden C, waarbij hulpmiddelen D worden gehanteerd wat leidt tot prestatie E.”</a:t>
            </a:r>
          </a:p>
        </p:txBody>
      </p:sp>
      <p:sp>
        <p:nvSpPr>
          <p:cNvPr id="6" name="Tekstvak 5">
            <a:extLst>
              <a:ext uri="{FF2B5EF4-FFF2-40B4-BE49-F238E27FC236}">
                <a16:creationId xmlns:a16="http://schemas.microsoft.com/office/drawing/2014/main" id="{25FB1C33-270E-4EEE-9434-725FC5594EA1}"/>
              </a:ext>
            </a:extLst>
          </p:cNvPr>
          <p:cNvSpPr txBox="1"/>
          <p:nvPr/>
        </p:nvSpPr>
        <p:spPr>
          <a:xfrm>
            <a:off x="2178757" y="3714045"/>
            <a:ext cx="13885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7200" dirty="0"/>
              <a:t>?</a:t>
            </a:r>
          </a:p>
          <a:p>
            <a:pPr algn="ctr"/>
            <a:r>
              <a:rPr lang="nl-NL" dirty="0"/>
              <a:t>Meetbaar</a:t>
            </a:r>
          </a:p>
          <a:p>
            <a:pPr algn="ctr"/>
            <a:r>
              <a:rPr lang="nl-NL" dirty="0"/>
              <a:t>Kwantiteit </a:t>
            </a:r>
          </a:p>
        </p:txBody>
      </p:sp>
      <p:sp>
        <p:nvSpPr>
          <p:cNvPr id="7" name="Tekstvak 6">
            <a:extLst>
              <a:ext uri="{FF2B5EF4-FFF2-40B4-BE49-F238E27FC236}">
                <a16:creationId xmlns:a16="http://schemas.microsoft.com/office/drawing/2014/main" id="{8BADB9AB-A0F1-4B4B-922F-E80D9A6216C9}"/>
              </a:ext>
            </a:extLst>
          </p:cNvPr>
          <p:cNvSpPr txBox="1"/>
          <p:nvPr/>
        </p:nvSpPr>
        <p:spPr>
          <a:xfrm>
            <a:off x="4707467" y="4358354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En /of </a:t>
            </a:r>
          </a:p>
        </p:txBody>
      </p:sp>
      <p:sp>
        <p:nvSpPr>
          <p:cNvPr id="8" name="Tekstvak 7">
            <a:extLst>
              <a:ext uri="{FF2B5EF4-FFF2-40B4-BE49-F238E27FC236}">
                <a16:creationId xmlns:a16="http://schemas.microsoft.com/office/drawing/2014/main" id="{D87B8175-392A-4E0A-9D39-A55F87F8E19D}"/>
              </a:ext>
            </a:extLst>
          </p:cNvPr>
          <p:cNvSpPr txBox="1"/>
          <p:nvPr/>
        </p:nvSpPr>
        <p:spPr>
          <a:xfrm>
            <a:off x="6440313" y="3714045"/>
            <a:ext cx="138853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sz="7200" dirty="0"/>
              <a:t>?</a:t>
            </a:r>
          </a:p>
          <a:p>
            <a:pPr algn="ctr"/>
            <a:r>
              <a:rPr lang="nl-NL" dirty="0"/>
              <a:t>Merkbaar</a:t>
            </a:r>
          </a:p>
          <a:p>
            <a:pPr algn="ctr"/>
            <a:r>
              <a:rPr lang="nl-NL" dirty="0"/>
              <a:t>Kwaliteit 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B0D06496-0BB4-4A84-B59F-D005277A38A4}"/>
              </a:ext>
            </a:extLst>
          </p:cNvPr>
          <p:cNvSpPr txBox="1"/>
          <p:nvPr/>
        </p:nvSpPr>
        <p:spPr>
          <a:xfrm>
            <a:off x="4301067" y="891822"/>
            <a:ext cx="1633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Leeruitkomst: </a:t>
            </a:r>
          </a:p>
        </p:txBody>
      </p:sp>
    </p:spTree>
    <p:extLst>
      <p:ext uri="{BB962C8B-B14F-4D97-AF65-F5344CB8AC3E}">
        <p14:creationId xmlns:p14="http://schemas.microsoft.com/office/powerpoint/2010/main" val="12245630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vak 9">
            <a:extLst>
              <a:ext uri="{FF2B5EF4-FFF2-40B4-BE49-F238E27FC236}">
                <a16:creationId xmlns:a16="http://schemas.microsoft.com/office/drawing/2014/main" id="{5BE31391-A0FB-40E5-85E8-5784BF7BF61E}"/>
              </a:ext>
            </a:extLst>
          </p:cNvPr>
          <p:cNvSpPr txBox="1"/>
          <p:nvPr/>
        </p:nvSpPr>
        <p:spPr>
          <a:xfrm>
            <a:off x="1084521" y="2743199"/>
            <a:ext cx="77723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De student behandelt brandwondenslachtoffers volgens  EHBO- richtlijnen</a:t>
            </a:r>
          </a:p>
        </p:txBody>
      </p:sp>
      <p:sp>
        <p:nvSpPr>
          <p:cNvPr id="12" name="Tekstvak 11">
            <a:extLst>
              <a:ext uri="{FF2B5EF4-FFF2-40B4-BE49-F238E27FC236}">
                <a16:creationId xmlns:a16="http://schemas.microsoft.com/office/drawing/2014/main" id="{49BCF55C-A1CF-464C-9E4D-165A63AA2C7D}"/>
              </a:ext>
            </a:extLst>
          </p:cNvPr>
          <p:cNvSpPr txBox="1"/>
          <p:nvPr/>
        </p:nvSpPr>
        <p:spPr>
          <a:xfrm>
            <a:off x="7272670" y="3099139"/>
            <a:ext cx="24416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0070C0"/>
                </a:solidFill>
              </a:rPr>
              <a:t>Context/ voorwaarden</a:t>
            </a:r>
          </a:p>
          <a:p>
            <a:endParaRPr lang="nl-NL" dirty="0"/>
          </a:p>
        </p:txBody>
      </p:sp>
      <p:sp>
        <p:nvSpPr>
          <p:cNvPr id="13" name="Tekstvak 12">
            <a:extLst>
              <a:ext uri="{FF2B5EF4-FFF2-40B4-BE49-F238E27FC236}">
                <a16:creationId xmlns:a16="http://schemas.microsoft.com/office/drawing/2014/main" id="{A4A65CAC-3D04-4608-AB70-7341292AADD1}"/>
              </a:ext>
            </a:extLst>
          </p:cNvPr>
          <p:cNvSpPr txBox="1"/>
          <p:nvPr/>
        </p:nvSpPr>
        <p:spPr>
          <a:xfrm>
            <a:off x="3934047" y="2373867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0070C0"/>
                </a:solidFill>
              </a:rPr>
              <a:t>Inhoud</a:t>
            </a:r>
          </a:p>
        </p:txBody>
      </p:sp>
      <p:sp>
        <p:nvSpPr>
          <p:cNvPr id="14" name="Tekstvak 13">
            <a:extLst>
              <a:ext uri="{FF2B5EF4-FFF2-40B4-BE49-F238E27FC236}">
                <a16:creationId xmlns:a16="http://schemas.microsoft.com/office/drawing/2014/main" id="{C3908D6D-2B60-4C56-A903-527D234B53B4}"/>
              </a:ext>
            </a:extLst>
          </p:cNvPr>
          <p:cNvSpPr txBox="1"/>
          <p:nvPr/>
        </p:nvSpPr>
        <p:spPr>
          <a:xfrm>
            <a:off x="2360428" y="3112531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>
                <a:solidFill>
                  <a:srgbClr val="0070C0"/>
                </a:solidFill>
              </a:rPr>
              <a:t>Gedrag</a:t>
            </a:r>
          </a:p>
        </p:txBody>
      </p:sp>
      <p:sp>
        <p:nvSpPr>
          <p:cNvPr id="2" name="Tekstvak 1">
            <a:extLst>
              <a:ext uri="{FF2B5EF4-FFF2-40B4-BE49-F238E27FC236}">
                <a16:creationId xmlns:a16="http://schemas.microsoft.com/office/drawing/2014/main" id="{E7B8C47C-E60C-44CA-98B0-73AAD17D4E4B}"/>
              </a:ext>
            </a:extLst>
          </p:cNvPr>
          <p:cNvSpPr txBox="1"/>
          <p:nvPr/>
        </p:nvSpPr>
        <p:spPr>
          <a:xfrm>
            <a:off x="882462" y="280359"/>
            <a:ext cx="81764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dirty="0"/>
              <a:t>Leeruitkomsten </a:t>
            </a:r>
          </a:p>
          <a:p>
            <a:endParaRPr lang="nl-NL" dirty="0"/>
          </a:p>
        </p:txBody>
      </p:sp>
      <p:sp>
        <p:nvSpPr>
          <p:cNvPr id="3" name="Tekstvak 2">
            <a:extLst>
              <a:ext uri="{FF2B5EF4-FFF2-40B4-BE49-F238E27FC236}">
                <a16:creationId xmlns:a16="http://schemas.microsoft.com/office/drawing/2014/main" id="{FE530DB6-E31E-41BC-AC79-7FD8041D996D}"/>
              </a:ext>
            </a:extLst>
          </p:cNvPr>
          <p:cNvSpPr txBox="1"/>
          <p:nvPr/>
        </p:nvSpPr>
        <p:spPr>
          <a:xfrm>
            <a:off x="5706402" y="465025"/>
            <a:ext cx="41375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600" dirty="0"/>
              <a:t>Werkveld  Beroep</a:t>
            </a:r>
          </a:p>
        </p:txBody>
      </p:sp>
      <p:pic>
        <p:nvPicPr>
          <p:cNvPr id="4" name="Afbeelding 3">
            <a:extLst>
              <a:ext uri="{FF2B5EF4-FFF2-40B4-BE49-F238E27FC236}">
                <a16:creationId xmlns:a16="http://schemas.microsoft.com/office/drawing/2014/main" id="{DB1D0BCC-767B-4754-BE0B-65E4DA00D8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5273" y="5086350"/>
            <a:ext cx="2581275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377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oabdekkers.nl/wp-content/uploads/Schermafbeelding-2016-05-16-om-11.55.10.png">
            <a:extLst>
              <a:ext uri="{FF2B5EF4-FFF2-40B4-BE49-F238E27FC236}">
                <a16:creationId xmlns:a16="http://schemas.microsoft.com/office/drawing/2014/main" id="{85E704D2-52FA-472B-9899-D10C0F1E066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0858" y="1332089"/>
            <a:ext cx="8725949" cy="3612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40373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E594D6B9-F3DD-4011-A22D-17B5DD349C92}"/>
              </a:ext>
            </a:extLst>
          </p:cNvPr>
          <p:cNvSpPr txBox="1"/>
          <p:nvPr/>
        </p:nvSpPr>
        <p:spPr>
          <a:xfrm>
            <a:off x="1128888" y="970845"/>
            <a:ext cx="9507731" cy="31393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nl-NL" dirty="0"/>
              <a:t>Check:</a:t>
            </a:r>
          </a:p>
          <a:p>
            <a:pPr lvl="0"/>
            <a:r>
              <a:rPr lang="nl-NL" dirty="0"/>
              <a:t>-   Onderdeel van werkveld of beroep</a:t>
            </a:r>
          </a:p>
          <a:p>
            <a:pPr marL="285750" lvl="0" indent="-285750">
              <a:buFontTx/>
              <a:buChar char="-"/>
            </a:pPr>
            <a:r>
              <a:rPr lang="nl-NL" dirty="0"/>
              <a:t>Gedrag</a:t>
            </a:r>
          </a:p>
          <a:p>
            <a:pPr marL="285750" lvl="0" indent="-285750">
              <a:buFontTx/>
              <a:buChar char="-"/>
            </a:pPr>
            <a:r>
              <a:rPr lang="nl-NL" dirty="0"/>
              <a:t>Inhoud</a:t>
            </a:r>
          </a:p>
          <a:p>
            <a:pPr marL="285750" lvl="0" indent="-285750">
              <a:buFontTx/>
              <a:buChar char="-"/>
            </a:pPr>
            <a:r>
              <a:rPr lang="nl-NL" dirty="0"/>
              <a:t>Context/ Voorwaarde</a:t>
            </a:r>
          </a:p>
          <a:p>
            <a:pPr marL="285750" lvl="0" indent="-285750">
              <a:buFontTx/>
              <a:buChar char="-"/>
            </a:pPr>
            <a:r>
              <a:rPr lang="nl-NL" dirty="0"/>
              <a:t>Prestatie -&gt; meetbaar/merkbaar</a:t>
            </a:r>
          </a:p>
          <a:p>
            <a:pPr lvl="0"/>
            <a:endParaRPr lang="nl-NL" dirty="0"/>
          </a:p>
          <a:p>
            <a:pPr lvl="0"/>
            <a:endParaRPr lang="nl-NL" dirty="0"/>
          </a:p>
          <a:p>
            <a:pPr lvl="0"/>
            <a:endParaRPr lang="nl-NL" dirty="0"/>
          </a:p>
          <a:p>
            <a:pPr lvl="0"/>
            <a:r>
              <a:rPr lang="nl-NL" dirty="0"/>
              <a:t>“Je integreert nieuwe ontwikkelingen in technieken en materialen in florale arrangementen.”</a:t>
            </a:r>
          </a:p>
          <a:p>
            <a:pPr lvl="0"/>
            <a:endParaRPr lang="nl-NL" dirty="0"/>
          </a:p>
        </p:txBody>
      </p:sp>
      <p:pic>
        <p:nvPicPr>
          <p:cNvPr id="4098" name="Picture 2" descr="Afbeeldingsresultaat voor check">
            <a:extLst>
              <a:ext uri="{FF2B5EF4-FFF2-40B4-BE49-F238E27FC236}">
                <a16:creationId xmlns:a16="http://schemas.microsoft.com/office/drawing/2014/main" id="{692CB5C3-234C-4024-93E5-59F14FA5C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508" y="970845"/>
            <a:ext cx="299085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137467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E594D6B9-F3DD-4011-A22D-17B5DD349C92}"/>
              </a:ext>
            </a:extLst>
          </p:cNvPr>
          <p:cNvSpPr txBox="1"/>
          <p:nvPr/>
        </p:nvSpPr>
        <p:spPr>
          <a:xfrm>
            <a:off x="1128888" y="970845"/>
            <a:ext cx="10392589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nl-NL" dirty="0"/>
              <a:t>Check:</a:t>
            </a:r>
          </a:p>
          <a:p>
            <a:pPr lvl="0"/>
            <a:r>
              <a:rPr lang="nl-NL" dirty="0"/>
              <a:t>-   Onderdeel van werkveld of beroep</a:t>
            </a:r>
          </a:p>
          <a:p>
            <a:pPr marL="285750" lvl="0" indent="-285750">
              <a:buFontTx/>
              <a:buChar char="-"/>
            </a:pPr>
            <a:r>
              <a:rPr lang="nl-NL" dirty="0"/>
              <a:t>Gedrag</a:t>
            </a:r>
          </a:p>
          <a:p>
            <a:pPr marL="285750" lvl="0" indent="-285750">
              <a:buFontTx/>
              <a:buChar char="-"/>
            </a:pPr>
            <a:r>
              <a:rPr lang="nl-NL" dirty="0"/>
              <a:t>Inhoud</a:t>
            </a:r>
          </a:p>
          <a:p>
            <a:pPr marL="285750" lvl="0" indent="-285750">
              <a:buFontTx/>
              <a:buChar char="-"/>
            </a:pPr>
            <a:r>
              <a:rPr lang="nl-NL" dirty="0"/>
              <a:t>Context/ Voorwaarde</a:t>
            </a:r>
          </a:p>
          <a:p>
            <a:pPr marL="285750" lvl="0" indent="-285750">
              <a:buFontTx/>
              <a:buChar char="-"/>
            </a:pPr>
            <a:r>
              <a:rPr lang="nl-NL" dirty="0"/>
              <a:t>Prestatie -&gt; meetbaar/merkbaar</a:t>
            </a:r>
          </a:p>
          <a:p>
            <a:pPr lvl="0"/>
            <a:endParaRPr lang="nl-NL" dirty="0"/>
          </a:p>
          <a:p>
            <a:pPr lvl="0"/>
            <a:endParaRPr lang="nl-NL" dirty="0"/>
          </a:p>
          <a:p>
            <a:pPr lvl="0"/>
            <a:endParaRPr lang="nl-NL" dirty="0"/>
          </a:p>
          <a:p>
            <a:pPr lvl="0"/>
            <a:r>
              <a:rPr lang="nl-NL" dirty="0"/>
              <a:t>“Je integreert nieuwe ontwikkelingen in technieken en materialen in florale arrangementen.”</a:t>
            </a:r>
          </a:p>
          <a:p>
            <a:pPr lvl="0"/>
            <a:endParaRPr lang="nl-NL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“Je stelt de wensen van een klant/opdrachtgevers vast en past je product/arrangement daar op aan”</a:t>
            </a:r>
            <a:endParaRPr lang="nl-NL" dirty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dirty="0"/>
          </a:p>
        </p:txBody>
      </p:sp>
      <p:pic>
        <p:nvPicPr>
          <p:cNvPr id="4098" name="Picture 2" descr="Afbeeldingsresultaat voor check">
            <a:extLst>
              <a:ext uri="{FF2B5EF4-FFF2-40B4-BE49-F238E27FC236}">
                <a16:creationId xmlns:a16="http://schemas.microsoft.com/office/drawing/2014/main" id="{692CB5C3-234C-4024-93E5-59F14FA5C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508" y="970845"/>
            <a:ext cx="299085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7997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kstvak 4">
            <a:extLst>
              <a:ext uri="{FF2B5EF4-FFF2-40B4-BE49-F238E27FC236}">
                <a16:creationId xmlns:a16="http://schemas.microsoft.com/office/drawing/2014/main" id="{E594D6B9-F3DD-4011-A22D-17B5DD349C92}"/>
              </a:ext>
            </a:extLst>
          </p:cNvPr>
          <p:cNvSpPr txBox="1"/>
          <p:nvPr/>
        </p:nvSpPr>
        <p:spPr>
          <a:xfrm>
            <a:off x="1128888" y="970845"/>
            <a:ext cx="1039258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nl-NL" dirty="0"/>
              <a:t>Check:</a:t>
            </a:r>
          </a:p>
          <a:p>
            <a:pPr lvl="0"/>
            <a:r>
              <a:rPr lang="nl-NL" dirty="0"/>
              <a:t>-   Onderdeel van werkveld of beroep</a:t>
            </a:r>
          </a:p>
          <a:p>
            <a:pPr marL="285750" lvl="0" indent="-285750">
              <a:buFontTx/>
              <a:buChar char="-"/>
            </a:pPr>
            <a:r>
              <a:rPr lang="nl-NL" dirty="0"/>
              <a:t>Gedrag</a:t>
            </a:r>
          </a:p>
          <a:p>
            <a:pPr marL="285750" lvl="0" indent="-285750">
              <a:buFontTx/>
              <a:buChar char="-"/>
            </a:pPr>
            <a:r>
              <a:rPr lang="nl-NL" dirty="0"/>
              <a:t>Inhoud</a:t>
            </a:r>
          </a:p>
          <a:p>
            <a:pPr marL="285750" lvl="0" indent="-285750">
              <a:buFontTx/>
              <a:buChar char="-"/>
            </a:pPr>
            <a:r>
              <a:rPr lang="nl-NL" dirty="0"/>
              <a:t>Context/ Voorwaarde</a:t>
            </a:r>
          </a:p>
          <a:p>
            <a:pPr marL="285750" lvl="0" indent="-285750">
              <a:buFontTx/>
              <a:buChar char="-"/>
            </a:pPr>
            <a:r>
              <a:rPr lang="nl-NL" dirty="0"/>
              <a:t>Prestatie -&gt; meetbaar/merkbaar</a:t>
            </a:r>
          </a:p>
          <a:p>
            <a:pPr lvl="0"/>
            <a:endParaRPr lang="nl-NL" dirty="0"/>
          </a:p>
          <a:p>
            <a:pPr lvl="0"/>
            <a:endParaRPr lang="nl-NL" dirty="0"/>
          </a:p>
          <a:p>
            <a:pPr lvl="0"/>
            <a:endParaRPr lang="nl-NL" dirty="0"/>
          </a:p>
          <a:p>
            <a:pPr lvl="0"/>
            <a:r>
              <a:rPr lang="nl-NL" dirty="0"/>
              <a:t>“Je integreert nieuwe ontwikkelingen in technieken en materialen in florale arrangementen.”</a:t>
            </a:r>
          </a:p>
          <a:p>
            <a:pPr lvl="0"/>
            <a:endParaRPr lang="nl-NL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r>
              <a:rPr lang="nl-NL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“Je stelt de wensen van een klant/opdrachtgevers vast en past je product/arrangement daar op aan”</a:t>
            </a:r>
            <a:endParaRPr lang="nl-NL" dirty="0">
              <a:latin typeface="Verdana" panose="020B060403050404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nl-NL" dirty="0"/>
          </a:p>
          <a:p>
            <a:pPr lvl="0"/>
            <a:r>
              <a:rPr lang="nl-NL" dirty="0"/>
              <a:t>“Je hebt inzicht in de inhoud en mogelijkheden van de 4 domeinen in de opleiding </a:t>
            </a:r>
          </a:p>
          <a:p>
            <a:pPr lvl="0"/>
            <a:r>
              <a:rPr lang="nl-NL" dirty="0"/>
              <a:t>en kunt deze zaken uitleggen.”</a:t>
            </a:r>
          </a:p>
          <a:p>
            <a:pPr lvl="0"/>
            <a:endParaRPr lang="nl-NL" dirty="0"/>
          </a:p>
        </p:txBody>
      </p:sp>
      <p:pic>
        <p:nvPicPr>
          <p:cNvPr id="4098" name="Picture 2" descr="Afbeeldingsresultaat voor check">
            <a:extLst>
              <a:ext uri="{FF2B5EF4-FFF2-40B4-BE49-F238E27FC236}">
                <a16:creationId xmlns:a16="http://schemas.microsoft.com/office/drawing/2014/main" id="{692CB5C3-234C-4024-93E5-59F14FA5C3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19508" y="970845"/>
            <a:ext cx="2990850" cy="1533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8996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D3670B57-4956-4FD0-A9B7-C511CAE925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636" y="1222744"/>
            <a:ext cx="10365541" cy="5354711"/>
          </a:xfrm>
          <a:prstGeom prst="rect">
            <a:avLst/>
          </a:prstGeom>
        </p:spPr>
      </p:pic>
      <p:sp>
        <p:nvSpPr>
          <p:cNvPr id="8" name="Tekstvak 7">
            <a:extLst>
              <a:ext uri="{FF2B5EF4-FFF2-40B4-BE49-F238E27FC236}">
                <a16:creationId xmlns:a16="http://schemas.microsoft.com/office/drawing/2014/main" id="{26984116-0DE3-4EA3-AED6-936C7274E59A}"/>
              </a:ext>
            </a:extLst>
          </p:cNvPr>
          <p:cNvSpPr txBox="1"/>
          <p:nvPr/>
        </p:nvSpPr>
        <p:spPr>
          <a:xfrm>
            <a:off x="2413591" y="595423"/>
            <a:ext cx="25699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/>
              <a:t>Taxonomie van </a:t>
            </a:r>
            <a:r>
              <a:rPr lang="nl-NL" dirty="0" err="1"/>
              <a:t>Blooms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57650294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GroeneWell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e mbo zone.potx" id="{0BCAC3F8-4FF1-499E-BA49-5CC313878B9A}" vid="{F13681D8-602E-4945-A6E2-54F6374ECF34}"/>
    </a:ext>
  </a:extLst>
</a:theme>
</file>

<file path=ppt/theme/theme2.xml><?xml version="1.0" encoding="utf-8"?>
<a:theme xmlns:a="http://schemas.openxmlformats.org/drawingml/2006/main" name="Kantoor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9793C7D7F3BC946A5F2904ADE47754D" ma:contentTypeVersion="11" ma:contentTypeDescription="Een nieuw document maken." ma:contentTypeScope="" ma:versionID="31534583cdb6893ddda3aa7adaeb210e">
  <xsd:schema xmlns:xsd="http://www.w3.org/2001/XMLSchema" xmlns:xs="http://www.w3.org/2001/XMLSchema" xmlns:p="http://schemas.microsoft.com/office/2006/metadata/properties" xmlns:ns3="c2e09757-d42c-4fcd-ae27-c71d4b258210" xmlns:ns4="bfe1b49f-1cd4-47d5-a3dc-4ad9ba0da7af" targetNamespace="http://schemas.microsoft.com/office/2006/metadata/properties" ma:root="true" ma:fieldsID="046374ce8fa9628846ffe3164c045ead" ns3:_="" ns4:_="">
    <xsd:import namespace="c2e09757-d42c-4fcd-ae27-c71d4b258210"/>
    <xsd:import namespace="bfe1b49f-1cd4-47d5-a3dc-4ad9ba0da7af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DateTaken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Location" minOccurs="0"/>
                <xsd:element ref="ns3:MediaServiceGenerationTime" minOccurs="0"/>
                <xsd:element ref="ns3:MediaServiceEventHashCod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e09757-d42c-4fcd-ae27-c71d4b25821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e1b49f-1cd4-47d5-a3dc-4ad9ba0da7af" elementFormDefault="qualified">
    <xsd:import namespace="http://schemas.microsoft.com/office/2006/documentManagement/types"/>
    <xsd:import namespace="http://schemas.microsoft.com/office/infopath/2007/PartnerControls"/>
    <xsd:element name="SharedWithUsers" ma:index="13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4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5" nillable="true" ma:displayName="Hint-hash delen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57DA62A-6CB5-4CFB-B2F9-B7377B60011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5CCAA05-2002-48CF-BB05-D0F847D0ABE3}">
  <ds:schemaRefs>
    <ds:schemaRef ds:uri="http://purl.org/dc/terms/"/>
    <ds:schemaRef ds:uri="bfe1b49f-1cd4-47d5-a3dc-4ad9ba0da7af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openxmlformats.org/package/2006/metadata/core-properties"/>
    <ds:schemaRef ds:uri="c2e09757-d42c-4fcd-ae27-c71d4b258210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631F585E-446D-4580-9B49-40204050F0F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e09757-d42c-4fcd-ae27-c71d4b258210"/>
    <ds:schemaRef ds:uri="bfe1b49f-1cd4-47d5-a3dc-4ad9ba0da7af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Presentatie mbo zone</Template>
  <TotalTime>620</TotalTime>
  <Words>263</Words>
  <Application>Microsoft Office PowerPoint</Application>
  <PresentationFormat>Breedbeeld</PresentationFormat>
  <Paragraphs>64</Paragraphs>
  <Slides>9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4" baseType="lpstr">
      <vt:lpstr>Arial</vt:lpstr>
      <vt:lpstr>Calibri</vt:lpstr>
      <vt:lpstr>Times New Roman</vt:lpstr>
      <vt:lpstr>Verdana</vt:lpstr>
      <vt:lpstr>Kantoorthema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Thijs Rutters</dc:creator>
  <cp:lastModifiedBy>Thijs Rutters</cp:lastModifiedBy>
  <cp:revision>67</cp:revision>
  <dcterms:created xsi:type="dcterms:W3CDTF">2019-11-04T14:06:57Z</dcterms:created>
  <dcterms:modified xsi:type="dcterms:W3CDTF">2019-12-18T07:39:46Z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0x01010079793C7D7F3BC946A5F2904ADE47754D</vt:lpwstr>
  </property>
</Properties>
</file>