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61" r:id="rId7"/>
    <p:sldId id="259" r:id="rId8"/>
    <p:sldId id="25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11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63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745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67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25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44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12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982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54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05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91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E7A5A-7BA9-434A-A698-DD21AEF4E9A1}" type="datetimeFigureOut">
              <a:rPr lang="nl-NL" smtClean="0"/>
              <a:t>2-12-2020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F7DCC-7FF9-4480-A552-D864C7385D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8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Zl2c5MNkBQ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IxLbEsM1C8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377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opgaven stoffen mengen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60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Molecuulmodel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Molecuul 		= het kleinste deeltje van een stof die nog de 				stofeigenschappen bevat.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Zuivere stof 	= één soort moleculen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Mengsel 		= meerdere soorten moleculen</a:t>
            </a:r>
          </a:p>
          <a:p>
            <a:endParaRPr lang="nl-NL" dirty="0"/>
          </a:p>
        </p:txBody>
      </p:sp>
      <p:pic>
        <p:nvPicPr>
          <p:cNvPr id="8" name="Picture 2" descr="Eindtoets &quot;stoffen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12"/>
          <a:stretch/>
        </p:blipFill>
        <p:spPr bwMode="auto">
          <a:xfrm>
            <a:off x="8398735" y="2766473"/>
            <a:ext cx="2652442" cy="187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indtoets &quot;stoffen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2" r="-1324"/>
          <a:stretch/>
        </p:blipFill>
        <p:spPr bwMode="auto">
          <a:xfrm>
            <a:off x="8281851" y="4643777"/>
            <a:ext cx="2769326" cy="190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189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Mengsel</a:t>
            </a:r>
            <a:endParaRPr lang="nl-NL" dirty="0"/>
          </a:p>
        </p:txBody>
      </p:sp>
      <p:pic>
        <p:nvPicPr>
          <p:cNvPr id="5" name="9Zl2c5MNkBQ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8566" y="1886000"/>
            <a:ext cx="5262791" cy="296032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/>
          <a:srcRect l="50270"/>
          <a:stretch/>
        </p:blipFill>
        <p:spPr>
          <a:xfrm>
            <a:off x="6078584" y="365125"/>
            <a:ext cx="6113416" cy="627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9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r="49326"/>
          <a:stretch/>
        </p:blipFill>
        <p:spPr>
          <a:xfrm>
            <a:off x="5019131" y="0"/>
            <a:ext cx="6594838" cy="664145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Ontleedbare stof</a:t>
            </a:r>
            <a:endParaRPr lang="nl-NL" dirty="0"/>
          </a:p>
        </p:txBody>
      </p:sp>
      <p:pic>
        <p:nvPicPr>
          <p:cNvPr id="5" name="uIxLbEsM1C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7391" y="1513407"/>
            <a:ext cx="5135600" cy="288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756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3472F9-F4CB-437D-AF35-B8502FD3A8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F6F344-2BD1-4B9C-9449-48F6EDF3B3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1AB106-1D72-4940-B728-B32DB4A4FFE2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03c1073f-59ca-4b02-9a54-25651d767f0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54cf5622-c7f8-4ecf-a16b-d0c1e0637fa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45</Words>
  <Application>Microsoft Office PowerPoint</Application>
  <PresentationFormat>Breedbeeld</PresentationFormat>
  <Paragraphs>12</Paragraphs>
  <Slides>5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Les 6</vt:lpstr>
      <vt:lpstr>Huiswerk</vt:lpstr>
      <vt:lpstr>Molecuulmodel</vt:lpstr>
      <vt:lpstr>Mengsel</vt:lpstr>
      <vt:lpstr>Ontleedbare stof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6</dc:title>
  <dc:creator>Kleijnen, JJC (Janny) de</dc:creator>
  <cp:lastModifiedBy>Kleijnen, JJC (Janny) de</cp:lastModifiedBy>
  <cp:revision>4</cp:revision>
  <dcterms:created xsi:type="dcterms:W3CDTF">2020-12-02T16:13:13Z</dcterms:created>
  <dcterms:modified xsi:type="dcterms:W3CDTF">2020-12-03T19:16:31Z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