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5" r:id="rId11"/>
    <p:sldId id="262" r:id="rId12"/>
    <p:sldId id="266" r:id="rId13"/>
    <p:sldId id="263" r:id="rId14"/>
    <p:sldId id="267" r:id="rId15"/>
    <p:sldId id="264" r:id="rId16"/>
    <p:sldId id="268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BEAA-CC1B-46B8-8B36-801677F2D5A0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1B2-DE17-46C9-9BB1-5E79B8EE1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6694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BEAA-CC1B-46B8-8B36-801677F2D5A0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1B2-DE17-46C9-9BB1-5E79B8EE1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6470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BEAA-CC1B-46B8-8B36-801677F2D5A0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1B2-DE17-46C9-9BB1-5E79B8EE1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710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BEAA-CC1B-46B8-8B36-801677F2D5A0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1B2-DE17-46C9-9BB1-5E79B8EE1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2650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BEAA-CC1B-46B8-8B36-801677F2D5A0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1B2-DE17-46C9-9BB1-5E79B8EE1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7233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BEAA-CC1B-46B8-8B36-801677F2D5A0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1B2-DE17-46C9-9BB1-5E79B8EE1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9036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BEAA-CC1B-46B8-8B36-801677F2D5A0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1B2-DE17-46C9-9BB1-5E79B8EE1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5399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BEAA-CC1B-46B8-8B36-801677F2D5A0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1B2-DE17-46C9-9BB1-5E79B8EE1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96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BEAA-CC1B-46B8-8B36-801677F2D5A0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1B2-DE17-46C9-9BB1-5E79B8EE1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146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BEAA-CC1B-46B8-8B36-801677F2D5A0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1B2-DE17-46C9-9BB1-5E79B8EE1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5356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0BEAA-CC1B-46B8-8B36-801677F2D5A0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C21B2-DE17-46C9-9BB1-5E79B8EE1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4296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0BEAA-CC1B-46B8-8B36-801677F2D5A0}" type="datetimeFigureOut">
              <a:rPr lang="nl-NL" smtClean="0"/>
              <a:t>22-2-2021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C21B2-DE17-46C9-9BB1-5E79B8EE18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720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3. </a:t>
            </a:r>
            <a:r>
              <a:rPr lang="nl-NL" smtClean="0"/>
              <a:t>5 Broeikaseffect </a:t>
            </a:r>
            <a:r>
              <a:rPr lang="nl-NL" dirty="0" smtClean="0"/>
              <a:t>en zure regen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7269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Noem 4 menselijke activiteiten waarbij brandstoffen worden gebruikt.</a:t>
            </a:r>
          </a:p>
        </p:txBody>
      </p:sp>
    </p:spTree>
    <p:extLst>
      <p:ext uri="{BB962C8B-B14F-4D97-AF65-F5344CB8AC3E}">
        <p14:creationId xmlns:p14="http://schemas.microsoft.com/office/powerpoint/2010/main" val="1458333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- opwekken elektrische energie</a:t>
            </a:r>
            <a:br>
              <a:rPr lang="nl-NL" dirty="0"/>
            </a:br>
            <a:r>
              <a:rPr lang="nl-NL" dirty="0"/>
              <a:t>- verwarming</a:t>
            </a:r>
            <a:br>
              <a:rPr lang="nl-NL" dirty="0"/>
            </a:br>
            <a:r>
              <a:rPr lang="nl-NL" dirty="0"/>
              <a:t>- vervoer</a:t>
            </a:r>
            <a:br>
              <a:rPr lang="nl-NL" dirty="0"/>
            </a:br>
            <a:r>
              <a:rPr lang="nl-NL" dirty="0"/>
              <a:t>- industrie</a:t>
            </a:r>
          </a:p>
        </p:txBody>
      </p:sp>
    </p:spTree>
    <p:extLst>
      <p:ext uri="{BB962C8B-B14F-4D97-AF65-F5344CB8AC3E}">
        <p14:creationId xmlns:p14="http://schemas.microsoft.com/office/powerpoint/2010/main" val="3468986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 In elektrische auto’s zit geen benzinemotor maar een elektromotor. Omdat deze geen benzine maar elektrische energie gebruikt, denkt Martijn dat de elektrische auto’s niet bijdragen aan het versterkte broeikaseffect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a. Bedenk een reden waarom Martijn gelijk zou kunnen hebben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b. Bedenk een reden waarom Martijn ongelijk zou kunnen hebben</a:t>
            </a:r>
          </a:p>
        </p:txBody>
      </p:sp>
    </p:spTree>
    <p:extLst>
      <p:ext uri="{BB962C8B-B14F-4D97-AF65-F5344CB8AC3E}">
        <p14:creationId xmlns:p14="http://schemas.microsoft.com/office/powerpoint/2010/main" val="953419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LcPeriod"/>
            </a:pPr>
            <a:r>
              <a:rPr lang="nl-NL" dirty="0" smtClean="0"/>
              <a:t>Bedenk </a:t>
            </a:r>
            <a:r>
              <a:rPr lang="nl-NL" dirty="0"/>
              <a:t>een reden waarom Martijn gelijk zou kunnen hebben.</a:t>
            </a:r>
            <a:br>
              <a:rPr lang="nl-NL" dirty="0"/>
            </a:br>
            <a:r>
              <a:rPr lang="nl-NL" dirty="0"/>
              <a:t>Elektrische auto’s stoten geen CO₂ uit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dirty="0"/>
              <a:t>b. Bedenk een reden waarom Martijn ongelijk zou kunnen hebben.</a:t>
            </a:r>
            <a:br>
              <a:rPr lang="nl-NL" dirty="0"/>
            </a:br>
            <a:r>
              <a:rPr lang="nl-NL" dirty="0"/>
              <a:t>Als bij het opwekken van de elektrische energie, fossiele brandstoffen zijn gebruikt is er natuurlijk nog CO₂ vrijgekomen</a:t>
            </a:r>
          </a:p>
        </p:txBody>
      </p:sp>
    </p:spTree>
    <p:extLst>
      <p:ext uri="{BB962C8B-B14F-4D97-AF65-F5344CB8AC3E}">
        <p14:creationId xmlns:p14="http://schemas.microsoft.com/office/powerpoint/2010/main" val="4185292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Fossiele brandstoffen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Fossiele brandstoffen 	= aardolie, aardgas, steenkool</a:t>
            </a:r>
          </a:p>
          <a:p>
            <a:pPr marL="457200" lvl="1" indent="0">
              <a:buNone/>
            </a:pPr>
            <a:r>
              <a:rPr lang="nl-NL" dirty="0"/>
              <a:t>	</a:t>
            </a:r>
            <a:r>
              <a:rPr lang="nl-NL" dirty="0" smtClean="0"/>
              <a:t>		 	= zijn koolwaterstoffen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Koolwaterstoffen		= C (koolstof) en H (waterstof)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= bij verbranding CO</a:t>
            </a:r>
            <a:r>
              <a:rPr lang="nl-NL" baseline="-25000" dirty="0" smtClean="0"/>
              <a:t>2</a:t>
            </a:r>
            <a:r>
              <a:rPr lang="nl-NL" dirty="0" smtClean="0"/>
              <a:t> en H</a:t>
            </a:r>
            <a:r>
              <a:rPr lang="nl-NL" baseline="-25000" dirty="0" smtClean="0"/>
              <a:t>2</a:t>
            </a:r>
            <a:r>
              <a:rPr lang="nl-NL" dirty="0" smtClean="0"/>
              <a:t>O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Koolstofdioxide 		= broeistofgas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9629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Atmosfeer/dampkring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17028" y="1825625"/>
            <a:ext cx="5736771" cy="4351338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Atmosfeer/dampkring = laagje rond de aarde. </a:t>
            </a:r>
            <a:r>
              <a:rPr lang="nl-NL" dirty="0"/>
              <a:t>Stikstof en zuurstof zijn samen goed voor 99% van de </a:t>
            </a:r>
            <a:r>
              <a:rPr lang="nl-NL" dirty="0" smtClean="0"/>
              <a:t>dampkring.</a:t>
            </a:r>
          </a:p>
          <a:p>
            <a:endParaRPr lang="nl-NL" dirty="0"/>
          </a:p>
          <a:p>
            <a:r>
              <a:rPr lang="nl-NL" dirty="0" smtClean="0"/>
              <a:t>Broeikas	= </a:t>
            </a:r>
            <a:r>
              <a:rPr lang="nl-NL" dirty="0"/>
              <a:t>de dampkring zorgt er ook voor dat de temperatuur op aarde niet te erg schommelt tussen dag en nacht en zomer en winter. De dampkring is dus een soort dekentje.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14" y="1690688"/>
            <a:ext cx="5222206" cy="272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002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1628" y="893219"/>
            <a:ext cx="4060371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Versterkt broeikaseffect = de concentratie CO</a:t>
            </a:r>
            <a:r>
              <a:rPr lang="nl-NL" baseline="-25000" dirty="0" smtClean="0"/>
              <a:t>2</a:t>
            </a:r>
            <a:r>
              <a:rPr lang="nl-NL" dirty="0" smtClean="0"/>
              <a:t> verhoogt en de aarde warmt op.</a:t>
            </a:r>
            <a:endParaRPr lang="nl-NL" dirty="0"/>
          </a:p>
        </p:txBody>
      </p:sp>
      <p:pic>
        <p:nvPicPr>
          <p:cNvPr id="1026" name="Picture 2" descr="https://maken.wikiwijs.nl/userfiles/0c147f3ade762775aa419c3549346164adac329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5" t="3986"/>
          <a:stretch/>
        </p:blipFill>
        <p:spPr bwMode="auto">
          <a:xfrm>
            <a:off x="4454433" y="169817"/>
            <a:ext cx="7901849" cy="658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452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Zure regen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In fossiele brandstoffen zit vaak ook zwavel.</a:t>
            </a:r>
          </a:p>
          <a:p>
            <a:pPr marL="0" indent="0">
              <a:buNone/>
            </a:pPr>
            <a:r>
              <a:rPr lang="nl-NL" dirty="0" smtClean="0"/>
              <a:t>		Als </a:t>
            </a:r>
            <a:r>
              <a:rPr lang="nl-NL" dirty="0"/>
              <a:t>je zwavel verbrandt, krijg je zwaveldioxide (SO</a:t>
            </a:r>
            <a:r>
              <a:rPr lang="nl-NL" baseline="-25000" dirty="0"/>
              <a:t>2</a:t>
            </a:r>
            <a:r>
              <a:rPr lang="nl-NL" dirty="0"/>
              <a:t>).</a:t>
            </a:r>
          </a:p>
          <a:p>
            <a:endParaRPr lang="nl-NL" dirty="0" smtClean="0"/>
          </a:p>
          <a:p>
            <a:r>
              <a:rPr lang="nl-NL" dirty="0" smtClean="0"/>
              <a:t>Zwaveldioxide </a:t>
            </a:r>
            <a:r>
              <a:rPr lang="nl-NL" dirty="0"/>
              <a:t>reageert in de lucht tot zwavelzuur (H</a:t>
            </a:r>
            <a:r>
              <a:rPr lang="nl-NL" baseline="-25000" dirty="0"/>
              <a:t>2</a:t>
            </a:r>
            <a:r>
              <a:rPr lang="nl-NL" dirty="0"/>
              <a:t>SO</a:t>
            </a:r>
            <a:r>
              <a:rPr lang="nl-NL" baseline="-25000" dirty="0"/>
              <a:t>4</a:t>
            </a:r>
            <a:r>
              <a:rPr lang="nl-NL" dirty="0"/>
              <a:t>)</a:t>
            </a:r>
          </a:p>
          <a:p>
            <a:pPr marL="0" indent="0">
              <a:buNone/>
            </a:pPr>
            <a:r>
              <a:rPr lang="nl-NL" dirty="0" smtClean="0"/>
              <a:t>De </a:t>
            </a:r>
            <a:r>
              <a:rPr lang="nl-NL" dirty="0"/>
              <a:t>verbranding van fossiele brandstoffen draagt dus niet alleen bij aan een versterkt broeikaseffect, maar zorgt ook voor zure regen.</a:t>
            </a:r>
          </a:p>
          <a:p>
            <a:r>
              <a:rPr lang="nl-NL" dirty="0" smtClean="0"/>
              <a:t>In de lucht zit ook stikstof. Bij </a:t>
            </a:r>
            <a:r>
              <a:rPr lang="nl-NL" dirty="0"/>
              <a:t>verbranding kan de stikstof in de lucht ook omgezet worden in </a:t>
            </a:r>
            <a:r>
              <a:rPr lang="nl-NL" dirty="0" err="1"/>
              <a:t>stikstofmono</a:t>
            </a:r>
            <a:r>
              <a:rPr lang="nl-NL" dirty="0"/>
              <a:t>-oxide (NO) of stikstofdioxide (NO</a:t>
            </a:r>
            <a:r>
              <a:rPr lang="nl-NL" baseline="-25000" dirty="0"/>
              <a:t>2</a:t>
            </a:r>
            <a:r>
              <a:rPr lang="nl-NL" dirty="0"/>
              <a:t>)</a:t>
            </a:r>
          </a:p>
          <a:p>
            <a:r>
              <a:rPr lang="nl-NL" dirty="0"/>
              <a:t>Stikstofoxide kan in de vochtige lucht omgezet worden in salpeterzuur (HNO</a:t>
            </a:r>
            <a:r>
              <a:rPr lang="nl-NL" baseline="-25000" dirty="0"/>
              <a:t>3</a:t>
            </a:r>
            <a:r>
              <a:rPr lang="nl-NL" dirty="0"/>
              <a:t>).  Salpeterzuur is ook een zuur.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Door </a:t>
            </a:r>
            <a:r>
              <a:rPr lang="nl-NL" dirty="0"/>
              <a:t>zure regen wordt de grond meer zuur. Dat is niet goed voor plantengroei.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6654" y="365124"/>
            <a:ext cx="3840814" cy="180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208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Noem 3 dingen die  je zou kunnen doen om het versterkt broeikaseffect te verminderen.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9489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Je moet zorgen voor minder CO₂ uitstoot, dus minder autoritten, vliegreizen. Je zou andere brandstoffen moeten gebruiken of windenergie of zonne- energie gebruiken. Je  zou ook meer bomen kunnen planten. </a:t>
            </a:r>
          </a:p>
        </p:txBody>
      </p:sp>
    </p:spTree>
    <p:extLst>
      <p:ext uri="{BB962C8B-B14F-4D97-AF65-F5344CB8AC3E}">
        <p14:creationId xmlns:p14="http://schemas.microsoft.com/office/powerpoint/2010/main" val="252811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Waarom is het belangrijk dat afspraken over vermindering van CO₂ uitstoot wereldwijd gemaakt worden?</a:t>
            </a:r>
          </a:p>
        </p:txBody>
      </p:sp>
    </p:spTree>
    <p:extLst>
      <p:ext uri="{BB962C8B-B14F-4D97-AF65-F5344CB8AC3E}">
        <p14:creationId xmlns:p14="http://schemas.microsoft.com/office/powerpoint/2010/main" val="600040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Als je alleen in Nederland de CO₂ uitstoot verminderd, maar in de rest van de wereld niks doet, gebeurt er natuurlijk nog weinig.</a:t>
            </a:r>
          </a:p>
        </p:txBody>
      </p:sp>
    </p:spTree>
    <p:extLst>
      <p:ext uri="{BB962C8B-B14F-4D97-AF65-F5344CB8AC3E}">
        <p14:creationId xmlns:p14="http://schemas.microsoft.com/office/powerpoint/2010/main" val="100033006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F4BE6CD-CCA2-47B4-B6B5-0497DECAAC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DBBEBC-485A-460E-8E0B-B3E52BBDD5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EF3908-3C2F-4406-AE34-0455D931CECD}">
  <ds:schemaRefs>
    <ds:schemaRef ds:uri="http://schemas.openxmlformats.org/package/2006/metadata/core-properties"/>
    <ds:schemaRef ds:uri="http://purl.org/dc/terms/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54cf5622-c7f8-4ecf-a16b-d0c1e0637fa1"/>
    <ds:schemaRef ds:uri="03c1073f-59ca-4b02-9a54-25651d767f09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488</Words>
  <Application>Microsoft Office PowerPoint</Application>
  <PresentationFormat>Breedbeeld</PresentationFormat>
  <Paragraphs>43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3. 5 Broeikaseffect en zure regen</vt:lpstr>
      <vt:lpstr>Fossiele brandstoffen</vt:lpstr>
      <vt:lpstr>Atmosfeer/dampkring</vt:lpstr>
      <vt:lpstr>PowerPoint-presentatie</vt:lpstr>
      <vt:lpstr>Zure regen</vt:lpstr>
      <vt:lpstr>Opgave 1</vt:lpstr>
      <vt:lpstr>Uitwerking 1</vt:lpstr>
      <vt:lpstr>Opgave 2</vt:lpstr>
      <vt:lpstr>Uitwerking 2</vt:lpstr>
      <vt:lpstr>Opgave 3</vt:lpstr>
      <vt:lpstr>Uitwerking 3</vt:lpstr>
      <vt:lpstr>Opgave 4</vt:lpstr>
      <vt:lpstr>Uitwerking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Broeikaseffect en zure regen</dc:title>
  <dc:creator>Kleijnen, JJC (Janny) de</dc:creator>
  <cp:lastModifiedBy>Kleijnen, JJC (Janny) de</cp:lastModifiedBy>
  <cp:revision>2</cp:revision>
  <dcterms:created xsi:type="dcterms:W3CDTF">2021-02-22T09:35:46Z</dcterms:created>
  <dcterms:modified xsi:type="dcterms:W3CDTF">2021-02-22T09:44:21Z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