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8" r:id="rId2"/>
    <p:sldMasterId id="2147483703" r:id="rId3"/>
  </p:sldMasterIdLst>
  <p:notesMasterIdLst>
    <p:notesMasterId r:id="rId13"/>
  </p:notesMasterIdLst>
  <p:handoutMasterIdLst>
    <p:handoutMasterId r:id="rId14"/>
  </p:handoutMasterIdLst>
  <p:sldIdLst>
    <p:sldId id="256" r:id="rId4"/>
    <p:sldId id="271" r:id="rId5"/>
    <p:sldId id="272" r:id="rId6"/>
    <p:sldId id="260" r:id="rId7"/>
    <p:sldId id="261" r:id="rId8"/>
    <p:sldId id="269" r:id="rId9"/>
    <p:sldId id="270" r:id="rId10"/>
    <p:sldId id="274" r:id="rId11"/>
    <p:sldId id="273" r:id="rId1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9500" autoAdjust="0"/>
  </p:normalViewPr>
  <p:slideViewPr>
    <p:cSldViewPr snapToGrid="0" showGuides="1">
      <p:cViewPr varScale="1">
        <p:scale>
          <a:sx n="57" d="100"/>
          <a:sy n="57" d="100"/>
        </p:scale>
        <p:origin x="1016" y="44"/>
      </p:cViewPr>
      <p:guideLst>
        <p:guide orient="horz" pos="2160"/>
        <p:guide pos="3840"/>
      </p:guideLst>
    </p:cSldViewPr>
  </p:slideViewPr>
  <p:notesTextViewPr>
    <p:cViewPr>
      <p:scale>
        <a:sx n="3" d="2"/>
        <a:sy n="3" d="2"/>
      </p:scale>
      <p:origin x="0" y="0"/>
    </p:cViewPr>
  </p:notesTextViewPr>
  <p:notesViewPr>
    <p:cSldViewPr snapToGrid="0" showGuides="1">
      <p:cViewPr varScale="1">
        <p:scale>
          <a:sx n="85" d="100"/>
          <a:sy n="85" d="100"/>
        </p:scale>
        <p:origin x="295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E9150346-216C-45EA-8F2B-7602F4261D6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4ABCDDA6-8435-49BE-9176-A25EC8022F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625947-1CE6-482A-AE91-C053145FE625}" type="datetimeFigureOut">
              <a:rPr lang="nl-NL" smtClean="0"/>
              <a:t>6-10-2020</a:t>
            </a:fld>
            <a:endParaRPr lang="nl-NL"/>
          </a:p>
        </p:txBody>
      </p:sp>
      <p:sp>
        <p:nvSpPr>
          <p:cNvPr id="4" name="Tijdelijke aanduiding voor voettekst 3">
            <a:extLst>
              <a:ext uri="{FF2B5EF4-FFF2-40B4-BE49-F238E27FC236}">
                <a16:creationId xmlns:a16="http://schemas.microsoft.com/office/drawing/2014/main" id="{C9DE7681-B072-43A2-BD11-66AF57F888A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FD2B15B4-DA60-4EE0-8104-2B036962597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D7BB8A-F948-4FEC-AC0B-7BD077C7B820}" type="slidenum">
              <a:rPr lang="nl-NL" smtClean="0"/>
              <a:t>‹nr.›</a:t>
            </a:fld>
            <a:endParaRPr lang="nl-NL"/>
          </a:p>
        </p:txBody>
      </p:sp>
    </p:spTree>
    <p:extLst>
      <p:ext uri="{BB962C8B-B14F-4D97-AF65-F5344CB8AC3E}">
        <p14:creationId xmlns:p14="http://schemas.microsoft.com/office/powerpoint/2010/main" val="13031652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2E310F-0095-4CA9-93EF-C37AB1F8AB5A}" type="datetimeFigureOut">
              <a:rPr lang="nl-NL" smtClean="0"/>
              <a:t>6-10-2020</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2ED893-E92C-4002-98BA-08A735C14044}" type="slidenum">
              <a:rPr lang="nl-NL" smtClean="0"/>
              <a:t>‹nr.›</a:t>
            </a:fld>
            <a:endParaRPr lang="nl-NL"/>
          </a:p>
        </p:txBody>
      </p:sp>
    </p:spTree>
    <p:extLst>
      <p:ext uri="{BB962C8B-B14F-4D97-AF65-F5344CB8AC3E}">
        <p14:creationId xmlns:p14="http://schemas.microsoft.com/office/powerpoint/2010/main" val="1929921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Quayn is een </a:t>
            </a:r>
            <a:r>
              <a:rPr lang="nl-NL" dirty="0" err="1"/>
              <a:t>toetssysteem</a:t>
            </a:r>
            <a:r>
              <a:rPr lang="nl-NL" dirty="0"/>
              <a:t> waarmee je </a:t>
            </a:r>
            <a:r>
              <a:rPr lang="nl-NL" dirty="0" err="1"/>
              <a:t>toetsvragen</a:t>
            </a:r>
            <a:r>
              <a:rPr lang="nl-NL" dirty="0"/>
              <a:t> kunt maken, toetsen kunt afnemen en de resultaten kunt zien en analyseren. </a:t>
            </a:r>
          </a:p>
          <a:p>
            <a:endParaRPr lang="nl-NL" dirty="0"/>
          </a:p>
          <a:p>
            <a:r>
              <a:rPr lang="nl-NL" dirty="0"/>
              <a:t>Het werkt op eigen laptops. </a:t>
            </a:r>
          </a:p>
          <a:p>
            <a:endParaRPr lang="nl-NL" dirty="0"/>
          </a:p>
          <a:p>
            <a:r>
              <a:rPr lang="nl-NL" dirty="0"/>
              <a:t>Je kunt Quayn prima formatief inzetten. Bij iedere vraag is standaard feedback in te vullen, die de leerling te zien krijgt in zijn dashboard. Ook kun je tijdens het nakijken nog persoonlijke feedback meegeven. En door de vragen slim te rubriceren krijgen leerling en docent ook nog eens meer inzicht in waar zij staan. </a:t>
            </a:r>
          </a:p>
          <a:p>
            <a:endParaRPr lang="nl-NL" dirty="0"/>
          </a:p>
          <a:p>
            <a:r>
              <a:rPr lang="nl-NL" dirty="0"/>
              <a:t>De </a:t>
            </a:r>
            <a:r>
              <a:rPr lang="nl-NL" dirty="0" err="1"/>
              <a:t>toetsomgeving</a:t>
            </a:r>
            <a:r>
              <a:rPr lang="nl-NL" dirty="0"/>
              <a:t> van Quayn kan worden afgeschermd via Take a Test. Een simpel </a:t>
            </a:r>
            <a:r>
              <a:rPr lang="nl-NL" dirty="0" err="1"/>
              <a:t>tooltje</a:t>
            </a:r>
            <a:r>
              <a:rPr lang="nl-NL" dirty="0"/>
              <a:t> waarbij leerlingen de toets starten via een speciale link. Zij kunnen dan tijdens de toets niet onderbreken zonder ook direct Quayn af te sluiten. </a:t>
            </a:r>
          </a:p>
        </p:txBody>
      </p:sp>
      <p:sp>
        <p:nvSpPr>
          <p:cNvPr id="4" name="Tijdelijke aanduiding voor dianummer 3"/>
          <p:cNvSpPr>
            <a:spLocks noGrp="1"/>
          </p:cNvSpPr>
          <p:nvPr>
            <p:ph type="sldNum" sz="quarter" idx="5"/>
          </p:nvPr>
        </p:nvSpPr>
        <p:spPr/>
        <p:txBody>
          <a:bodyPr/>
          <a:lstStyle/>
          <a:p>
            <a:fld id="{FB2ED893-E92C-4002-98BA-08A735C14044}" type="slidenum">
              <a:rPr lang="nl-NL" smtClean="0"/>
              <a:t>2</a:t>
            </a:fld>
            <a:endParaRPr lang="nl-NL"/>
          </a:p>
        </p:txBody>
      </p:sp>
    </p:spTree>
    <p:extLst>
      <p:ext uri="{BB962C8B-B14F-4D97-AF65-F5344CB8AC3E}">
        <p14:creationId xmlns:p14="http://schemas.microsoft.com/office/powerpoint/2010/main" val="3791240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We werken met een zogenaamde fair </a:t>
            </a:r>
            <a:r>
              <a:rPr lang="nl-NL" dirty="0" err="1"/>
              <a:t>use</a:t>
            </a:r>
            <a:r>
              <a:rPr lang="nl-NL" dirty="0"/>
              <a:t> policy. We hadden een aantal licenties afgesproken. Echter, door Corona hebben we het aantal digitale toetsen zien stijgen. We hebben met Quayn afgesproken dat iedereen die dat wil ook toegang kan krijgen. Achteraf wordt geteld en afgerend. </a:t>
            </a:r>
          </a:p>
          <a:p>
            <a:endParaRPr lang="nl-NL" dirty="0"/>
          </a:p>
          <a:p>
            <a:r>
              <a:rPr lang="nl-NL" dirty="0"/>
              <a:t>Het maken van een toets kost best tijd. Aan de andere kant win je dat terug wanneer je de toets of delen ervan kunt hergebruiken. Ook het nakijken gaat sneller tot veel sneller.</a:t>
            </a:r>
          </a:p>
          <a:p>
            <a:endParaRPr lang="nl-NL" dirty="0"/>
          </a:p>
          <a:p>
            <a:r>
              <a:rPr lang="nl-NL" dirty="0"/>
              <a:t>Wij hebben Hooghuisbreed afgesproken om Quayn zo in te richten dat we onderling kunnen delen en hergebruiken. Binnen je locatie kun je alles wat in de organisatiemappen staat zien en hergebruiken. Van andere locaties kun je de projecten zien en hergebruiken. Stel dat Heesch bepaalde toetsen al gedigitaliseerd heeft, dan kun je die op Stadion ook gebruiken.</a:t>
            </a:r>
          </a:p>
        </p:txBody>
      </p:sp>
      <p:sp>
        <p:nvSpPr>
          <p:cNvPr id="4" name="Tijdelijke aanduiding voor dianummer 3"/>
          <p:cNvSpPr>
            <a:spLocks noGrp="1"/>
          </p:cNvSpPr>
          <p:nvPr>
            <p:ph type="sldNum" sz="quarter" idx="5"/>
          </p:nvPr>
        </p:nvSpPr>
        <p:spPr/>
        <p:txBody>
          <a:bodyPr/>
          <a:lstStyle/>
          <a:p>
            <a:fld id="{FB2ED893-E92C-4002-98BA-08A735C14044}" type="slidenum">
              <a:rPr lang="nl-NL" smtClean="0"/>
              <a:t>3</a:t>
            </a:fld>
            <a:endParaRPr lang="nl-NL"/>
          </a:p>
        </p:txBody>
      </p:sp>
    </p:spTree>
    <p:extLst>
      <p:ext uri="{BB962C8B-B14F-4D97-AF65-F5344CB8AC3E}">
        <p14:creationId xmlns:p14="http://schemas.microsoft.com/office/powerpoint/2010/main" val="1142632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Het zelf maken van een toets kost uiteraard de meeste tijd. Het maakt ook uit of je de vragen nog zelf moet bedenken of dat je bijvoorbeeld Word-toetsen hebt die je in Quayn wilt overnemen. In dat laatste geval kun je ook denken aan uitbesteden. Het TBL gebruikt bijvoorbeeld een deel van de Slobgelden in het kader van werkdruk verlichting voor het inhuren van </a:t>
            </a:r>
            <a:r>
              <a:rPr lang="nl-NL" dirty="0" err="1"/>
              <a:t>LIO’s</a:t>
            </a:r>
            <a:r>
              <a:rPr lang="nl-NL" dirty="0"/>
              <a:t> om toetsen in Quayn over te zetten. </a:t>
            </a:r>
          </a:p>
          <a:p>
            <a:r>
              <a:rPr lang="nl-NL" dirty="0"/>
              <a:t>Daarnaast is het mogelijk het omzetten uit te besteden aan Quayn zelf. </a:t>
            </a:r>
          </a:p>
        </p:txBody>
      </p:sp>
      <p:sp>
        <p:nvSpPr>
          <p:cNvPr id="4" name="Tijdelijke aanduiding voor dianummer 3"/>
          <p:cNvSpPr>
            <a:spLocks noGrp="1"/>
          </p:cNvSpPr>
          <p:nvPr>
            <p:ph type="sldNum" sz="quarter" idx="5"/>
          </p:nvPr>
        </p:nvSpPr>
        <p:spPr/>
        <p:txBody>
          <a:bodyPr/>
          <a:lstStyle/>
          <a:p>
            <a:fld id="{FB2ED893-E92C-4002-98BA-08A735C14044}" type="slidenum">
              <a:rPr lang="nl-NL" smtClean="0"/>
              <a:t>4</a:t>
            </a:fld>
            <a:endParaRPr lang="nl-NL"/>
          </a:p>
        </p:txBody>
      </p:sp>
    </p:spTree>
    <p:extLst>
      <p:ext uri="{BB962C8B-B14F-4D97-AF65-F5344CB8AC3E}">
        <p14:creationId xmlns:p14="http://schemas.microsoft.com/office/powerpoint/2010/main" val="927108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Het is uiteraard zeer tijdbesparend als je gebruik kunt maken van toetsen die al ontwikkeld zijn. Dat kunnen toetsen zijn van collega’s, van Quayn zelf, maar ook andere leveranciers leveren al meer of minder toetsen in Quayn aan: Malmberg, het Cito met de leerdoeltoetsen en VO-content. De leerdoeltoetsjes zijn gratis, de toetsen van VO-content zijn alleen voor leden en de Malmberg-toetsen kun je bereiken als je de betreffende methode gebruikt.</a:t>
            </a:r>
          </a:p>
        </p:txBody>
      </p:sp>
      <p:sp>
        <p:nvSpPr>
          <p:cNvPr id="4" name="Tijdelijke aanduiding voor dianummer 3"/>
          <p:cNvSpPr>
            <a:spLocks noGrp="1"/>
          </p:cNvSpPr>
          <p:nvPr>
            <p:ph type="sldNum" sz="quarter" idx="5"/>
          </p:nvPr>
        </p:nvSpPr>
        <p:spPr/>
        <p:txBody>
          <a:bodyPr/>
          <a:lstStyle/>
          <a:p>
            <a:fld id="{FB2ED893-E92C-4002-98BA-08A735C14044}" type="slidenum">
              <a:rPr lang="nl-NL" smtClean="0"/>
              <a:t>5</a:t>
            </a:fld>
            <a:endParaRPr lang="nl-NL"/>
          </a:p>
        </p:txBody>
      </p:sp>
    </p:spTree>
    <p:extLst>
      <p:ext uri="{BB962C8B-B14F-4D97-AF65-F5344CB8AC3E}">
        <p14:creationId xmlns:p14="http://schemas.microsoft.com/office/powerpoint/2010/main" val="1558775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FB2ED893-E92C-4002-98BA-08A735C14044}" type="slidenum">
              <a:rPr lang="nl-NL" smtClean="0"/>
              <a:t>9</a:t>
            </a:fld>
            <a:endParaRPr lang="nl-NL"/>
          </a:p>
        </p:txBody>
      </p:sp>
    </p:spTree>
    <p:extLst>
      <p:ext uri="{BB962C8B-B14F-4D97-AF65-F5344CB8AC3E}">
        <p14:creationId xmlns:p14="http://schemas.microsoft.com/office/powerpoint/2010/main" val="10675789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4.emf"/><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5.emf"/><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6.em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7.em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8.emf"/><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9.emf"/><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emf"/><Relationship Id="rId1" Type="http://schemas.openxmlformats.org/officeDocument/2006/relationships/slideMaster" Target="../slideMasters/slideMaster1.xml"/><Relationship Id="rId4" Type="http://schemas.openxmlformats.org/officeDocument/2006/relationships/image" Target="../media/image12.emf"/></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wi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619D15-97F5-481C-AA28-5DD6ABA5E2F4}"/>
              </a:ext>
            </a:extLst>
          </p:cNvPr>
          <p:cNvSpPr>
            <a:spLocks noGrp="1"/>
          </p:cNvSpPr>
          <p:nvPr>
            <p:ph type="ctrTitle"/>
          </p:nvPr>
        </p:nvSpPr>
        <p:spPr>
          <a:xfrm>
            <a:off x="1224000" y="1266825"/>
            <a:ext cx="9756000" cy="2066925"/>
          </a:xfrm>
          <a:prstGeom prst="rect">
            <a:avLst/>
          </a:prstGeom>
        </p:spPr>
        <p:txBody>
          <a:bodyPr anchor="b"/>
          <a:lstStyle>
            <a:lvl1pPr algn="l">
              <a:defRPr sz="5000">
                <a:solidFill>
                  <a:schemeClr val="tx1"/>
                </a:solidFill>
              </a:defRPr>
            </a:lvl1pPr>
          </a:lstStyle>
          <a:p>
            <a:r>
              <a:rPr lang="nl-NL"/>
              <a:t>Klik om stijl te bewerken</a:t>
            </a:r>
            <a:endParaRPr lang="nl-NL" dirty="0"/>
          </a:p>
        </p:txBody>
      </p:sp>
      <p:sp>
        <p:nvSpPr>
          <p:cNvPr id="3" name="Ondertitel 2">
            <a:extLst>
              <a:ext uri="{FF2B5EF4-FFF2-40B4-BE49-F238E27FC236}">
                <a16:creationId xmlns:a16="http://schemas.microsoft.com/office/drawing/2014/main" id="{2F774763-6652-4E8A-9D51-23108126E81D}"/>
              </a:ext>
            </a:extLst>
          </p:cNvPr>
          <p:cNvSpPr>
            <a:spLocks noGrp="1"/>
          </p:cNvSpPr>
          <p:nvPr>
            <p:ph type="subTitle" idx="1"/>
          </p:nvPr>
        </p:nvSpPr>
        <p:spPr>
          <a:xfrm>
            <a:off x="1224000" y="3600000"/>
            <a:ext cx="9756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sp>
        <p:nvSpPr>
          <p:cNvPr id="4" name="Tijdelijke aanduiding voor datum 3">
            <a:extLst>
              <a:ext uri="{FF2B5EF4-FFF2-40B4-BE49-F238E27FC236}">
                <a16:creationId xmlns:a16="http://schemas.microsoft.com/office/drawing/2014/main" id="{58394A57-9372-4FD4-B70D-2C074C89B2D6}"/>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1B58F302-4A80-48D4-9B4A-3BFED6A18EB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FC35D3A-7AB8-45EA-A959-742BE4CC103E}"/>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1586998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Eind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8162C0C-8ADC-43CF-AE95-14C54448DD37}"/>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3" name="Tijdelijke aanduiding voor voettekst 2">
            <a:extLst>
              <a:ext uri="{FF2B5EF4-FFF2-40B4-BE49-F238E27FC236}">
                <a16:creationId xmlns:a16="http://schemas.microsoft.com/office/drawing/2014/main" id="{C941DBA8-63B1-47F5-A883-5583ECBA7E27}"/>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A25615F1-B779-49BE-960D-1AE9E171A281}"/>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3930633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Foto met teks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2D44471-2D76-40B9-A472-CD030232715A}"/>
              </a:ext>
            </a:extLst>
          </p:cNvPr>
          <p:cNvSpPr>
            <a:spLocks noGrp="1"/>
          </p:cNvSpPr>
          <p:nvPr>
            <p:ph idx="1"/>
          </p:nvPr>
        </p:nvSpPr>
        <p:spPr/>
        <p:txBody>
          <a:bodyPr/>
          <a:lstStyle/>
          <a:p>
            <a:pPr lvl="0"/>
            <a:r>
              <a:rPr lang="nl-NL"/>
              <a:t>Klikken om de tekststijl van het model te bewerken</a:t>
            </a:r>
          </a:p>
        </p:txBody>
      </p:sp>
    </p:spTree>
    <p:extLst>
      <p:ext uri="{BB962C8B-B14F-4D97-AF65-F5344CB8AC3E}">
        <p14:creationId xmlns:p14="http://schemas.microsoft.com/office/powerpoint/2010/main" val="28350257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EAAC8716-60B9-4BCC-ABD0-601539EBE1EE}" type="datetimeFigureOut">
              <a:rPr lang="nl-NL" smtClean="0"/>
              <a:t>6-10-2020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09593F8-FC98-4332-B886-233095E2FC80}" type="slidenum">
              <a:rPr lang="nl-NL" smtClean="0"/>
              <a:t>‹nr.›</a:t>
            </a:fld>
            <a:endParaRPr lang="nl-NL"/>
          </a:p>
        </p:txBody>
      </p:sp>
    </p:spTree>
    <p:extLst>
      <p:ext uri="{BB962C8B-B14F-4D97-AF65-F5344CB8AC3E}">
        <p14:creationId xmlns:p14="http://schemas.microsoft.com/office/powerpoint/2010/main" val="7810199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 of object gro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11132500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kst of object blau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1144328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kst of object ge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26431218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of object roo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13300432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 of object paar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6870096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kst of object oranj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40453924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kst of object wi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2546246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eldia paars">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619D15-97F5-481C-AA28-5DD6ABA5E2F4}"/>
              </a:ext>
            </a:extLst>
          </p:cNvPr>
          <p:cNvSpPr>
            <a:spLocks noGrp="1"/>
          </p:cNvSpPr>
          <p:nvPr>
            <p:ph type="ctrTitle"/>
          </p:nvPr>
        </p:nvSpPr>
        <p:spPr>
          <a:xfrm>
            <a:off x="1224000" y="1266825"/>
            <a:ext cx="9756000" cy="2066925"/>
          </a:xfrm>
          <a:prstGeom prst="rect">
            <a:avLst/>
          </a:prstGeom>
        </p:spPr>
        <p:txBody>
          <a:bodyPr anchor="b"/>
          <a:lstStyle>
            <a:lvl1pPr algn="l">
              <a:defRPr sz="5000">
                <a:solidFill>
                  <a:schemeClr val="bg1"/>
                </a:solidFill>
              </a:defRPr>
            </a:lvl1pPr>
          </a:lstStyle>
          <a:p>
            <a:r>
              <a:rPr lang="nl-NL"/>
              <a:t>Klik om stijl te bewerken</a:t>
            </a:r>
            <a:endParaRPr lang="nl-NL" dirty="0"/>
          </a:p>
        </p:txBody>
      </p:sp>
      <p:sp>
        <p:nvSpPr>
          <p:cNvPr id="3" name="Ondertitel 2">
            <a:extLst>
              <a:ext uri="{FF2B5EF4-FFF2-40B4-BE49-F238E27FC236}">
                <a16:creationId xmlns:a16="http://schemas.microsoft.com/office/drawing/2014/main" id="{2F774763-6652-4E8A-9D51-23108126E81D}"/>
              </a:ext>
            </a:extLst>
          </p:cNvPr>
          <p:cNvSpPr>
            <a:spLocks noGrp="1"/>
          </p:cNvSpPr>
          <p:nvPr>
            <p:ph type="subTitle" idx="1"/>
          </p:nvPr>
        </p:nvSpPr>
        <p:spPr>
          <a:xfrm>
            <a:off x="1224000" y="3600000"/>
            <a:ext cx="9756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sp>
        <p:nvSpPr>
          <p:cNvPr id="4" name="Tijdelijke aanduiding voor datum 3">
            <a:extLst>
              <a:ext uri="{FF2B5EF4-FFF2-40B4-BE49-F238E27FC236}">
                <a16:creationId xmlns:a16="http://schemas.microsoft.com/office/drawing/2014/main" id="{58394A57-9372-4FD4-B70D-2C074C89B2D6}"/>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1B58F302-4A80-48D4-9B4A-3BFED6A18EB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FC35D3A-7AB8-45EA-A959-742BE4CC103E}"/>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28531718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x tekst of object gro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a:xfrm>
            <a:off x="1224000" y="1656000"/>
            <a:ext cx="4872000" cy="45005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
        <p:nvSpPr>
          <p:cNvPr id="7" name="Tijdelijke aanduiding voor inhoud 6">
            <a:extLst>
              <a:ext uri="{FF2B5EF4-FFF2-40B4-BE49-F238E27FC236}">
                <a16:creationId xmlns:a16="http://schemas.microsoft.com/office/drawing/2014/main" id="{64BB9FDA-D1A9-4A8F-BCEF-28D2AB821C12}"/>
              </a:ext>
            </a:extLst>
          </p:cNvPr>
          <p:cNvSpPr>
            <a:spLocks noGrp="1"/>
          </p:cNvSpPr>
          <p:nvPr>
            <p:ph sz="quarter" idx="13"/>
          </p:nvPr>
        </p:nvSpPr>
        <p:spPr>
          <a:xfrm>
            <a:off x="6096001" y="1656000"/>
            <a:ext cx="4881526" cy="45005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3604531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x tekst of object blau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a:xfrm>
            <a:off x="1224000" y="1656000"/>
            <a:ext cx="4872000" cy="45005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
        <p:nvSpPr>
          <p:cNvPr id="7" name="Tijdelijke aanduiding voor inhoud 6">
            <a:extLst>
              <a:ext uri="{FF2B5EF4-FFF2-40B4-BE49-F238E27FC236}">
                <a16:creationId xmlns:a16="http://schemas.microsoft.com/office/drawing/2014/main" id="{64BB9FDA-D1A9-4A8F-BCEF-28D2AB821C12}"/>
              </a:ext>
            </a:extLst>
          </p:cNvPr>
          <p:cNvSpPr>
            <a:spLocks noGrp="1"/>
          </p:cNvSpPr>
          <p:nvPr>
            <p:ph sz="quarter" idx="13"/>
          </p:nvPr>
        </p:nvSpPr>
        <p:spPr>
          <a:xfrm>
            <a:off x="6096001" y="1656000"/>
            <a:ext cx="4881526" cy="45005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251011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x tekst of object ge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a:xfrm>
            <a:off x="1224000" y="1656000"/>
            <a:ext cx="4872000" cy="45005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
        <p:nvSpPr>
          <p:cNvPr id="7" name="Tijdelijke aanduiding voor inhoud 6">
            <a:extLst>
              <a:ext uri="{FF2B5EF4-FFF2-40B4-BE49-F238E27FC236}">
                <a16:creationId xmlns:a16="http://schemas.microsoft.com/office/drawing/2014/main" id="{64BB9FDA-D1A9-4A8F-BCEF-28D2AB821C12}"/>
              </a:ext>
            </a:extLst>
          </p:cNvPr>
          <p:cNvSpPr>
            <a:spLocks noGrp="1"/>
          </p:cNvSpPr>
          <p:nvPr>
            <p:ph sz="quarter" idx="13"/>
          </p:nvPr>
        </p:nvSpPr>
        <p:spPr>
          <a:xfrm>
            <a:off x="6096001" y="1656000"/>
            <a:ext cx="4881526" cy="45005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1479984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x tekst of object roo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a:xfrm>
            <a:off x="1224000" y="1656000"/>
            <a:ext cx="4872000" cy="45005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
        <p:nvSpPr>
          <p:cNvPr id="7" name="Tijdelijke aanduiding voor inhoud 6">
            <a:extLst>
              <a:ext uri="{FF2B5EF4-FFF2-40B4-BE49-F238E27FC236}">
                <a16:creationId xmlns:a16="http://schemas.microsoft.com/office/drawing/2014/main" id="{64BB9FDA-D1A9-4A8F-BCEF-28D2AB821C12}"/>
              </a:ext>
            </a:extLst>
          </p:cNvPr>
          <p:cNvSpPr>
            <a:spLocks noGrp="1"/>
          </p:cNvSpPr>
          <p:nvPr>
            <p:ph sz="quarter" idx="13"/>
          </p:nvPr>
        </p:nvSpPr>
        <p:spPr>
          <a:xfrm>
            <a:off x="6096001" y="1656000"/>
            <a:ext cx="4881526" cy="45005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6545355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x tekst of object paar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a:xfrm>
            <a:off x="1224000" y="1656000"/>
            <a:ext cx="4872000" cy="45005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
        <p:nvSpPr>
          <p:cNvPr id="7" name="Tijdelijke aanduiding voor inhoud 6">
            <a:extLst>
              <a:ext uri="{FF2B5EF4-FFF2-40B4-BE49-F238E27FC236}">
                <a16:creationId xmlns:a16="http://schemas.microsoft.com/office/drawing/2014/main" id="{64BB9FDA-D1A9-4A8F-BCEF-28D2AB821C12}"/>
              </a:ext>
            </a:extLst>
          </p:cNvPr>
          <p:cNvSpPr>
            <a:spLocks noGrp="1"/>
          </p:cNvSpPr>
          <p:nvPr>
            <p:ph sz="quarter" idx="13"/>
          </p:nvPr>
        </p:nvSpPr>
        <p:spPr>
          <a:xfrm>
            <a:off x="6096001" y="1656000"/>
            <a:ext cx="4881526" cy="45005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8052663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x tekst of object oranj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a:xfrm>
            <a:off x="1224000" y="1656000"/>
            <a:ext cx="4872000" cy="45005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
        <p:nvSpPr>
          <p:cNvPr id="7" name="Tijdelijke aanduiding voor inhoud 6">
            <a:extLst>
              <a:ext uri="{FF2B5EF4-FFF2-40B4-BE49-F238E27FC236}">
                <a16:creationId xmlns:a16="http://schemas.microsoft.com/office/drawing/2014/main" id="{64BB9FDA-D1A9-4A8F-BCEF-28D2AB821C12}"/>
              </a:ext>
            </a:extLst>
          </p:cNvPr>
          <p:cNvSpPr>
            <a:spLocks noGrp="1"/>
          </p:cNvSpPr>
          <p:nvPr>
            <p:ph sz="quarter" idx="13"/>
          </p:nvPr>
        </p:nvSpPr>
        <p:spPr>
          <a:xfrm>
            <a:off x="6096001" y="1656000"/>
            <a:ext cx="4881526" cy="45005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6642690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x tekst of object wi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a:xfrm>
            <a:off x="1224000" y="1656000"/>
            <a:ext cx="4872000" cy="450056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6-10-2020</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
        <p:nvSpPr>
          <p:cNvPr id="7" name="Tijdelijke aanduiding voor inhoud 6">
            <a:extLst>
              <a:ext uri="{FF2B5EF4-FFF2-40B4-BE49-F238E27FC236}">
                <a16:creationId xmlns:a16="http://schemas.microsoft.com/office/drawing/2014/main" id="{64BB9FDA-D1A9-4A8F-BCEF-28D2AB821C12}"/>
              </a:ext>
            </a:extLst>
          </p:cNvPr>
          <p:cNvSpPr>
            <a:spLocks noGrp="1"/>
          </p:cNvSpPr>
          <p:nvPr>
            <p:ph sz="quarter" idx="13"/>
          </p:nvPr>
        </p:nvSpPr>
        <p:spPr>
          <a:xfrm>
            <a:off x="6096001" y="1656000"/>
            <a:ext cx="4881526" cy="450056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805618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oto vrienden gro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2D44471-2D76-40B9-A472-CD030232715A}"/>
              </a:ext>
            </a:extLst>
          </p:cNvPr>
          <p:cNvSpPr>
            <a:spLocks noGrp="1"/>
          </p:cNvSpPr>
          <p:nvPr>
            <p:ph idx="1"/>
          </p:nvPr>
        </p:nvSpPr>
        <p:spPr/>
        <p:txBody>
          <a:bodyPr/>
          <a:lstStyle/>
          <a:p>
            <a:pPr lvl="0"/>
            <a:r>
              <a:rPr lang="nl-NL" dirty="0"/>
              <a:t>Tekststijl van het model bewerken</a:t>
            </a:r>
          </a:p>
        </p:txBody>
      </p:sp>
      <p:pic>
        <p:nvPicPr>
          <p:cNvPr id="4" name="Afbeelding 3">
            <a:extLst>
              <a:ext uri="{FF2B5EF4-FFF2-40B4-BE49-F238E27FC236}">
                <a16:creationId xmlns:a16="http://schemas.microsoft.com/office/drawing/2014/main" id="{10E67DD3-5095-44CC-9791-CE1B7876552F}"/>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4800601" y="0"/>
            <a:ext cx="7391400" cy="6858000"/>
          </a:xfrm>
          <a:prstGeom prst="rect">
            <a:avLst/>
          </a:prstGeom>
        </p:spPr>
      </p:pic>
    </p:spTree>
    <p:extLst>
      <p:ext uri="{BB962C8B-B14F-4D97-AF65-F5344CB8AC3E}">
        <p14:creationId xmlns:p14="http://schemas.microsoft.com/office/powerpoint/2010/main" val="10395436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to vrienden blau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2D44471-2D76-40B9-A472-CD030232715A}"/>
              </a:ext>
            </a:extLst>
          </p:cNvPr>
          <p:cNvSpPr>
            <a:spLocks noGrp="1"/>
          </p:cNvSpPr>
          <p:nvPr>
            <p:ph idx="1"/>
          </p:nvPr>
        </p:nvSpPr>
        <p:spPr/>
        <p:txBody>
          <a:bodyPr/>
          <a:lstStyle/>
          <a:p>
            <a:pPr lvl="0"/>
            <a:r>
              <a:rPr lang="nl-NL" dirty="0"/>
              <a:t>Tekststijl van het model bewerken</a:t>
            </a:r>
          </a:p>
        </p:txBody>
      </p:sp>
      <p:pic>
        <p:nvPicPr>
          <p:cNvPr id="4" name="Afbeelding 3">
            <a:extLst>
              <a:ext uri="{FF2B5EF4-FFF2-40B4-BE49-F238E27FC236}">
                <a16:creationId xmlns:a16="http://schemas.microsoft.com/office/drawing/2014/main" id="{A94E946E-93E7-4D48-88C2-0500441FABC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803648" y="0"/>
            <a:ext cx="7388352" cy="6858000"/>
          </a:xfrm>
          <a:prstGeom prst="rect">
            <a:avLst/>
          </a:prstGeom>
        </p:spPr>
      </p:pic>
    </p:spTree>
    <p:extLst>
      <p:ext uri="{BB962C8B-B14F-4D97-AF65-F5344CB8AC3E}">
        <p14:creationId xmlns:p14="http://schemas.microsoft.com/office/powerpoint/2010/main" val="29610638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to vrienden ge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2D44471-2D76-40B9-A472-CD030232715A}"/>
              </a:ext>
            </a:extLst>
          </p:cNvPr>
          <p:cNvSpPr>
            <a:spLocks noGrp="1"/>
          </p:cNvSpPr>
          <p:nvPr>
            <p:ph idx="1"/>
          </p:nvPr>
        </p:nvSpPr>
        <p:spPr/>
        <p:txBody>
          <a:bodyPr/>
          <a:lstStyle/>
          <a:p>
            <a:pPr lvl="0"/>
            <a:r>
              <a:rPr lang="nl-NL" dirty="0"/>
              <a:t>Tekststijl van het model bewerken</a:t>
            </a:r>
          </a:p>
        </p:txBody>
      </p:sp>
      <p:pic>
        <p:nvPicPr>
          <p:cNvPr id="5" name="Afbeelding 4">
            <a:extLst>
              <a:ext uri="{FF2B5EF4-FFF2-40B4-BE49-F238E27FC236}">
                <a16:creationId xmlns:a16="http://schemas.microsoft.com/office/drawing/2014/main" id="{343EB4CE-6155-4E2F-825B-13F3361778BA}"/>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4800601" y="0"/>
            <a:ext cx="7391400" cy="6858000"/>
          </a:xfrm>
          <a:prstGeom prst="rect">
            <a:avLst/>
          </a:prstGeom>
        </p:spPr>
      </p:pic>
    </p:spTree>
    <p:extLst>
      <p:ext uri="{BB962C8B-B14F-4D97-AF65-F5344CB8AC3E}">
        <p14:creationId xmlns:p14="http://schemas.microsoft.com/office/powerpoint/2010/main" val="714092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ussendia ja">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58281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oto vrienden roo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2D44471-2D76-40B9-A472-CD030232715A}"/>
              </a:ext>
            </a:extLst>
          </p:cNvPr>
          <p:cNvSpPr>
            <a:spLocks noGrp="1"/>
          </p:cNvSpPr>
          <p:nvPr>
            <p:ph idx="1"/>
          </p:nvPr>
        </p:nvSpPr>
        <p:spPr/>
        <p:txBody>
          <a:bodyPr/>
          <a:lstStyle/>
          <a:p>
            <a:pPr lvl="0"/>
            <a:r>
              <a:rPr lang="nl-NL" dirty="0"/>
              <a:t>Tekststijl van het model bewerken</a:t>
            </a:r>
          </a:p>
        </p:txBody>
      </p:sp>
      <p:pic>
        <p:nvPicPr>
          <p:cNvPr id="5" name="Afbeelding 4">
            <a:extLst>
              <a:ext uri="{FF2B5EF4-FFF2-40B4-BE49-F238E27FC236}">
                <a16:creationId xmlns:a16="http://schemas.microsoft.com/office/drawing/2014/main" id="{03249C35-F989-4ED6-AEBD-C7A826881124}"/>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4800601" y="0"/>
            <a:ext cx="7391400" cy="6858000"/>
          </a:xfrm>
          <a:prstGeom prst="rect">
            <a:avLst/>
          </a:prstGeom>
        </p:spPr>
      </p:pic>
    </p:spTree>
    <p:extLst>
      <p:ext uri="{BB962C8B-B14F-4D97-AF65-F5344CB8AC3E}">
        <p14:creationId xmlns:p14="http://schemas.microsoft.com/office/powerpoint/2010/main" val="26682260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to vrienden paar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2D44471-2D76-40B9-A472-CD030232715A}"/>
              </a:ext>
            </a:extLst>
          </p:cNvPr>
          <p:cNvSpPr>
            <a:spLocks noGrp="1"/>
          </p:cNvSpPr>
          <p:nvPr>
            <p:ph idx="1"/>
          </p:nvPr>
        </p:nvSpPr>
        <p:spPr/>
        <p:txBody>
          <a:bodyPr/>
          <a:lstStyle/>
          <a:p>
            <a:pPr lvl="0"/>
            <a:r>
              <a:rPr lang="nl-NL" dirty="0"/>
              <a:t>Tekststijl van het model bewerken</a:t>
            </a:r>
          </a:p>
        </p:txBody>
      </p:sp>
      <p:pic>
        <p:nvPicPr>
          <p:cNvPr id="5" name="Afbeelding 4">
            <a:extLst>
              <a:ext uri="{FF2B5EF4-FFF2-40B4-BE49-F238E27FC236}">
                <a16:creationId xmlns:a16="http://schemas.microsoft.com/office/drawing/2014/main" id="{19B8F036-591F-47FD-BC08-18BCF2460C0F}"/>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4800601" y="0"/>
            <a:ext cx="7391400" cy="6858000"/>
          </a:xfrm>
          <a:prstGeom prst="rect">
            <a:avLst/>
          </a:prstGeom>
        </p:spPr>
      </p:pic>
    </p:spTree>
    <p:extLst>
      <p:ext uri="{BB962C8B-B14F-4D97-AF65-F5344CB8AC3E}">
        <p14:creationId xmlns:p14="http://schemas.microsoft.com/office/powerpoint/2010/main" val="6772957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oto vrienden oranj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2D44471-2D76-40B9-A472-CD030232715A}"/>
              </a:ext>
            </a:extLst>
          </p:cNvPr>
          <p:cNvSpPr>
            <a:spLocks noGrp="1"/>
          </p:cNvSpPr>
          <p:nvPr>
            <p:ph idx="1"/>
          </p:nvPr>
        </p:nvSpPr>
        <p:spPr/>
        <p:txBody>
          <a:bodyPr/>
          <a:lstStyle/>
          <a:p>
            <a:pPr lvl="0"/>
            <a:r>
              <a:rPr lang="nl-NL" dirty="0"/>
              <a:t>Tekststijl van het model bewerken</a:t>
            </a:r>
          </a:p>
        </p:txBody>
      </p:sp>
      <p:pic>
        <p:nvPicPr>
          <p:cNvPr id="5" name="Afbeelding 4">
            <a:extLst>
              <a:ext uri="{FF2B5EF4-FFF2-40B4-BE49-F238E27FC236}">
                <a16:creationId xmlns:a16="http://schemas.microsoft.com/office/drawing/2014/main" id="{EA91793B-067E-40A0-BE36-A63BFE9FA10E}"/>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4800601" y="0"/>
            <a:ext cx="7391400" cy="6858000"/>
          </a:xfrm>
          <a:prstGeom prst="rect">
            <a:avLst/>
          </a:prstGeom>
        </p:spPr>
      </p:pic>
    </p:spTree>
    <p:extLst>
      <p:ext uri="{BB962C8B-B14F-4D97-AF65-F5344CB8AC3E}">
        <p14:creationId xmlns:p14="http://schemas.microsoft.com/office/powerpoint/2010/main" val="30144857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oto vrienden wi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2D44471-2D76-40B9-A472-CD030232715A}"/>
              </a:ext>
            </a:extLst>
          </p:cNvPr>
          <p:cNvSpPr>
            <a:spLocks noGrp="1"/>
          </p:cNvSpPr>
          <p:nvPr>
            <p:ph idx="1"/>
          </p:nvPr>
        </p:nvSpPr>
        <p:spPr/>
        <p:txBody>
          <a:bodyPr/>
          <a:lstStyle/>
          <a:p>
            <a:pPr lvl="0"/>
            <a:r>
              <a:rPr lang="nl-NL" dirty="0"/>
              <a:t>Tekststijl van het model bewerken</a:t>
            </a:r>
          </a:p>
        </p:txBody>
      </p:sp>
      <p:pic>
        <p:nvPicPr>
          <p:cNvPr id="4" name="Afbeelding 3">
            <a:extLst>
              <a:ext uri="{FF2B5EF4-FFF2-40B4-BE49-F238E27FC236}">
                <a16:creationId xmlns:a16="http://schemas.microsoft.com/office/drawing/2014/main" id="{6A8D92B6-42D0-4B67-8490-0B1E879C0D7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800601" y="0"/>
            <a:ext cx="7391400" cy="6858000"/>
          </a:xfrm>
          <a:prstGeom prst="rect">
            <a:avLst/>
          </a:prstGeom>
        </p:spPr>
      </p:pic>
    </p:spTree>
    <p:extLst>
      <p:ext uri="{BB962C8B-B14F-4D97-AF65-F5344CB8AC3E}">
        <p14:creationId xmlns:p14="http://schemas.microsoft.com/office/powerpoint/2010/main" val="1541181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ussendia zo">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8756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ussendia doen">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4232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ussendia trots">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108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ussendia samen">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7739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ussendia wij">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75273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to met alle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ACDD3C4F-A075-4FD0-B40C-ADB091DA0895}"/>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2381464"/>
            <a:ext cx="12192000" cy="3249168"/>
          </a:xfrm>
          <a:prstGeom prst="rect">
            <a:avLst/>
          </a:prstGeom>
        </p:spPr>
      </p:pic>
      <p:pic>
        <p:nvPicPr>
          <p:cNvPr id="5" name="Afbeelding 4">
            <a:extLst>
              <a:ext uri="{FF2B5EF4-FFF2-40B4-BE49-F238E27FC236}">
                <a16:creationId xmlns:a16="http://schemas.microsoft.com/office/drawing/2014/main" id="{71889A49-5952-4B21-8015-5EB0ECBAB36E}"/>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0" y="2782"/>
            <a:ext cx="12192000" cy="6852435"/>
          </a:xfrm>
          <a:prstGeom prst="rect">
            <a:avLst/>
          </a:prstGeom>
        </p:spPr>
      </p:pic>
    </p:spTree>
    <p:extLst>
      <p:ext uri="{BB962C8B-B14F-4D97-AF65-F5344CB8AC3E}">
        <p14:creationId xmlns:p14="http://schemas.microsoft.com/office/powerpoint/2010/main" val="2847653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1.emf"/><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9" Type="http://schemas.openxmlformats.org/officeDocument/2006/relationships/image" Target="../media/image20.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CC5D78CD-E1A3-49DD-B89A-60EEEE43511E}"/>
              </a:ext>
            </a:extLst>
          </p:cNvPr>
          <p:cNvSpPr>
            <a:spLocks noGrp="1"/>
          </p:cNvSpPr>
          <p:nvPr>
            <p:ph type="body" idx="1"/>
          </p:nvPr>
        </p:nvSpPr>
        <p:spPr>
          <a:xfrm>
            <a:off x="1224000" y="1656000"/>
            <a:ext cx="9756000" cy="4500563"/>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80EEA5B1-6071-40BE-B6B0-3F546D9E05EE}"/>
              </a:ext>
            </a:extLst>
          </p:cNvPr>
          <p:cNvSpPr>
            <a:spLocks noGrp="1"/>
          </p:cNvSpPr>
          <p:nvPr>
            <p:ph type="dt" sz="half" idx="2"/>
          </p:nvPr>
        </p:nvSpPr>
        <p:spPr>
          <a:xfrm>
            <a:off x="1224000" y="6356350"/>
            <a:ext cx="1004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3B65EB-9FDF-4830-AF0E-7F0AAC093151}" type="datetimeFigureOut">
              <a:rPr lang="nl-NL" smtClean="0"/>
              <a:t>6-10-2020</a:t>
            </a:fld>
            <a:endParaRPr lang="nl-NL" dirty="0"/>
          </a:p>
        </p:txBody>
      </p:sp>
      <p:sp>
        <p:nvSpPr>
          <p:cNvPr id="5" name="Tijdelijke aanduiding voor voettekst 4">
            <a:extLst>
              <a:ext uri="{FF2B5EF4-FFF2-40B4-BE49-F238E27FC236}">
                <a16:creationId xmlns:a16="http://schemas.microsoft.com/office/drawing/2014/main" id="{CED80839-D02B-42AA-A7BD-49F0BD9EF867}"/>
              </a:ext>
            </a:extLst>
          </p:cNvPr>
          <p:cNvSpPr>
            <a:spLocks noGrp="1"/>
          </p:cNvSpPr>
          <p:nvPr>
            <p:ph type="ftr" sz="quarter" idx="3"/>
          </p:nvPr>
        </p:nvSpPr>
        <p:spPr>
          <a:xfrm>
            <a:off x="2228850" y="6356350"/>
            <a:ext cx="774382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Tijdelijke aanduiding voor dianummer 5">
            <a:extLst>
              <a:ext uri="{FF2B5EF4-FFF2-40B4-BE49-F238E27FC236}">
                <a16:creationId xmlns:a16="http://schemas.microsoft.com/office/drawing/2014/main" id="{ADA9FA82-A774-414D-B2D2-70E182497F73}"/>
              </a:ext>
            </a:extLst>
          </p:cNvPr>
          <p:cNvSpPr>
            <a:spLocks noGrp="1"/>
          </p:cNvSpPr>
          <p:nvPr>
            <p:ph type="sldNum" sz="quarter" idx="4"/>
          </p:nvPr>
        </p:nvSpPr>
        <p:spPr>
          <a:xfrm>
            <a:off x="9972676" y="6356350"/>
            <a:ext cx="1004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0C6E6B-2EC4-403B-B862-78C299F44D90}" type="slidenum">
              <a:rPr lang="nl-NL" smtClean="0"/>
              <a:t>‹nr.›</a:t>
            </a:fld>
            <a:endParaRPr lang="nl-NL" dirty="0"/>
          </a:p>
        </p:txBody>
      </p:sp>
    </p:spTree>
    <p:extLst>
      <p:ext uri="{BB962C8B-B14F-4D97-AF65-F5344CB8AC3E}">
        <p14:creationId xmlns:p14="http://schemas.microsoft.com/office/powerpoint/2010/main" val="2241113303"/>
      </p:ext>
    </p:extLst>
  </p:cSld>
  <p:clrMap bg1="lt1" tx1="dk1" bg2="lt2" tx2="dk2" accent1="accent1" accent2="accent2" accent3="accent3" accent4="accent4" accent5="accent5" accent6="accent6" hlink="hlink" folHlink="folHlink"/>
  <p:sldLayoutIdLst>
    <p:sldLayoutId id="2147483649" r:id="rId1"/>
    <p:sldLayoutId id="2147483686" r:id="rId2"/>
    <p:sldLayoutId id="2147483673" r:id="rId3"/>
    <p:sldLayoutId id="2147483674" r:id="rId4"/>
    <p:sldLayoutId id="2147483709" r:id="rId5"/>
    <p:sldLayoutId id="2147483675" r:id="rId6"/>
    <p:sldLayoutId id="2147483676" r:id="rId7"/>
    <p:sldLayoutId id="2147483677" r:id="rId8"/>
    <p:sldLayoutId id="2147483678" r:id="rId9"/>
    <p:sldLayoutId id="2147483663" r:id="rId10"/>
    <p:sldLayoutId id="2147483763" r:id="rId11"/>
    <p:sldLayoutId id="214748376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61950" indent="-361950" algn="l" defTabSz="914400" rtl="0" eaLnBrk="1" latinLnBrk="0" hangingPunct="1">
        <a:lnSpc>
          <a:spcPct val="90000"/>
        </a:lnSpc>
        <a:spcBef>
          <a:spcPts val="600"/>
        </a:spcBef>
        <a:buFont typeface="Arial" panose="020B0604020202020204" pitchFamily="34" charset="0"/>
        <a:buChar char="•"/>
        <a:defRPr sz="5000" kern="1200">
          <a:solidFill>
            <a:schemeClr val="tx1"/>
          </a:solidFill>
          <a:latin typeface="+mn-lt"/>
          <a:ea typeface="+mn-ea"/>
          <a:cs typeface="+mn-cs"/>
        </a:defRPr>
      </a:lvl1pPr>
      <a:lvl2pPr marL="685800" indent="-323850" algn="l" defTabSz="914400" rtl="0" eaLnBrk="1" latinLnBrk="0" hangingPunct="1">
        <a:lnSpc>
          <a:spcPct val="90000"/>
        </a:lnSpc>
        <a:spcBef>
          <a:spcPts val="300"/>
        </a:spcBef>
        <a:buFont typeface="Arial" panose="020B0604020202020204" pitchFamily="34" charset="0"/>
        <a:buChar char="-"/>
        <a:defRPr sz="4000" kern="1200">
          <a:solidFill>
            <a:schemeClr val="tx1"/>
          </a:solidFill>
          <a:latin typeface="+mn-lt"/>
          <a:ea typeface="+mn-ea"/>
          <a:cs typeface="+mn-cs"/>
        </a:defRPr>
      </a:lvl2pPr>
      <a:lvl3pPr marL="990600" indent="-276225" algn="l" defTabSz="914400" rtl="0" eaLnBrk="1" latinLnBrk="0" hangingPunct="1">
        <a:lnSpc>
          <a:spcPct val="90000"/>
        </a:lnSpc>
        <a:spcBef>
          <a:spcPts val="200"/>
        </a:spcBef>
        <a:buFont typeface="Arial" panose="020B0604020202020204" pitchFamily="34" charset="0"/>
        <a:buChar char="•"/>
        <a:defRPr sz="3000" kern="1200">
          <a:solidFill>
            <a:schemeClr val="tx1"/>
          </a:solidFill>
          <a:latin typeface="+mn-lt"/>
          <a:ea typeface="+mn-ea"/>
          <a:cs typeface="+mn-cs"/>
        </a:defRPr>
      </a:lvl3pPr>
      <a:lvl4pPr marL="1162050" indent="-171450" algn="l" defTabSz="914400" rtl="0" eaLnBrk="1" latinLnBrk="0" hangingPunct="1">
        <a:lnSpc>
          <a:spcPct val="90000"/>
        </a:lnSpc>
        <a:spcBef>
          <a:spcPts val="100"/>
        </a:spcBef>
        <a:buFont typeface="Arial" panose="020B0604020202020204" pitchFamily="34" charset="0"/>
        <a:buChar char="-"/>
        <a:defRPr sz="2000" kern="1200">
          <a:solidFill>
            <a:schemeClr val="tx1"/>
          </a:solidFill>
          <a:latin typeface="+mn-lt"/>
          <a:ea typeface="+mn-ea"/>
          <a:cs typeface="+mn-cs"/>
        </a:defRPr>
      </a:lvl4pPr>
      <a:lvl5pPr marL="1343025" indent="-180975" algn="l" defTabSz="914400" rtl="0" eaLnBrk="1" latinLnBrk="0" hangingPunct="1">
        <a:lnSpc>
          <a:spcPct val="90000"/>
        </a:lnSpc>
        <a:spcBef>
          <a:spcPts val="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CC5D78CD-E1A3-49DD-B89A-60EEEE43511E}"/>
              </a:ext>
            </a:extLst>
          </p:cNvPr>
          <p:cNvSpPr>
            <a:spLocks noGrp="1"/>
          </p:cNvSpPr>
          <p:nvPr>
            <p:ph type="body" idx="1"/>
          </p:nvPr>
        </p:nvSpPr>
        <p:spPr>
          <a:xfrm>
            <a:off x="1224000" y="1656000"/>
            <a:ext cx="9756000" cy="4500563"/>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80EEA5B1-6071-40BE-B6B0-3F546D9E05EE}"/>
              </a:ext>
            </a:extLst>
          </p:cNvPr>
          <p:cNvSpPr>
            <a:spLocks noGrp="1"/>
          </p:cNvSpPr>
          <p:nvPr>
            <p:ph type="dt" sz="half" idx="2"/>
          </p:nvPr>
        </p:nvSpPr>
        <p:spPr>
          <a:xfrm>
            <a:off x="1224000" y="6356350"/>
            <a:ext cx="1004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3B65EB-9FDF-4830-AF0E-7F0AAC093151}" type="datetimeFigureOut">
              <a:rPr lang="nl-NL" smtClean="0"/>
              <a:t>6-10-2020</a:t>
            </a:fld>
            <a:endParaRPr lang="nl-NL" dirty="0"/>
          </a:p>
        </p:txBody>
      </p:sp>
      <p:sp>
        <p:nvSpPr>
          <p:cNvPr id="5" name="Tijdelijke aanduiding voor voettekst 4">
            <a:extLst>
              <a:ext uri="{FF2B5EF4-FFF2-40B4-BE49-F238E27FC236}">
                <a16:creationId xmlns:a16="http://schemas.microsoft.com/office/drawing/2014/main" id="{CED80839-D02B-42AA-A7BD-49F0BD9EF867}"/>
              </a:ext>
            </a:extLst>
          </p:cNvPr>
          <p:cNvSpPr>
            <a:spLocks noGrp="1"/>
          </p:cNvSpPr>
          <p:nvPr>
            <p:ph type="ftr" sz="quarter" idx="3"/>
          </p:nvPr>
        </p:nvSpPr>
        <p:spPr>
          <a:xfrm>
            <a:off x="2228850" y="6356350"/>
            <a:ext cx="774382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Tijdelijke aanduiding voor dianummer 5">
            <a:extLst>
              <a:ext uri="{FF2B5EF4-FFF2-40B4-BE49-F238E27FC236}">
                <a16:creationId xmlns:a16="http://schemas.microsoft.com/office/drawing/2014/main" id="{ADA9FA82-A774-414D-B2D2-70E182497F73}"/>
              </a:ext>
            </a:extLst>
          </p:cNvPr>
          <p:cNvSpPr>
            <a:spLocks noGrp="1"/>
          </p:cNvSpPr>
          <p:nvPr>
            <p:ph type="sldNum" sz="quarter" idx="4"/>
          </p:nvPr>
        </p:nvSpPr>
        <p:spPr>
          <a:xfrm>
            <a:off x="9972676" y="6356350"/>
            <a:ext cx="1004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0C6E6B-2EC4-403B-B862-78C299F44D90}" type="slidenum">
              <a:rPr lang="nl-NL" smtClean="0"/>
              <a:t>‹nr.›</a:t>
            </a:fld>
            <a:endParaRPr lang="nl-NL" dirty="0"/>
          </a:p>
        </p:txBody>
      </p:sp>
    </p:spTree>
    <p:extLst>
      <p:ext uri="{BB962C8B-B14F-4D97-AF65-F5344CB8AC3E}">
        <p14:creationId xmlns:p14="http://schemas.microsoft.com/office/powerpoint/2010/main" val="253270422"/>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61950" indent="-361950" algn="l" defTabSz="914400" rtl="0" eaLnBrk="1" latinLnBrk="0" hangingPunct="1">
        <a:lnSpc>
          <a:spcPct val="90000"/>
        </a:lnSpc>
        <a:spcBef>
          <a:spcPts val="600"/>
        </a:spcBef>
        <a:buFont typeface="Arial" panose="020B0604020202020204" pitchFamily="34" charset="0"/>
        <a:buChar char="•"/>
        <a:defRPr sz="5000" kern="1200">
          <a:solidFill>
            <a:schemeClr val="tx1"/>
          </a:solidFill>
          <a:latin typeface="+mn-lt"/>
          <a:ea typeface="+mn-ea"/>
          <a:cs typeface="+mn-cs"/>
        </a:defRPr>
      </a:lvl1pPr>
      <a:lvl2pPr marL="685800" indent="-323850" algn="l" defTabSz="914400" rtl="0" eaLnBrk="1" latinLnBrk="0" hangingPunct="1">
        <a:lnSpc>
          <a:spcPct val="90000"/>
        </a:lnSpc>
        <a:spcBef>
          <a:spcPts val="300"/>
        </a:spcBef>
        <a:buFont typeface="Arial" panose="020B0604020202020204" pitchFamily="34" charset="0"/>
        <a:buChar char="-"/>
        <a:defRPr sz="4000" kern="1200">
          <a:solidFill>
            <a:schemeClr val="tx1"/>
          </a:solidFill>
          <a:latin typeface="+mn-lt"/>
          <a:ea typeface="+mn-ea"/>
          <a:cs typeface="+mn-cs"/>
        </a:defRPr>
      </a:lvl2pPr>
      <a:lvl3pPr marL="990600" indent="-276225" algn="l" defTabSz="914400" rtl="0" eaLnBrk="1" latinLnBrk="0" hangingPunct="1">
        <a:lnSpc>
          <a:spcPct val="90000"/>
        </a:lnSpc>
        <a:spcBef>
          <a:spcPts val="200"/>
        </a:spcBef>
        <a:buFont typeface="Arial" panose="020B0604020202020204" pitchFamily="34" charset="0"/>
        <a:buChar char="•"/>
        <a:defRPr sz="3000" kern="1200">
          <a:solidFill>
            <a:schemeClr val="tx1"/>
          </a:solidFill>
          <a:latin typeface="+mn-lt"/>
          <a:ea typeface="+mn-ea"/>
          <a:cs typeface="+mn-cs"/>
        </a:defRPr>
      </a:lvl3pPr>
      <a:lvl4pPr marL="1162050" indent="-171450" algn="l" defTabSz="914400" rtl="0" eaLnBrk="1" latinLnBrk="0" hangingPunct="1">
        <a:lnSpc>
          <a:spcPct val="90000"/>
        </a:lnSpc>
        <a:spcBef>
          <a:spcPts val="100"/>
        </a:spcBef>
        <a:buFont typeface="Arial" panose="020B0604020202020204" pitchFamily="34" charset="0"/>
        <a:buChar char="-"/>
        <a:defRPr sz="2000" kern="1200">
          <a:solidFill>
            <a:schemeClr val="tx1"/>
          </a:solidFill>
          <a:latin typeface="+mn-lt"/>
          <a:ea typeface="+mn-ea"/>
          <a:cs typeface="+mn-cs"/>
        </a:defRPr>
      </a:lvl4pPr>
      <a:lvl5pPr marL="1343025" indent="-180975" algn="l" defTabSz="914400" rtl="0" eaLnBrk="1" latinLnBrk="0" hangingPunct="1">
        <a:lnSpc>
          <a:spcPct val="90000"/>
        </a:lnSpc>
        <a:spcBef>
          <a:spcPts val="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ECD8C1B0-335C-4EF4-AF1D-FC52C78F05A7}"/>
              </a:ext>
            </a:extLst>
          </p:cNvPr>
          <p:cNvSpPr>
            <a:spLocks noGrp="1"/>
          </p:cNvSpPr>
          <p:nvPr>
            <p:ph type="body" idx="1"/>
          </p:nvPr>
        </p:nvSpPr>
        <p:spPr>
          <a:xfrm>
            <a:off x="252000" y="1472400"/>
            <a:ext cx="4302000" cy="4788000"/>
          </a:xfrm>
          <a:prstGeom prst="rect">
            <a:avLst/>
          </a:prstGeom>
        </p:spPr>
        <p:txBody>
          <a:bodyPr vert="horz" lIns="91440" tIns="45720" rIns="91440" bIns="45720" rtlCol="0" anchor="b" anchorCtr="0">
            <a:normAutofit/>
          </a:bodyPr>
          <a:lstStyle/>
          <a:p>
            <a:pPr lvl="0"/>
            <a:r>
              <a:rPr lang="nl-NL" dirty="0"/>
              <a:t>Tekststijl van het model bewerken</a:t>
            </a:r>
          </a:p>
        </p:txBody>
      </p:sp>
    </p:spTree>
    <p:extLst>
      <p:ext uri="{BB962C8B-B14F-4D97-AF65-F5344CB8AC3E}">
        <p14:creationId xmlns:p14="http://schemas.microsoft.com/office/powerpoint/2010/main" val="1451635577"/>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64" r:id="rId3"/>
    <p:sldLayoutId id="2147483765" r:id="rId4"/>
    <p:sldLayoutId id="2147483766" r:id="rId5"/>
    <p:sldLayoutId id="2147483767" r:id="rId6"/>
    <p:sldLayoutId id="2147483768"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hyperlink" Target="https://maken.wikiwijs.nl/167901/" TargetMode="Externa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a:extLst>
              <a:ext uri="{FF2B5EF4-FFF2-40B4-BE49-F238E27FC236}">
                <a16:creationId xmlns:a16="http://schemas.microsoft.com/office/drawing/2014/main" id="{EFFCF888-CD9E-4CD0-8662-BE996A6DE4F2}"/>
              </a:ext>
            </a:extLst>
          </p:cNvPr>
          <p:cNvSpPr>
            <a:spLocks noGrp="1"/>
          </p:cNvSpPr>
          <p:nvPr>
            <p:ph type="subTitle" idx="1"/>
          </p:nvPr>
        </p:nvSpPr>
        <p:spPr/>
        <p:txBody>
          <a:bodyPr/>
          <a:lstStyle/>
          <a:p>
            <a:r>
              <a:rPr lang="nl-NL" dirty="0"/>
              <a:t>                                                  </a:t>
            </a:r>
          </a:p>
          <a:p>
            <a:endParaRPr lang="nl-NL" dirty="0"/>
          </a:p>
          <a:p>
            <a:endParaRPr lang="nl-NL" dirty="0"/>
          </a:p>
          <a:p>
            <a:pPr algn="ctr"/>
            <a:r>
              <a:rPr lang="nl-NL" dirty="0"/>
              <a:t> 6-10-2020</a:t>
            </a:r>
          </a:p>
        </p:txBody>
      </p:sp>
      <p:pic>
        <p:nvPicPr>
          <p:cNvPr id="5" name="Afbeelding 4">
            <a:extLst>
              <a:ext uri="{FF2B5EF4-FFF2-40B4-BE49-F238E27FC236}">
                <a16:creationId xmlns:a16="http://schemas.microsoft.com/office/drawing/2014/main" id="{6DE4631C-353B-4858-A1CC-096D9FCBB7C6}"/>
              </a:ext>
            </a:extLst>
          </p:cNvPr>
          <p:cNvPicPr>
            <a:picLocks noChangeAspect="1"/>
          </p:cNvPicPr>
          <p:nvPr/>
        </p:nvPicPr>
        <p:blipFill>
          <a:blip r:embed="rId2"/>
          <a:stretch>
            <a:fillRect/>
          </a:stretch>
        </p:blipFill>
        <p:spPr>
          <a:xfrm>
            <a:off x="6995822" y="1835115"/>
            <a:ext cx="2538794" cy="2722598"/>
          </a:xfrm>
          <a:prstGeom prst="rect">
            <a:avLst/>
          </a:prstGeom>
        </p:spPr>
      </p:pic>
      <p:sp>
        <p:nvSpPr>
          <p:cNvPr id="2" name="Titel 1">
            <a:extLst>
              <a:ext uri="{FF2B5EF4-FFF2-40B4-BE49-F238E27FC236}">
                <a16:creationId xmlns:a16="http://schemas.microsoft.com/office/drawing/2014/main" id="{8EA9D398-FCA1-464C-8A0D-C5192A12EBB8}"/>
              </a:ext>
            </a:extLst>
          </p:cNvPr>
          <p:cNvSpPr>
            <a:spLocks noGrp="1"/>
          </p:cNvSpPr>
          <p:nvPr>
            <p:ph type="ctrTitle"/>
          </p:nvPr>
        </p:nvSpPr>
        <p:spPr>
          <a:xfrm>
            <a:off x="1055324" y="3600000"/>
            <a:ext cx="9756000" cy="957713"/>
          </a:xfrm>
        </p:spPr>
        <p:txBody>
          <a:bodyPr/>
          <a:lstStyle/>
          <a:p>
            <a:r>
              <a:rPr lang="nl-NL" dirty="0"/>
              <a:t>            Beginnen met</a:t>
            </a:r>
          </a:p>
        </p:txBody>
      </p:sp>
    </p:spTree>
    <p:extLst>
      <p:ext uri="{BB962C8B-B14F-4D97-AF65-F5344CB8AC3E}">
        <p14:creationId xmlns:p14="http://schemas.microsoft.com/office/powerpoint/2010/main" val="3101325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0DAFE348-4CCC-4B1E-8D22-3436332226F0}"/>
              </a:ext>
            </a:extLst>
          </p:cNvPr>
          <p:cNvSpPr>
            <a:spLocks noGrp="1"/>
          </p:cNvSpPr>
          <p:nvPr>
            <p:ph idx="1"/>
          </p:nvPr>
        </p:nvSpPr>
        <p:spPr/>
        <p:txBody>
          <a:bodyPr>
            <a:normAutofit fontScale="92500" lnSpcReduction="20000"/>
          </a:bodyPr>
          <a:lstStyle/>
          <a:p>
            <a:r>
              <a:rPr lang="nl-NL" dirty="0"/>
              <a:t>Wat is Quayn?</a:t>
            </a:r>
            <a:br>
              <a:rPr lang="nl-NL" dirty="0"/>
            </a:br>
            <a:endParaRPr lang="nl-NL" dirty="0"/>
          </a:p>
          <a:p>
            <a:r>
              <a:rPr lang="nl-NL" dirty="0"/>
              <a:t>Heeft iedereen toegang tot Quayn?</a:t>
            </a:r>
            <a:br>
              <a:rPr lang="nl-NL" dirty="0"/>
            </a:br>
            <a:endParaRPr lang="nl-NL" dirty="0"/>
          </a:p>
          <a:p>
            <a:r>
              <a:rPr lang="nl-NL" dirty="0"/>
              <a:t>Kost het maken van een toets veel tijd?</a:t>
            </a:r>
          </a:p>
          <a:p>
            <a:endParaRPr lang="nl-NL" dirty="0"/>
          </a:p>
          <a:p>
            <a:r>
              <a:rPr lang="nl-NL" dirty="0"/>
              <a:t>Werkt Quayn op eigen laptops?</a:t>
            </a:r>
          </a:p>
          <a:p>
            <a:endParaRPr lang="nl-NL" dirty="0"/>
          </a:p>
        </p:txBody>
      </p:sp>
      <p:pic>
        <p:nvPicPr>
          <p:cNvPr id="4" name="Afbeelding 3">
            <a:extLst>
              <a:ext uri="{FF2B5EF4-FFF2-40B4-BE49-F238E27FC236}">
                <a16:creationId xmlns:a16="http://schemas.microsoft.com/office/drawing/2014/main" id="{91E7B5D3-1FE7-4485-90E1-AA3C55EAB68A}"/>
              </a:ext>
            </a:extLst>
          </p:cNvPr>
          <p:cNvPicPr>
            <a:picLocks noChangeAspect="1"/>
          </p:cNvPicPr>
          <p:nvPr/>
        </p:nvPicPr>
        <p:blipFill>
          <a:blip r:embed="rId3"/>
          <a:stretch>
            <a:fillRect/>
          </a:stretch>
        </p:blipFill>
        <p:spPr>
          <a:xfrm>
            <a:off x="10249610" y="171607"/>
            <a:ext cx="1062662" cy="1139597"/>
          </a:xfrm>
          <a:prstGeom prst="rect">
            <a:avLst/>
          </a:prstGeom>
        </p:spPr>
      </p:pic>
    </p:spTree>
    <p:extLst>
      <p:ext uri="{BB962C8B-B14F-4D97-AF65-F5344CB8AC3E}">
        <p14:creationId xmlns:p14="http://schemas.microsoft.com/office/powerpoint/2010/main" val="30774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0DAFE348-4CCC-4B1E-8D22-3436332226F0}"/>
              </a:ext>
            </a:extLst>
          </p:cNvPr>
          <p:cNvSpPr>
            <a:spLocks noGrp="1"/>
          </p:cNvSpPr>
          <p:nvPr>
            <p:ph idx="1"/>
          </p:nvPr>
        </p:nvSpPr>
        <p:spPr/>
        <p:txBody>
          <a:bodyPr>
            <a:normAutofit fontScale="92500" lnSpcReduction="20000"/>
          </a:bodyPr>
          <a:lstStyle/>
          <a:p>
            <a:r>
              <a:rPr lang="nl-NL" dirty="0"/>
              <a:t>Kun je in Quayn samenwerken/ delen?</a:t>
            </a:r>
            <a:br>
              <a:rPr lang="nl-NL" dirty="0"/>
            </a:br>
            <a:endParaRPr lang="nl-NL" dirty="0"/>
          </a:p>
          <a:p>
            <a:r>
              <a:rPr lang="nl-NL" dirty="0"/>
              <a:t>Kan Quayn formatief worden ingezet?</a:t>
            </a:r>
          </a:p>
          <a:p>
            <a:endParaRPr lang="nl-NL" dirty="0"/>
          </a:p>
          <a:p>
            <a:r>
              <a:rPr lang="nl-NL" dirty="0"/>
              <a:t>Kan de </a:t>
            </a:r>
            <a:r>
              <a:rPr lang="nl-NL" dirty="0" err="1"/>
              <a:t>toetsomgeving</a:t>
            </a:r>
            <a:r>
              <a:rPr lang="nl-NL" dirty="0"/>
              <a:t> van Quayn worden afgeschermd?</a:t>
            </a:r>
          </a:p>
          <a:p>
            <a:endParaRPr lang="nl-NL" dirty="0"/>
          </a:p>
          <a:p>
            <a:pPr marL="0" indent="0">
              <a:buNone/>
            </a:pPr>
            <a:endParaRPr lang="nl-NL" dirty="0"/>
          </a:p>
        </p:txBody>
      </p:sp>
      <p:pic>
        <p:nvPicPr>
          <p:cNvPr id="4" name="Afbeelding 3">
            <a:extLst>
              <a:ext uri="{FF2B5EF4-FFF2-40B4-BE49-F238E27FC236}">
                <a16:creationId xmlns:a16="http://schemas.microsoft.com/office/drawing/2014/main" id="{91E7B5D3-1FE7-4485-90E1-AA3C55EAB68A}"/>
              </a:ext>
            </a:extLst>
          </p:cNvPr>
          <p:cNvPicPr>
            <a:picLocks noChangeAspect="1"/>
          </p:cNvPicPr>
          <p:nvPr/>
        </p:nvPicPr>
        <p:blipFill>
          <a:blip r:embed="rId3"/>
          <a:stretch>
            <a:fillRect/>
          </a:stretch>
        </p:blipFill>
        <p:spPr>
          <a:xfrm>
            <a:off x="10249610" y="171607"/>
            <a:ext cx="1062662" cy="1139597"/>
          </a:xfrm>
          <a:prstGeom prst="rect">
            <a:avLst/>
          </a:prstGeom>
        </p:spPr>
      </p:pic>
    </p:spTree>
    <p:extLst>
      <p:ext uri="{BB962C8B-B14F-4D97-AF65-F5344CB8AC3E}">
        <p14:creationId xmlns:p14="http://schemas.microsoft.com/office/powerpoint/2010/main" val="3192945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afgeronde hoeken 2">
            <a:extLst>
              <a:ext uri="{FF2B5EF4-FFF2-40B4-BE49-F238E27FC236}">
                <a16:creationId xmlns:a16="http://schemas.microsoft.com/office/drawing/2014/main" id="{A33141BA-D6D9-46C5-88FB-19339C184CCC}"/>
              </a:ext>
            </a:extLst>
          </p:cNvPr>
          <p:cNvSpPr/>
          <p:nvPr/>
        </p:nvSpPr>
        <p:spPr>
          <a:xfrm>
            <a:off x="410315" y="3633835"/>
            <a:ext cx="2075433" cy="1819275"/>
          </a:xfrm>
          <a:prstGeom prst="roundRect">
            <a:avLst/>
          </a:prstGeom>
          <a:gradFill flip="none" rotWithShape="1">
            <a:gsLst>
              <a:gs pos="0">
                <a:srgbClr val="B0B91E"/>
              </a:gs>
              <a:gs pos="50000">
                <a:schemeClr val="accent6">
                  <a:lumMod val="105000"/>
                  <a:satMod val="103000"/>
                  <a:tint val="73000"/>
                </a:schemeClr>
              </a:gs>
              <a:gs pos="100000">
                <a:srgbClr val="E8F6C0"/>
              </a:gs>
            </a:gsLst>
            <a:lin ang="0" scaled="1"/>
            <a:tileRect/>
          </a:gra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dirty="0"/>
              <a:t>Vul je itembank met losse vragen en metadata</a:t>
            </a:r>
          </a:p>
        </p:txBody>
      </p:sp>
      <p:sp>
        <p:nvSpPr>
          <p:cNvPr id="4" name="Rechthoek: afgeronde hoeken 3">
            <a:extLst>
              <a:ext uri="{FF2B5EF4-FFF2-40B4-BE49-F238E27FC236}">
                <a16:creationId xmlns:a16="http://schemas.microsoft.com/office/drawing/2014/main" id="{8A922A83-9526-48F1-97F6-6478F29030D1}"/>
              </a:ext>
            </a:extLst>
          </p:cNvPr>
          <p:cNvSpPr/>
          <p:nvPr/>
        </p:nvSpPr>
        <p:spPr>
          <a:xfrm>
            <a:off x="2692938" y="3633834"/>
            <a:ext cx="2075433" cy="1819275"/>
          </a:xfrm>
          <a:prstGeom prst="roundRect">
            <a:avLst/>
          </a:prstGeom>
          <a:gradFill flip="none" rotWithShape="1">
            <a:gsLst>
              <a:gs pos="0">
                <a:srgbClr val="B0B91E"/>
              </a:gs>
              <a:gs pos="50000">
                <a:schemeClr val="accent6">
                  <a:lumMod val="105000"/>
                  <a:satMod val="103000"/>
                  <a:tint val="73000"/>
                </a:schemeClr>
              </a:gs>
              <a:gs pos="100000">
                <a:srgbClr val="E8F6C0"/>
              </a:gs>
            </a:gsLst>
            <a:lin ang="0" scaled="1"/>
            <a:tileRect/>
          </a:gra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dirty="0"/>
              <a:t>Bepaal welke vragen in je toets terecht komen</a:t>
            </a:r>
          </a:p>
        </p:txBody>
      </p:sp>
      <p:sp>
        <p:nvSpPr>
          <p:cNvPr id="5" name="Rechthoek: afgeronde hoeken 4">
            <a:extLst>
              <a:ext uri="{FF2B5EF4-FFF2-40B4-BE49-F238E27FC236}">
                <a16:creationId xmlns:a16="http://schemas.microsoft.com/office/drawing/2014/main" id="{2296F800-5BF4-4488-9C01-67BCDDEF4961}"/>
              </a:ext>
            </a:extLst>
          </p:cNvPr>
          <p:cNvSpPr/>
          <p:nvPr/>
        </p:nvSpPr>
        <p:spPr>
          <a:xfrm>
            <a:off x="4975561" y="3633833"/>
            <a:ext cx="2075433" cy="1819275"/>
          </a:xfrm>
          <a:prstGeom prst="roundRect">
            <a:avLst/>
          </a:prstGeom>
          <a:gradFill flip="none" rotWithShape="1">
            <a:gsLst>
              <a:gs pos="0">
                <a:srgbClr val="B0B91E"/>
              </a:gs>
              <a:gs pos="50000">
                <a:schemeClr val="accent6">
                  <a:lumMod val="105000"/>
                  <a:satMod val="103000"/>
                  <a:tint val="73000"/>
                </a:schemeClr>
              </a:gs>
              <a:gs pos="100000">
                <a:srgbClr val="E8F6C0"/>
              </a:gs>
            </a:gsLst>
            <a:lin ang="0" scaled="1"/>
            <a:tileRect/>
          </a:gra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dirty="0"/>
              <a:t>Bepaal de mogelijkheden van je toets</a:t>
            </a:r>
          </a:p>
        </p:txBody>
      </p:sp>
      <p:sp>
        <p:nvSpPr>
          <p:cNvPr id="6" name="Rechthoek: afgeronde hoeken 5">
            <a:extLst>
              <a:ext uri="{FF2B5EF4-FFF2-40B4-BE49-F238E27FC236}">
                <a16:creationId xmlns:a16="http://schemas.microsoft.com/office/drawing/2014/main" id="{15B5483E-6859-46AF-BC79-DC64B1E77CE6}"/>
              </a:ext>
            </a:extLst>
          </p:cNvPr>
          <p:cNvSpPr/>
          <p:nvPr/>
        </p:nvSpPr>
        <p:spPr>
          <a:xfrm>
            <a:off x="7258184" y="3633833"/>
            <a:ext cx="1974593" cy="1819275"/>
          </a:xfrm>
          <a:prstGeom prst="roundRect">
            <a:avLst/>
          </a:prstGeom>
          <a:gradFill flip="none" rotWithShape="1">
            <a:gsLst>
              <a:gs pos="0">
                <a:srgbClr val="B0B91E"/>
              </a:gs>
              <a:gs pos="50000">
                <a:schemeClr val="accent6">
                  <a:lumMod val="105000"/>
                  <a:satMod val="103000"/>
                  <a:tint val="73000"/>
                </a:schemeClr>
              </a:gs>
              <a:gs pos="100000">
                <a:srgbClr val="E8F6C0"/>
              </a:gs>
            </a:gsLst>
            <a:lin ang="0" scaled="1"/>
            <a:tileRect/>
          </a:gra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dirty="0"/>
              <a:t>Plan in de tijd en wijs toe aan leerlingen</a:t>
            </a:r>
          </a:p>
        </p:txBody>
      </p:sp>
      <p:sp>
        <p:nvSpPr>
          <p:cNvPr id="7" name="Tekstballon: rechthoek met afgeronde hoeken 6">
            <a:extLst>
              <a:ext uri="{FF2B5EF4-FFF2-40B4-BE49-F238E27FC236}">
                <a16:creationId xmlns:a16="http://schemas.microsoft.com/office/drawing/2014/main" id="{849F8F34-3073-45FD-BE3D-FBB26BDD154E}"/>
              </a:ext>
            </a:extLst>
          </p:cNvPr>
          <p:cNvSpPr/>
          <p:nvPr/>
        </p:nvSpPr>
        <p:spPr>
          <a:xfrm>
            <a:off x="410315" y="3025761"/>
            <a:ext cx="2075433" cy="485775"/>
          </a:xfrm>
          <a:prstGeom prst="wedgeRoundRectCallout">
            <a:avLst>
              <a:gd name="adj1" fmla="val -20409"/>
              <a:gd name="adj2" fmla="val 46814"/>
              <a:gd name="adj3" fmla="val 16667"/>
            </a:avLst>
          </a:prstGeom>
          <a:solidFill>
            <a:schemeClr val="accent2">
              <a:lumMod val="40000"/>
              <a:lumOff val="60000"/>
            </a:schemeClr>
          </a:soli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sz="2400" b="1" dirty="0"/>
              <a:t>Itembank</a:t>
            </a:r>
          </a:p>
        </p:txBody>
      </p:sp>
      <p:sp>
        <p:nvSpPr>
          <p:cNvPr id="8" name="Tekstballon: rechthoek met afgeronde hoeken 7">
            <a:extLst>
              <a:ext uri="{FF2B5EF4-FFF2-40B4-BE49-F238E27FC236}">
                <a16:creationId xmlns:a16="http://schemas.microsoft.com/office/drawing/2014/main" id="{6A1DC78E-6AA3-45C3-8B1E-C82A6A453855}"/>
              </a:ext>
            </a:extLst>
          </p:cNvPr>
          <p:cNvSpPr/>
          <p:nvPr/>
        </p:nvSpPr>
        <p:spPr>
          <a:xfrm>
            <a:off x="2692938" y="3025759"/>
            <a:ext cx="2136145" cy="485775"/>
          </a:xfrm>
          <a:prstGeom prst="wedgeRoundRectCallout">
            <a:avLst>
              <a:gd name="adj1" fmla="val -20409"/>
              <a:gd name="adj2" fmla="val 46814"/>
              <a:gd name="adj3" fmla="val 16667"/>
            </a:avLst>
          </a:prstGeom>
          <a:solidFill>
            <a:schemeClr val="accent2">
              <a:lumMod val="40000"/>
              <a:lumOff val="60000"/>
            </a:schemeClr>
          </a:soli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sz="2400" b="1" dirty="0"/>
              <a:t>Arrangement</a:t>
            </a:r>
          </a:p>
        </p:txBody>
      </p:sp>
      <p:sp>
        <p:nvSpPr>
          <p:cNvPr id="9" name="Tekstballon: rechthoek met afgeronde hoeken 8">
            <a:extLst>
              <a:ext uri="{FF2B5EF4-FFF2-40B4-BE49-F238E27FC236}">
                <a16:creationId xmlns:a16="http://schemas.microsoft.com/office/drawing/2014/main" id="{99F3AF55-D261-4B9E-81F7-1CFE5DAEF147}"/>
              </a:ext>
            </a:extLst>
          </p:cNvPr>
          <p:cNvSpPr/>
          <p:nvPr/>
        </p:nvSpPr>
        <p:spPr>
          <a:xfrm>
            <a:off x="4975561" y="3024233"/>
            <a:ext cx="2075433" cy="485775"/>
          </a:xfrm>
          <a:prstGeom prst="wedgeRoundRectCallout">
            <a:avLst>
              <a:gd name="adj1" fmla="val -20409"/>
              <a:gd name="adj2" fmla="val 46814"/>
              <a:gd name="adj3" fmla="val 16667"/>
            </a:avLst>
          </a:prstGeom>
          <a:solidFill>
            <a:schemeClr val="accent2">
              <a:lumMod val="40000"/>
              <a:lumOff val="60000"/>
            </a:schemeClr>
          </a:soli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sz="2400" b="1" dirty="0"/>
              <a:t>Project</a:t>
            </a:r>
          </a:p>
        </p:txBody>
      </p:sp>
      <p:sp>
        <p:nvSpPr>
          <p:cNvPr id="10" name="Tekstballon: rechthoek met afgeronde hoeken 9">
            <a:extLst>
              <a:ext uri="{FF2B5EF4-FFF2-40B4-BE49-F238E27FC236}">
                <a16:creationId xmlns:a16="http://schemas.microsoft.com/office/drawing/2014/main" id="{91C11C21-A4A7-4674-8D8E-D18C03871BDD}"/>
              </a:ext>
            </a:extLst>
          </p:cNvPr>
          <p:cNvSpPr/>
          <p:nvPr/>
        </p:nvSpPr>
        <p:spPr>
          <a:xfrm>
            <a:off x="7258184" y="3024233"/>
            <a:ext cx="1974593" cy="485775"/>
          </a:xfrm>
          <a:prstGeom prst="wedgeRoundRectCallout">
            <a:avLst>
              <a:gd name="adj1" fmla="val -20409"/>
              <a:gd name="adj2" fmla="val 46814"/>
              <a:gd name="adj3" fmla="val 16667"/>
            </a:avLst>
          </a:prstGeom>
          <a:solidFill>
            <a:srgbClr val="F8CBAD"/>
          </a:soli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sz="2400" b="1" dirty="0"/>
              <a:t>Planning</a:t>
            </a:r>
          </a:p>
        </p:txBody>
      </p:sp>
      <p:sp>
        <p:nvSpPr>
          <p:cNvPr id="11" name="Pijl: gekromd omhoog 10">
            <a:extLst>
              <a:ext uri="{FF2B5EF4-FFF2-40B4-BE49-F238E27FC236}">
                <a16:creationId xmlns:a16="http://schemas.microsoft.com/office/drawing/2014/main" id="{FD7A2A41-145D-463D-A244-1F0AA9987AB9}"/>
              </a:ext>
            </a:extLst>
          </p:cNvPr>
          <p:cNvSpPr/>
          <p:nvPr/>
        </p:nvSpPr>
        <p:spPr>
          <a:xfrm>
            <a:off x="1677510" y="5697706"/>
            <a:ext cx="1743075" cy="447675"/>
          </a:xfrm>
          <a:prstGeom prst="curvedUpArrow">
            <a:avLst/>
          </a:prstGeom>
          <a:gradFill flip="none" rotWithShape="1">
            <a:gsLst>
              <a:gs pos="0">
                <a:srgbClr val="B0B91E"/>
              </a:gs>
              <a:gs pos="50000">
                <a:schemeClr val="accent6">
                  <a:lumMod val="105000"/>
                  <a:satMod val="103000"/>
                  <a:tint val="73000"/>
                </a:schemeClr>
              </a:gs>
              <a:gs pos="100000">
                <a:srgbClr val="E8F6C0"/>
              </a:gs>
            </a:gsLst>
            <a:lin ang="0" scaled="1"/>
            <a:tileRect/>
          </a:gra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solidFill>
                <a:schemeClr val="tx1"/>
              </a:solidFill>
            </a:endParaRPr>
          </a:p>
        </p:txBody>
      </p:sp>
      <p:sp>
        <p:nvSpPr>
          <p:cNvPr id="12" name="Pijl: gekromd omhoog 11">
            <a:extLst>
              <a:ext uri="{FF2B5EF4-FFF2-40B4-BE49-F238E27FC236}">
                <a16:creationId xmlns:a16="http://schemas.microsoft.com/office/drawing/2014/main" id="{253F6A23-C750-486F-B0FB-92F629AEF8CE}"/>
              </a:ext>
            </a:extLst>
          </p:cNvPr>
          <p:cNvSpPr/>
          <p:nvPr/>
        </p:nvSpPr>
        <p:spPr>
          <a:xfrm>
            <a:off x="4185359" y="5697706"/>
            <a:ext cx="1743075" cy="447675"/>
          </a:xfrm>
          <a:prstGeom prst="curvedUpArrow">
            <a:avLst/>
          </a:prstGeom>
          <a:gradFill flip="none" rotWithShape="1">
            <a:gsLst>
              <a:gs pos="0">
                <a:srgbClr val="B0B91E"/>
              </a:gs>
              <a:gs pos="50000">
                <a:schemeClr val="accent6">
                  <a:lumMod val="105000"/>
                  <a:satMod val="103000"/>
                  <a:tint val="73000"/>
                </a:schemeClr>
              </a:gs>
              <a:gs pos="100000">
                <a:srgbClr val="E8F6C0"/>
              </a:gs>
            </a:gsLst>
            <a:lin ang="0" scaled="1"/>
            <a:tileRect/>
          </a:gra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solidFill>
                <a:schemeClr val="tx1"/>
              </a:solidFill>
            </a:endParaRPr>
          </a:p>
        </p:txBody>
      </p:sp>
      <p:sp>
        <p:nvSpPr>
          <p:cNvPr id="13" name="Pijl: gekromd omhoog 12">
            <a:extLst>
              <a:ext uri="{FF2B5EF4-FFF2-40B4-BE49-F238E27FC236}">
                <a16:creationId xmlns:a16="http://schemas.microsoft.com/office/drawing/2014/main" id="{E82C8C80-D63C-46EE-8CE9-8F045481F0DD}"/>
              </a:ext>
            </a:extLst>
          </p:cNvPr>
          <p:cNvSpPr/>
          <p:nvPr/>
        </p:nvSpPr>
        <p:spPr>
          <a:xfrm>
            <a:off x="6592086" y="5697706"/>
            <a:ext cx="1743075" cy="447675"/>
          </a:xfrm>
          <a:prstGeom prst="curvedUpArrow">
            <a:avLst/>
          </a:prstGeom>
          <a:gradFill flip="none" rotWithShape="1">
            <a:gsLst>
              <a:gs pos="0">
                <a:srgbClr val="B0B91E"/>
              </a:gs>
              <a:gs pos="50000">
                <a:schemeClr val="accent6">
                  <a:lumMod val="105000"/>
                  <a:satMod val="103000"/>
                  <a:tint val="73000"/>
                </a:schemeClr>
              </a:gs>
              <a:gs pos="100000">
                <a:srgbClr val="E8F6C0"/>
              </a:gs>
            </a:gsLst>
            <a:lin ang="0" scaled="1"/>
            <a:tileRect/>
          </a:gra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solidFill>
                <a:schemeClr val="tx1"/>
              </a:solidFill>
            </a:endParaRPr>
          </a:p>
        </p:txBody>
      </p:sp>
      <p:sp>
        <p:nvSpPr>
          <p:cNvPr id="15" name="Rechthoek: afgeronde hoeken 14">
            <a:extLst>
              <a:ext uri="{FF2B5EF4-FFF2-40B4-BE49-F238E27FC236}">
                <a16:creationId xmlns:a16="http://schemas.microsoft.com/office/drawing/2014/main" id="{9D84A42F-FAC2-4043-8AC2-9B8136154824}"/>
              </a:ext>
            </a:extLst>
          </p:cNvPr>
          <p:cNvSpPr/>
          <p:nvPr/>
        </p:nvSpPr>
        <p:spPr>
          <a:xfrm>
            <a:off x="9439967" y="3633833"/>
            <a:ext cx="2247900" cy="1819275"/>
          </a:xfrm>
          <a:prstGeom prst="roundRect">
            <a:avLst/>
          </a:prstGeom>
          <a:gradFill flip="none" rotWithShape="1">
            <a:gsLst>
              <a:gs pos="0">
                <a:srgbClr val="B0B91E"/>
              </a:gs>
              <a:gs pos="50000">
                <a:schemeClr val="accent6">
                  <a:lumMod val="105000"/>
                  <a:satMod val="103000"/>
                  <a:tint val="73000"/>
                </a:schemeClr>
              </a:gs>
              <a:gs pos="100000">
                <a:srgbClr val="E8F6C0"/>
              </a:gs>
            </a:gsLst>
            <a:lin ang="0" scaled="1"/>
            <a:tileRect/>
          </a:gra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dirty="0"/>
              <a:t>Kijk na, bekijk resultaat en analyseer</a:t>
            </a:r>
          </a:p>
        </p:txBody>
      </p:sp>
      <p:sp>
        <p:nvSpPr>
          <p:cNvPr id="16" name="Tekstballon: rechthoek met afgeronde hoeken 15">
            <a:extLst>
              <a:ext uri="{FF2B5EF4-FFF2-40B4-BE49-F238E27FC236}">
                <a16:creationId xmlns:a16="http://schemas.microsoft.com/office/drawing/2014/main" id="{F3BE6860-7828-4D58-BDC1-2B9D92A5D505}"/>
              </a:ext>
            </a:extLst>
          </p:cNvPr>
          <p:cNvSpPr/>
          <p:nvPr/>
        </p:nvSpPr>
        <p:spPr>
          <a:xfrm>
            <a:off x="9439967" y="3024233"/>
            <a:ext cx="2247900" cy="485775"/>
          </a:xfrm>
          <a:prstGeom prst="wedgeRoundRectCallout">
            <a:avLst>
              <a:gd name="adj1" fmla="val -20409"/>
              <a:gd name="adj2" fmla="val 46814"/>
              <a:gd name="adj3" fmla="val 16667"/>
            </a:avLst>
          </a:prstGeom>
          <a:solidFill>
            <a:srgbClr val="F8CBAD"/>
          </a:soli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sz="2400" b="1" dirty="0"/>
              <a:t>Analyse</a:t>
            </a:r>
          </a:p>
        </p:txBody>
      </p:sp>
      <p:sp>
        <p:nvSpPr>
          <p:cNvPr id="17" name="Pijl: gekromd omhoog 16">
            <a:extLst>
              <a:ext uri="{FF2B5EF4-FFF2-40B4-BE49-F238E27FC236}">
                <a16:creationId xmlns:a16="http://schemas.microsoft.com/office/drawing/2014/main" id="{BB5D09BF-2AA2-4833-97B6-FB81DE15084F}"/>
              </a:ext>
            </a:extLst>
          </p:cNvPr>
          <p:cNvSpPr/>
          <p:nvPr/>
        </p:nvSpPr>
        <p:spPr>
          <a:xfrm>
            <a:off x="8801211" y="5697705"/>
            <a:ext cx="1743075" cy="447675"/>
          </a:xfrm>
          <a:prstGeom prst="curvedUpArrow">
            <a:avLst/>
          </a:prstGeom>
          <a:gradFill flip="none" rotWithShape="1">
            <a:gsLst>
              <a:gs pos="0">
                <a:srgbClr val="B0B91E"/>
              </a:gs>
              <a:gs pos="50000">
                <a:schemeClr val="accent6">
                  <a:lumMod val="105000"/>
                  <a:satMod val="103000"/>
                  <a:tint val="73000"/>
                </a:schemeClr>
              </a:gs>
              <a:gs pos="100000">
                <a:srgbClr val="E8F6C0"/>
              </a:gs>
            </a:gsLst>
            <a:lin ang="0" scaled="1"/>
            <a:tileRect/>
          </a:gra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solidFill>
                <a:schemeClr val="tx1"/>
              </a:solidFill>
            </a:endParaRPr>
          </a:p>
        </p:txBody>
      </p:sp>
      <p:sp>
        <p:nvSpPr>
          <p:cNvPr id="19" name="Titel 1">
            <a:extLst>
              <a:ext uri="{FF2B5EF4-FFF2-40B4-BE49-F238E27FC236}">
                <a16:creationId xmlns:a16="http://schemas.microsoft.com/office/drawing/2014/main" id="{B7219A05-ACFA-4414-8CF7-75A96079369F}"/>
              </a:ext>
            </a:extLst>
          </p:cNvPr>
          <p:cNvSpPr txBox="1">
            <a:spLocks/>
          </p:cNvSpPr>
          <p:nvPr/>
        </p:nvSpPr>
        <p:spPr>
          <a:xfrm>
            <a:off x="1218000" y="353947"/>
            <a:ext cx="9756000" cy="95771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dirty="0"/>
              <a:t>            Zelf een toets maken</a:t>
            </a:r>
          </a:p>
        </p:txBody>
      </p:sp>
      <p:pic>
        <p:nvPicPr>
          <p:cNvPr id="21" name="Afbeelding 20">
            <a:extLst>
              <a:ext uri="{FF2B5EF4-FFF2-40B4-BE49-F238E27FC236}">
                <a16:creationId xmlns:a16="http://schemas.microsoft.com/office/drawing/2014/main" id="{F56F3091-4635-40A8-ADCF-8ECDF6A85967}"/>
              </a:ext>
            </a:extLst>
          </p:cNvPr>
          <p:cNvPicPr>
            <a:picLocks noChangeAspect="1"/>
          </p:cNvPicPr>
          <p:nvPr/>
        </p:nvPicPr>
        <p:blipFill>
          <a:blip r:embed="rId3"/>
          <a:stretch>
            <a:fillRect/>
          </a:stretch>
        </p:blipFill>
        <p:spPr>
          <a:xfrm>
            <a:off x="10249610" y="171607"/>
            <a:ext cx="1062662" cy="1139597"/>
          </a:xfrm>
          <a:prstGeom prst="rect">
            <a:avLst/>
          </a:prstGeom>
        </p:spPr>
      </p:pic>
    </p:spTree>
    <p:extLst>
      <p:ext uri="{BB962C8B-B14F-4D97-AF65-F5344CB8AC3E}">
        <p14:creationId xmlns:p14="http://schemas.microsoft.com/office/powerpoint/2010/main" val="3817335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dissolve">
                                      <p:cBhvr>
                                        <p:cTn id="18" dur="500"/>
                                        <p:tgtEl>
                                          <p:spTgt spid="12"/>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dissolve">
                                      <p:cBhvr>
                                        <p:cTn id="21" dur="500"/>
                                        <p:tgtEl>
                                          <p:spTgt spid="9"/>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ssolv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dissolve">
                                      <p:cBhvr>
                                        <p:cTn id="29" dur="500"/>
                                        <p:tgtEl>
                                          <p:spTgt spid="13"/>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ssolve">
                                      <p:cBhvr>
                                        <p:cTn id="32" dur="500"/>
                                        <p:tgtEl>
                                          <p:spTgt spid="10"/>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dissolve">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dissolve">
                                      <p:cBhvr>
                                        <p:cTn id="40" dur="500"/>
                                        <p:tgtEl>
                                          <p:spTgt spid="16"/>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dissolve">
                                      <p:cBhvr>
                                        <p:cTn id="43" dur="500"/>
                                        <p:tgtEl>
                                          <p:spTgt spid="15"/>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dissolve">
                                      <p:cBhvr>
                                        <p:cTn id="4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1" grpId="0" animBg="1"/>
      <p:bldP spid="12" grpId="0" animBg="1"/>
      <p:bldP spid="13" grpId="0" animBg="1"/>
      <p:bldP spid="15" grpId="0" animBg="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afgeronde hoeken 5">
            <a:extLst>
              <a:ext uri="{FF2B5EF4-FFF2-40B4-BE49-F238E27FC236}">
                <a16:creationId xmlns:a16="http://schemas.microsoft.com/office/drawing/2014/main" id="{15B5483E-6859-46AF-BC79-DC64B1E77CE6}"/>
              </a:ext>
            </a:extLst>
          </p:cNvPr>
          <p:cNvSpPr/>
          <p:nvPr/>
        </p:nvSpPr>
        <p:spPr>
          <a:xfrm>
            <a:off x="7277458" y="3763263"/>
            <a:ext cx="1974593" cy="1819275"/>
          </a:xfrm>
          <a:prstGeom prst="roundRect">
            <a:avLst/>
          </a:prstGeom>
          <a:gradFill flip="none" rotWithShape="1">
            <a:gsLst>
              <a:gs pos="0">
                <a:srgbClr val="B0B91E"/>
              </a:gs>
              <a:gs pos="50000">
                <a:schemeClr val="accent6">
                  <a:lumMod val="105000"/>
                  <a:satMod val="103000"/>
                  <a:tint val="73000"/>
                </a:schemeClr>
              </a:gs>
              <a:gs pos="100000">
                <a:srgbClr val="E8F6C0"/>
              </a:gs>
            </a:gsLst>
            <a:lin ang="0" scaled="1"/>
            <a:tileRect/>
          </a:gra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dirty="0"/>
              <a:t>Plan in de tijd en wijs toe aan leerlingen</a:t>
            </a:r>
          </a:p>
        </p:txBody>
      </p:sp>
      <p:sp>
        <p:nvSpPr>
          <p:cNvPr id="9" name="Tekstballon: rechthoek met afgeronde hoeken 8">
            <a:extLst>
              <a:ext uri="{FF2B5EF4-FFF2-40B4-BE49-F238E27FC236}">
                <a16:creationId xmlns:a16="http://schemas.microsoft.com/office/drawing/2014/main" id="{99F3AF55-D261-4B9E-81F7-1CFE5DAEF147}"/>
              </a:ext>
            </a:extLst>
          </p:cNvPr>
          <p:cNvSpPr/>
          <p:nvPr/>
        </p:nvSpPr>
        <p:spPr>
          <a:xfrm>
            <a:off x="4994835" y="3153663"/>
            <a:ext cx="2075433" cy="485775"/>
          </a:xfrm>
          <a:prstGeom prst="wedgeRoundRectCallout">
            <a:avLst>
              <a:gd name="adj1" fmla="val -20409"/>
              <a:gd name="adj2" fmla="val 46814"/>
              <a:gd name="adj3" fmla="val 16667"/>
            </a:avLst>
          </a:prstGeom>
          <a:solidFill>
            <a:schemeClr val="accent2">
              <a:lumMod val="40000"/>
              <a:lumOff val="60000"/>
            </a:schemeClr>
          </a:soli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sz="2400" b="1" dirty="0"/>
              <a:t>Project</a:t>
            </a:r>
          </a:p>
        </p:txBody>
      </p:sp>
      <p:sp>
        <p:nvSpPr>
          <p:cNvPr id="10" name="Tekstballon: rechthoek met afgeronde hoeken 9">
            <a:extLst>
              <a:ext uri="{FF2B5EF4-FFF2-40B4-BE49-F238E27FC236}">
                <a16:creationId xmlns:a16="http://schemas.microsoft.com/office/drawing/2014/main" id="{91C11C21-A4A7-4674-8D8E-D18C03871BDD}"/>
              </a:ext>
            </a:extLst>
          </p:cNvPr>
          <p:cNvSpPr/>
          <p:nvPr/>
        </p:nvSpPr>
        <p:spPr>
          <a:xfrm>
            <a:off x="7277458" y="3153662"/>
            <a:ext cx="1974593" cy="485775"/>
          </a:xfrm>
          <a:prstGeom prst="wedgeRoundRectCallout">
            <a:avLst>
              <a:gd name="adj1" fmla="val -20409"/>
              <a:gd name="adj2" fmla="val 46814"/>
              <a:gd name="adj3" fmla="val 16667"/>
            </a:avLst>
          </a:prstGeom>
          <a:solidFill>
            <a:srgbClr val="F8CBAD"/>
          </a:soli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sz="2400" b="1" dirty="0"/>
              <a:t>Planning</a:t>
            </a:r>
          </a:p>
        </p:txBody>
      </p:sp>
      <p:sp>
        <p:nvSpPr>
          <p:cNvPr id="13" name="Pijl: gekromd omhoog 12">
            <a:extLst>
              <a:ext uri="{FF2B5EF4-FFF2-40B4-BE49-F238E27FC236}">
                <a16:creationId xmlns:a16="http://schemas.microsoft.com/office/drawing/2014/main" id="{E82C8C80-D63C-46EE-8CE9-8F045481F0DD}"/>
              </a:ext>
            </a:extLst>
          </p:cNvPr>
          <p:cNvSpPr/>
          <p:nvPr/>
        </p:nvSpPr>
        <p:spPr>
          <a:xfrm>
            <a:off x="6611360" y="5827136"/>
            <a:ext cx="1743075" cy="447675"/>
          </a:xfrm>
          <a:prstGeom prst="curvedUpArrow">
            <a:avLst/>
          </a:prstGeom>
          <a:gradFill flip="none" rotWithShape="1">
            <a:gsLst>
              <a:gs pos="0">
                <a:srgbClr val="B0B91E"/>
              </a:gs>
              <a:gs pos="50000">
                <a:schemeClr val="accent6">
                  <a:lumMod val="105000"/>
                  <a:satMod val="103000"/>
                  <a:tint val="73000"/>
                </a:schemeClr>
              </a:gs>
              <a:gs pos="100000">
                <a:srgbClr val="E8F6C0"/>
              </a:gs>
            </a:gsLst>
            <a:lin ang="0" scaled="1"/>
            <a:tileRect/>
          </a:gra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solidFill>
                <a:schemeClr val="tx1"/>
              </a:solidFill>
            </a:endParaRPr>
          </a:p>
        </p:txBody>
      </p:sp>
      <p:pic>
        <p:nvPicPr>
          <p:cNvPr id="14" name="Afbeelding 13">
            <a:extLst>
              <a:ext uri="{FF2B5EF4-FFF2-40B4-BE49-F238E27FC236}">
                <a16:creationId xmlns:a16="http://schemas.microsoft.com/office/drawing/2014/main" id="{64750A5D-C46A-47E2-AC38-326F32EE638B}"/>
              </a:ext>
            </a:extLst>
          </p:cNvPr>
          <p:cNvPicPr>
            <a:picLocks noChangeAspect="1"/>
          </p:cNvPicPr>
          <p:nvPr/>
        </p:nvPicPr>
        <p:blipFill>
          <a:blip r:embed="rId3"/>
          <a:stretch>
            <a:fillRect/>
          </a:stretch>
        </p:blipFill>
        <p:spPr>
          <a:xfrm>
            <a:off x="4139698" y="3928857"/>
            <a:ext cx="1376468" cy="1476122"/>
          </a:xfrm>
          <a:prstGeom prst="rect">
            <a:avLst/>
          </a:prstGeom>
        </p:spPr>
      </p:pic>
      <p:sp>
        <p:nvSpPr>
          <p:cNvPr id="15" name="Rechthoek: afgeronde hoeken 14">
            <a:extLst>
              <a:ext uri="{FF2B5EF4-FFF2-40B4-BE49-F238E27FC236}">
                <a16:creationId xmlns:a16="http://schemas.microsoft.com/office/drawing/2014/main" id="{9D84A42F-FAC2-4043-8AC2-9B8136154824}"/>
              </a:ext>
            </a:extLst>
          </p:cNvPr>
          <p:cNvSpPr/>
          <p:nvPr/>
        </p:nvSpPr>
        <p:spPr>
          <a:xfrm>
            <a:off x="9459241" y="3763263"/>
            <a:ext cx="2247900" cy="1819275"/>
          </a:xfrm>
          <a:prstGeom prst="roundRect">
            <a:avLst/>
          </a:prstGeom>
          <a:gradFill flip="none" rotWithShape="1">
            <a:gsLst>
              <a:gs pos="0">
                <a:srgbClr val="B0B91E"/>
              </a:gs>
              <a:gs pos="50000">
                <a:schemeClr val="accent6">
                  <a:lumMod val="105000"/>
                  <a:satMod val="103000"/>
                  <a:tint val="73000"/>
                </a:schemeClr>
              </a:gs>
              <a:gs pos="100000">
                <a:srgbClr val="E8F6C0"/>
              </a:gs>
            </a:gsLst>
            <a:lin ang="0" scaled="1"/>
            <a:tileRect/>
          </a:gra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dirty="0"/>
              <a:t>Kijk na, bekijk resultaat en analyseer</a:t>
            </a:r>
          </a:p>
        </p:txBody>
      </p:sp>
      <p:sp>
        <p:nvSpPr>
          <p:cNvPr id="16" name="Tekstballon: rechthoek met afgeronde hoeken 15">
            <a:extLst>
              <a:ext uri="{FF2B5EF4-FFF2-40B4-BE49-F238E27FC236}">
                <a16:creationId xmlns:a16="http://schemas.microsoft.com/office/drawing/2014/main" id="{F3BE6860-7828-4D58-BDC1-2B9D92A5D505}"/>
              </a:ext>
            </a:extLst>
          </p:cNvPr>
          <p:cNvSpPr/>
          <p:nvPr/>
        </p:nvSpPr>
        <p:spPr>
          <a:xfrm>
            <a:off x="9459241" y="3153663"/>
            <a:ext cx="2247900" cy="485775"/>
          </a:xfrm>
          <a:prstGeom prst="wedgeRoundRectCallout">
            <a:avLst>
              <a:gd name="adj1" fmla="val -20409"/>
              <a:gd name="adj2" fmla="val 46814"/>
              <a:gd name="adj3" fmla="val 16667"/>
            </a:avLst>
          </a:prstGeom>
          <a:solidFill>
            <a:srgbClr val="F8CBAD"/>
          </a:soli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nl-NL" sz="2400" b="1" dirty="0"/>
              <a:t>Analyse</a:t>
            </a:r>
          </a:p>
        </p:txBody>
      </p:sp>
      <p:sp>
        <p:nvSpPr>
          <p:cNvPr id="17" name="Pijl: gekromd omhoog 16">
            <a:extLst>
              <a:ext uri="{FF2B5EF4-FFF2-40B4-BE49-F238E27FC236}">
                <a16:creationId xmlns:a16="http://schemas.microsoft.com/office/drawing/2014/main" id="{BB5D09BF-2AA2-4833-97B6-FB81DE15084F}"/>
              </a:ext>
            </a:extLst>
          </p:cNvPr>
          <p:cNvSpPr/>
          <p:nvPr/>
        </p:nvSpPr>
        <p:spPr>
          <a:xfrm>
            <a:off x="8820485" y="5827135"/>
            <a:ext cx="1743075" cy="447675"/>
          </a:xfrm>
          <a:prstGeom prst="curvedUpArrow">
            <a:avLst/>
          </a:prstGeom>
          <a:gradFill flip="none" rotWithShape="1">
            <a:gsLst>
              <a:gs pos="0">
                <a:srgbClr val="B0B91E"/>
              </a:gs>
              <a:gs pos="50000">
                <a:schemeClr val="accent6">
                  <a:lumMod val="105000"/>
                  <a:satMod val="103000"/>
                  <a:tint val="73000"/>
                </a:schemeClr>
              </a:gs>
              <a:gs pos="100000">
                <a:srgbClr val="E8F6C0"/>
              </a:gs>
            </a:gsLst>
            <a:lin ang="0" scaled="1"/>
            <a:tileRect/>
          </a:gradFill>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solidFill>
                <a:schemeClr val="tx1"/>
              </a:solidFill>
            </a:endParaRPr>
          </a:p>
        </p:txBody>
      </p:sp>
      <p:sp>
        <p:nvSpPr>
          <p:cNvPr id="19" name="Titel 1">
            <a:extLst>
              <a:ext uri="{FF2B5EF4-FFF2-40B4-BE49-F238E27FC236}">
                <a16:creationId xmlns:a16="http://schemas.microsoft.com/office/drawing/2014/main" id="{B7219A05-ACFA-4414-8CF7-75A96079369F}"/>
              </a:ext>
            </a:extLst>
          </p:cNvPr>
          <p:cNvSpPr txBox="1">
            <a:spLocks/>
          </p:cNvSpPr>
          <p:nvPr/>
        </p:nvSpPr>
        <p:spPr>
          <a:xfrm>
            <a:off x="1218000" y="353947"/>
            <a:ext cx="10518280" cy="95771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dirty="0"/>
              <a:t>            Een kant-en-klare toets gebruiken</a:t>
            </a:r>
          </a:p>
        </p:txBody>
      </p:sp>
      <p:pic>
        <p:nvPicPr>
          <p:cNvPr id="18" name="Afbeelding 17">
            <a:extLst>
              <a:ext uri="{FF2B5EF4-FFF2-40B4-BE49-F238E27FC236}">
                <a16:creationId xmlns:a16="http://schemas.microsoft.com/office/drawing/2014/main" id="{93B4DD01-030A-449F-BA2E-C96DD0199020}"/>
              </a:ext>
            </a:extLst>
          </p:cNvPr>
          <p:cNvPicPr>
            <a:picLocks noChangeAspect="1"/>
          </p:cNvPicPr>
          <p:nvPr/>
        </p:nvPicPr>
        <p:blipFill>
          <a:blip r:embed="rId4"/>
          <a:stretch>
            <a:fillRect/>
          </a:stretch>
        </p:blipFill>
        <p:spPr>
          <a:xfrm rot="1973611">
            <a:off x="1143386" y="1961343"/>
            <a:ext cx="2290377" cy="417698"/>
          </a:xfrm>
          <a:prstGeom prst="rect">
            <a:avLst/>
          </a:prstGeom>
        </p:spPr>
      </p:pic>
      <p:pic>
        <p:nvPicPr>
          <p:cNvPr id="21" name="Afbeelding 20">
            <a:extLst>
              <a:ext uri="{FF2B5EF4-FFF2-40B4-BE49-F238E27FC236}">
                <a16:creationId xmlns:a16="http://schemas.microsoft.com/office/drawing/2014/main" id="{D859470C-E717-44F5-B4D8-5362C78E6A0E}"/>
              </a:ext>
            </a:extLst>
          </p:cNvPr>
          <p:cNvPicPr>
            <a:picLocks noChangeAspect="1"/>
          </p:cNvPicPr>
          <p:nvPr/>
        </p:nvPicPr>
        <p:blipFill>
          <a:blip r:embed="rId5"/>
          <a:stretch>
            <a:fillRect/>
          </a:stretch>
        </p:blipFill>
        <p:spPr>
          <a:xfrm>
            <a:off x="3548869" y="2295537"/>
            <a:ext cx="1279063" cy="1343900"/>
          </a:xfrm>
          <a:prstGeom prst="rect">
            <a:avLst/>
          </a:prstGeom>
        </p:spPr>
      </p:pic>
      <p:pic>
        <p:nvPicPr>
          <p:cNvPr id="23" name="Afbeelding 22">
            <a:extLst>
              <a:ext uri="{FF2B5EF4-FFF2-40B4-BE49-F238E27FC236}">
                <a16:creationId xmlns:a16="http://schemas.microsoft.com/office/drawing/2014/main" id="{F7E5AB2A-FE51-470F-8248-120CEE104E5C}"/>
              </a:ext>
            </a:extLst>
          </p:cNvPr>
          <p:cNvPicPr>
            <a:picLocks noChangeAspect="1"/>
          </p:cNvPicPr>
          <p:nvPr/>
        </p:nvPicPr>
        <p:blipFill>
          <a:blip r:embed="rId6"/>
          <a:stretch>
            <a:fillRect/>
          </a:stretch>
        </p:blipFill>
        <p:spPr>
          <a:xfrm rot="19839405">
            <a:off x="1121543" y="4595964"/>
            <a:ext cx="2892595" cy="999909"/>
          </a:xfrm>
          <a:prstGeom prst="rect">
            <a:avLst/>
          </a:prstGeom>
        </p:spPr>
      </p:pic>
      <p:pic>
        <p:nvPicPr>
          <p:cNvPr id="25" name="Afbeelding 24">
            <a:extLst>
              <a:ext uri="{FF2B5EF4-FFF2-40B4-BE49-F238E27FC236}">
                <a16:creationId xmlns:a16="http://schemas.microsoft.com/office/drawing/2014/main" id="{DCE358FE-92BA-42EA-8BBE-1F0081F8ED0D}"/>
              </a:ext>
            </a:extLst>
          </p:cNvPr>
          <p:cNvPicPr>
            <a:picLocks noChangeAspect="1"/>
          </p:cNvPicPr>
          <p:nvPr/>
        </p:nvPicPr>
        <p:blipFill>
          <a:blip r:embed="rId7"/>
          <a:stretch>
            <a:fillRect/>
          </a:stretch>
        </p:blipFill>
        <p:spPr>
          <a:xfrm rot="453487">
            <a:off x="510807" y="3058192"/>
            <a:ext cx="2797696" cy="1022414"/>
          </a:xfrm>
          <a:prstGeom prst="rect">
            <a:avLst/>
          </a:prstGeom>
        </p:spPr>
      </p:pic>
    </p:spTree>
    <p:extLst>
      <p:ext uri="{BB962C8B-B14F-4D97-AF65-F5344CB8AC3E}">
        <p14:creationId xmlns:p14="http://schemas.microsoft.com/office/powerpoint/2010/main" val="41509500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dissolve">
                                      <p:cBhvr>
                                        <p:cTn id="11" dur="500"/>
                                        <p:tgtEl>
                                          <p:spTgt spid="14"/>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dissolve">
                                      <p:cBhvr>
                                        <p:cTn id="15" dur="500"/>
                                        <p:tgtEl>
                                          <p:spTgt spid="18"/>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dissolve">
                                      <p:cBhvr>
                                        <p:cTn id="19" dur="500"/>
                                        <p:tgtEl>
                                          <p:spTgt spid="21"/>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dissolve">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solidFill>
            <a:schemeClr val="bg1"/>
          </a:solidFill>
        </p:spPr>
        <p:txBody>
          <a:bodyPr/>
          <a:lstStyle/>
          <a:p>
            <a:r>
              <a:rPr lang="nl-NL" dirty="0"/>
              <a:t>         </a:t>
            </a:r>
            <a:br>
              <a:rPr lang="nl-NL" dirty="0"/>
            </a:br>
            <a:r>
              <a:rPr lang="nl-NL" dirty="0"/>
              <a:t>         </a:t>
            </a:r>
            <a:r>
              <a:rPr lang="nl-NL" sz="2800" dirty="0"/>
              <a:t>                           </a:t>
            </a:r>
          </a:p>
        </p:txBody>
      </p:sp>
      <p:sp>
        <p:nvSpPr>
          <p:cNvPr id="3" name="Tijdelijke aanduiding voor inhoud 2"/>
          <p:cNvSpPr>
            <a:spLocks noGrp="1"/>
          </p:cNvSpPr>
          <p:nvPr>
            <p:ph idx="1"/>
          </p:nvPr>
        </p:nvSpPr>
        <p:spPr/>
        <p:txBody>
          <a:bodyPr/>
          <a:lstStyle/>
          <a:p>
            <a:endParaRPr lang="nl-NL" dirty="0"/>
          </a:p>
        </p:txBody>
      </p:sp>
      <p:pic>
        <p:nvPicPr>
          <p:cNvPr id="4" name="Afbeelding 3"/>
          <p:cNvPicPr>
            <a:picLocks noChangeAspect="1"/>
          </p:cNvPicPr>
          <p:nvPr/>
        </p:nvPicPr>
        <p:blipFill>
          <a:blip r:embed="rId2"/>
          <a:stretch>
            <a:fillRect/>
          </a:stretch>
        </p:blipFill>
        <p:spPr>
          <a:xfrm>
            <a:off x="838200" y="1825625"/>
            <a:ext cx="10515600" cy="3858936"/>
          </a:xfrm>
          <a:prstGeom prst="rect">
            <a:avLst/>
          </a:prstGeom>
        </p:spPr>
      </p:pic>
      <p:sp>
        <p:nvSpPr>
          <p:cNvPr id="5" name="Tekstvak 4">
            <a:extLst>
              <a:ext uri="{FF2B5EF4-FFF2-40B4-BE49-F238E27FC236}">
                <a16:creationId xmlns:a16="http://schemas.microsoft.com/office/drawing/2014/main" id="{0FC5FE35-278B-4950-A10B-BFCAA04E522B}"/>
              </a:ext>
            </a:extLst>
          </p:cNvPr>
          <p:cNvSpPr txBox="1"/>
          <p:nvPr/>
        </p:nvSpPr>
        <p:spPr>
          <a:xfrm>
            <a:off x="3204022" y="439827"/>
            <a:ext cx="5783956" cy="523220"/>
          </a:xfrm>
          <a:prstGeom prst="rect">
            <a:avLst/>
          </a:prstGeom>
          <a:noFill/>
        </p:spPr>
        <p:txBody>
          <a:bodyPr wrap="none" rtlCol="0">
            <a:spAutoFit/>
          </a:bodyPr>
          <a:lstStyle/>
          <a:p>
            <a:r>
              <a:rPr lang="nl-NL" sz="2800" dirty="0"/>
              <a:t>Analyse (afhankelijk van metadata)</a:t>
            </a:r>
          </a:p>
        </p:txBody>
      </p:sp>
    </p:spTree>
    <p:extLst>
      <p:ext uri="{BB962C8B-B14F-4D97-AF65-F5344CB8AC3E}">
        <p14:creationId xmlns:p14="http://schemas.microsoft.com/office/powerpoint/2010/main" val="6156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 </a:t>
            </a:r>
            <a:endParaRPr lang="nl-NL" dirty="0"/>
          </a:p>
        </p:txBody>
      </p:sp>
      <p:sp>
        <p:nvSpPr>
          <p:cNvPr id="3" name="Tijdelijke aanduiding voor inhoud 2"/>
          <p:cNvSpPr>
            <a:spLocks noGrp="1"/>
          </p:cNvSpPr>
          <p:nvPr>
            <p:ph idx="1"/>
          </p:nvPr>
        </p:nvSpPr>
        <p:spPr/>
        <p:txBody>
          <a:bodyPr/>
          <a:lstStyle/>
          <a:p>
            <a:endParaRPr lang="nl-NL" dirty="0"/>
          </a:p>
        </p:txBody>
      </p:sp>
      <p:pic>
        <p:nvPicPr>
          <p:cNvPr id="5" name="Afbeelding 4"/>
          <p:cNvPicPr>
            <a:picLocks noChangeAspect="1"/>
          </p:cNvPicPr>
          <p:nvPr/>
        </p:nvPicPr>
        <p:blipFill>
          <a:blip r:embed="rId2"/>
          <a:stretch>
            <a:fillRect/>
          </a:stretch>
        </p:blipFill>
        <p:spPr>
          <a:xfrm>
            <a:off x="838200" y="1825625"/>
            <a:ext cx="10515600" cy="4732020"/>
          </a:xfrm>
          <a:prstGeom prst="rect">
            <a:avLst/>
          </a:prstGeom>
        </p:spPr>
      </p:pic>
      <p:sp>
        <p:nvSpPr>
          <p:cNvPr id="10" name="Tekstvak 9">
            <a:extLst>
              <a:ext uri="{FF2B5EF4-FFF2-40B4-BE49-F238E27FC236}">
                <a16:creationId xmlns:a16="http://schemas.microsoft.com/office/drawing/2014/main" id="{891A6003-0550-4592-A44E-617A4C8D5E67}"/>
              </a:ext>
            </a:extLst>
          </p:cNvPr>
          <p:cNvSpPr txBox="1"/>
          <p:nvPr/>
        </p:nvSpPr>
        <p:spPr>
          <a:xfrm>
            <a:off x="3204022" y="439827"/>
            <a:ext cx="5783956" cy="523220"/>
          </a:xfrm>
          <a:prstGeom prst="rect">
            <a:avLst/>
          </a:prstGeom>
          <a:noFill/>
        </p:spPr>
        <p:txBody>
          <a:bodyPr wrap="none" rtlCol="0">
            <a:spAutoFit/>
          </a:bodyPr>
          <a:lstStyle/>
          <a:p>
            <a:r>
              <a:rPr lang="nl-NL" sz="2800" dirty="0"/>
              <a:t>Analyse (afhankelijk van metadata)</a:t>
            </a:r>
          </a:p>
        </p:txBody>
      </p:sp>
    </p:spTree>
    <p:extLst>
      <p:ext uri="{BB962C8B-B14F-4D97-AF65-F5344CB8AC3E}">
        <p14:creationId xmlns:p14="http://schemas.microsoft.com/office/powerpoint/2010/main" val="25091784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1E92B9CC-C743-4C92-857E-DFF5C1E888A8}"/>
              </a:ext>
            </a:extLst>
          </p:cNvPr>
          <p:cNvSpPr>
            <a:spLocks noGrp="1"/>
          </p:cNvSpPr>
          <p:nvPr>
            <p:ph idx="1"/>
          </p:nvPr>
        </p:nvSpPr>
        <p:spPr/>
        <p:txBody>
          <a:bodyPr/>
          <a:lstStyle/>
          <a:p>
            <a:pPr marL="0" indent="0">
              <a:buNone/>
            </a:pPr>
            <a:r>
              <a:rPr lang="nl-NL" dirty="0"/>
              <a:t>Handleiding en materiaal workshop:</a:t>
            </a:r>
          </a:p>
          <a:p>
            <a:pPr marL="0" indent="0">
              <a:buNone/>
            </a:pPr>
            <a:endParaRPr lang="nl-NL" dirty="0"/>
          </a:p>
          <a:p>
            <a:pPr marL="0" indent="0">
              <a:buNone/>
            </a:pPr>
            <a:r>
              <a:rPr lang="nl-NL">
                <a:hlinkClick r:id="rId2"/>
              </a:rPr>
              <a:t>https://maken.wikiwijs.nl/167901/</a:t>
            </a:r>
            <a:r>
              <a:rPr lang="nl-NL"/>
              <a:t> </a:t>
            </a:r>
            <a:endParaRPr lang="nl-NL" dirty="0"/>
          </a:p>
          <a:p>
            <a:endParaRPr lang="nl-NL" dirty="0"/>
          </a:p>
        </p:txBody>
      </p:sp>
    </p:spTree>
    <p:extLst>
      <p:ext uri="{BB962C8B-B14F-4D97-AF65-F5344CB8AC3E}">
        <p14:creationId xmlns:p14="http://schemas.microsoft.com/office/powerpoint/2010/main" val="3343153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DADE7BDE-A6A0-4211-84CC-7B18DB4A135B}"/>
              </a:ext>
            </a:extLst>
          </p:cNvPr>
          <p:cNvSpPr>
            <a:spLocks noGrp="1"/>
          </p:cNvSpPr>
          <p:nvPr>
            <p:ph idx="1"/>
          </p:nvPr>
        </p:nvSpPr>
        <p:spPr/>
        <p:txBody>
          <a:bodyPr/>
          <a:lstStyle/>
          <a:p>
            <a:r>
              <a:rPr lang="nl-NL" dirty="0"/>
              <a:t>Via SOMtoday – leermiddelen</a:t>
            </a:r>
            <a:br>
              <a:rPr lang="nl-NL" dirty="0"/>
            </a:br>
            <a:endParaRPr lang="nl-NL" dirty="0"/>
          </a:p>
          <a:p>
            <a:r>
              <a:rPr lang="nl-NL" dirty="0"/>
              <a:t>Workshop 6-10</a:t>
            </a:r>
          </a:p>
          <a:p>
            <a:endParaRPr lang="nl-NL" dirty="0"/>
          </a:p>
          <a:p>
            <a:r>
              <a:rPr lang="nl-NL" dirty="0"/>
              <a:t>‘opdrachten’ voor vandaag</a:t>
            </a:r>
          </a:p>
          <a:p>
            <a:endParaRPr lang="nl-NL" dirty="0"/>
          </a:p>
        </p:txBody>
      </p:sp>
    </p:spTree>
    <p:extLst>
      <p:ext uri="{BB962C8B-B14F-4D97-AF65-F5344CB8AC3E}">
        <p14:creationId xmlns:p14="http://schemas.microsoft.com/office/powerpoint/2010/main" val="713314558"/>
      </p:ext>
    </p:extLst>
  </p:cSld>
  <p:clrMapOvr>
    <a:masterClrMapping/>
  </p:clrMapOvr>
</p:sld>
</file>

<file path=ppt/theme/theme1.xml><?xml version="1.0" encoding="utf-8"?>
<a:theme xmlns:a="http://schemas.openxmlformats.org/drawingml/2006/main" name="Het Hooghuis algemeen">
  <a:themeElements>
    <a:clrScheme name="Hooghuis">
      <a:dk1>
        <a:sysClr val="windowText" lastClr="000000"/>
      </a:dk1>
      <a:lt1>
        <a:sysClr val="window" lastClr="FFFFFF"/>
      </a:lt1>
      <a:dk2>
        <a:srgbClr val="44546A"/>
      </a:dk2>
      <a:lt2>
        <a:srgbClr val="E7E6E6"/>
      </a:lt2>
      <a:accent1>
        <a:srgbClr val="3FA535"/>
      </a:accent1>
      <a:accent2>
        <a:srgbClr val="EF7D00"/>
      </a:accent2>
      <a:accent3>
        <a:srgbClr val="83207E"/>
      </a:accent3>
      <a:accent4>
        <a:srgbClr val="008BD2"/>
      </a:accent4>
      <a:accent5>
        <a:srgbClr val="CC171A"/>
      </a:accent5>
      <a:accent6>
        <a:srgbClr val="AEC90B"/>
      </a:accent6>
      <a:hlink>
        <a:srgbClr val="008AD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1" id="{72A97B6D-96C0-4809-B26B-5CEA6F5D1E2C}" vid="{2C3BE431-E524-43F9-8BD5-C72278746952}"/>
    </a:ext>
  </a:extLst>
</a:theme>
</file>

<file path=ppt/theme/theme2.xml><?xml version="1.0" encoding="utf-8"?>
<a:theme xmlns:a="http://schemas.openxmlformats.org/drawingml/2006/main" name="Het Hooghuis tekst of object">
  <a:themeElements>
    <a:clrScheme name="Hooghuis">
      <a:dk1>
        <a:sysClr val="windowText" lastClr="000000"/>
      </a:dk1>
      <a:lt1>
        <a:sysClr val="window" lastClr="FFFFFF"/>
      </a:lt1>
      <a:dk2>
        <a:srgbClr val="44546A"/>
      </a:dk2>
      <a:lt2>
        <a:srgbClr val="E7E6E6"/>
      </a:lt2>
      <a:accent1>
        <a:srgbClr val="3FA535"/>
      </a:accent1>
      <a:accent2>
        <a:srgbClr val="EF7D00"/>
      </a:accent2>
      <a:accent3>
        <a:srgbClr val="83207E"/>
      </a:accent3>
      <a:accent4>
        <a:srgbClr val="008BD2"/>
      </a:accent4>
      <a:accent5>
        <a:srgbClr val="CC171A"/>
      </a:accent5>
      <a:accent6>
        <a:srgbClr val="AEC90B"/>
      </a:accent6>
      <a:hlink>
        <a:srgbClr val="008AD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1" id="{72A97B6D-96C0-4809-B26B-5CEA6F5D1E2C}" vid="{22708290-B859-420F-A7CA-1BF2050E9596}"/>
    </a:ext>
  </a:extLst>
</a:theme>
</file>

<file path=ppt/theme/theme3.xml><?xml version="1.0" encoding="utf-8"?>
<a:theme xmlns:a="http://schemas.openxmlformats.org/drawingml/2006/main" name="Foto vrienden">
  <a:themeElements>
    <a:clrScheme name="Kantoor">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1" id="{72A97B6D-96C0-4809-B26B-5CEA6F5D1E2C}" vid="{88CE7584-FAAA-4E9A-B017-4A6A57634640}"/>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HH_POWERPOINT_DEF</Template>
  <TotalTime>98</TotalTime>
  <Words>618</Words>
  <Application>Microsoft Office PowerPoint</Application>
  <PresentationFormat>Breedbeeld</PresentationFormat>
  <Paragraphs>62</Paragraphs>
  <Slides>9</Slides>
  <Notes>5</Notes>
  <HiddenSlides>0</HiddenSlides>
  <MMClips>0</MMClips>
  <ScaleCrop>false</ScaleCrop>
  <HeadingPairs>
    <vt:vector size="6" baseType="variant">
      <vt:variant>
        <vt:lpstr>Gebruikte lettertypen</vt:lpstr>
      </vt:variant>
      <vt:variant>
        <vt:i4>2</vt:i4>
      </vt:variant>
      <vt:variant>
        <vt:lpstr>Thema</vt:lpstr>
      </vt:variant>
      <vt:variant>
        <vt:i4>3</vt:i4>
      </vt:variant>
      <vt:variant>
        <vt:lpstr>Diatitels</vt:lpstr>
      </vt:variant>
      <vt:variant>
        <vt:i4>9</vt:i4>
      </vt:variant>
    </vt:vector>
  </HeadingPairs>
  <TitlesOfParts>
    <vt:vector size="14" baseType="lpstr">
      <vt:lpstr>Arial</vt:lpstr>
      <vt:lpstr>Calibri</vt:lpstr>
      <vt:lpstr>Het Hooghuis algemeen</vt:lpstr>
      <vt:lpstr>Het Hooghuis tekst of object</vt:lpstr>
      <vt:lpstr>Foto vrienden</vt:lpstr>
      <vt:lpstr>            Beginnen met</vt:lpstr>
      <vt:lpstr>PowerPoint-presentatie</vt:lpstr>
      <vt:lpstr>PowerPoint-presentatie</vt:lpstr>
      <vt:lpstr>PowerPoint-presentatie</vt:lpstr>
      <vt:lpstr>PowerPoint-presentatie</vt:lpstr>
      <vt:lpstr>                                              </vt:lpstr>
      <vt:lpstr> </vt:lpstr>
      <vt:lpstr>PowerPoint-presentatie</vt:lpstr>
      <vt:lpstr>PowerPoint-presentatie</vt:lpstr>
    </vt:vector>
  </TitlesOfParts>
  <Company>Het Hooghuis algemeen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Beginnen met</dc:title>
  <dc:creator>Grand-Taconis, L (Linda) le</dc:creator>
  <cp:lastModifiedBy>Grand-Taconis, L (Linda) le</cp:lastModifiedBy>
  <cp:revision>11</cp:revision>
  <dcterms:created xsi:type="dcterms:W3CDTF">2020-10-02T20:33:55Z</dcterms:created>
  <dcterms:modified xsi:type="dcterms:W3CDTF">2020-10-06T11:33:22Z</dcterms:modified>
</cp:coreProperties>
</file>