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86" r:id="rId2"/>
    <p:sldId id="303" r:id="rId3"/>
    <p:sldId id="287" r:id="rId4"/>
    <p:sldId id="296" r:id="rId5"/>
    <p:sldId id="304" r:id="rId6"/>
    <p:sldId id="290" r:id="rId7"/>
    <p:sldId id="291" r:id="rId8"/>
    <p:sldId id="292" r:id="rId9"/>
    <p:sldId id="293" r:id="rId10"/>
    <p:sldId id="305" r:id="rId11"/>
    <p:sldId id="297" r:id="rId12"/>
    <p:sldId id="298" r:id="rId13"/>
    <p:sldId id="299" r:id="rId14"/>
    <p:sldId id="300" r:id="rId15"/>
    <p:sldId id="295" r:id="rId16"/>
    <p:sldId id="306" r:id="rId17"/>
    <p:sldId id="289" r:id="rId18"/>
    <p:sldId id="294" r:id="rId19"/>
    <p:sldId id="307" r:id="rId20"/>
    <p:sldId id="301" r:id="rId21"/>
    <p:sldId id="302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1FBCCC-4B50-475F-9D85-B62E1012A784}" v="32" dt="2021-01-26T12:37:09.5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687" autoAdjust="0"/>
  </p:normalViewPr>
  <p:slideViewPr>
    <p:cSldViewPr>
      <p:cViewPr varScale="1">
        <p:scale>
          <a:sx n="68" d="100"/>
          <a:sy n="68" d="100"/>
        </p:scale>
        <p:origin x="144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m" userId="d17381e6-1b55-4d4f-90ea-cd6d98f1a312" providerId="ADAL" clId="{431FBCCC-4B50-475F-9D85-B62E1012A784}"/>
    <pc:docChg chg="custSel addSld delSld modSld sldOrd">
      <pc:chgData name="Harm" userId="d17381e6-1b55-4d4f-90ea-cd6d98f1a312" providerId="ADAL" clId="{431FBCCC-4B50-475F-9D85-B62E1012A784}" dt="2021-01-26T12:37:09.574" v="153"/>
      <pc:docMkLst>
        <pc:docMk/>
      </pc:docMkLst>
      <pc:sldChg chg="addSp delSp modSp mod">
        <pc:chgData name="Harm" userId="d17381e6-1b55-4d4f-90ea-cd6d98f1a312" providerId="ADAL" clId="{431FBCCC-4B50-475F-9D85-B62E1012A784}" dt="2021-01-26T12:30:25.749" v="6" actId="1076"/>
        <pc:sldMkLst>
          <pc:docMk/>
          <pc:sldMk cId="508853977" sldId="286"/>
        </pc:sldMkLst>
        <pc:spChg chg="del">
          <ac:chgData name="Harm" userId="d17381e6-1b55-4d4f-90ea-cd6d98f1a312" providerId="ADAL" clId="{431FBCCC-4B50-475F-9D85-B62E1012A784}" dt="2021-01-26T12:30:14.809" v="0" actId="478"/>
          <ac:spMkLst>
            <pc:docMk/>
            <pc:sldMk cId="508853977" sldId="286"/>
            <ac:spMk id="3" creationId="{00000000-0000-0000-0000-000000000000}"/>
          </ac:spMkLst>
        </pc:spChg>
        <pc:spChg chg="del">
          <ac:chgData name="Harm" userId="d17381e6-1b55-4d4f-90ea-cd6d98f1a312" providerId="ADAL" clId="{431FBCCC-4B50-475F-9D85-B62E1012A784}" dt="2021-01-26T12:30:19.173" v="2" actId="478"/>
          <ac:spMkLst>
            <pc:docMk/>
            <pc:sldMk cId="508853977" sldId="286"/>
            <ac:spMk id="4" creationId="{00000000-0000-0000-0000-000000000000}"/>
          </ac:spMkLst>
        </pc:spChg>
        <pc:spChg chg="del">
          <ac:chgData name="Harm" userId="d17381e6-1b55-4d4f-90ea-cd6d98f1a312" providerId="ADAL" clId="{431FBCCC-4B50-475F-9D85-B62E1012A784}" dt="2021-01-26T12:30:16.479" v="1" actId="478"/>
          <ac:spMkLst>
            <pc:docMk/>
            <pc:sldMk cId="508853977" sldId="286"/>
            <ac:spMk id="5" creationId="{00000000-0000-0000-0000-000000000000}"/>
          </ac:spMkLst>
        </pc:spChg>
        <pc:spChg chg="add del mod">
          <ac:chgData name="Harm" userId="d17381e6-1b55-4d4f-90ea-cd6d98f1a312" providerId="ADAL" clId="{431FBCCC-4B50-475F-9D85-B62E1012A784}" dt="2021-01-26T12:30:24.676" v="5" actId="478"/>
          <ac:spMkLst>
            <pc:docMk/>
            <pc:sldMk cId="508853977" sldId="286"/>
            <ac:spMk id="8" creationId="{808A288A-2C57-4508-BCEB-A2B7C50BBD55}"/>
          </ac:spMkLst>
        </pc:spChg>
        <pc:picChg chg="mod">
          <ac:chgData name="Harm" userId="d17381e6-1b55-4d4f-90ea-cd6d98f1a312" providerId="ADAL" clId="{431FBCCC-4B50-475F-9D85-B62E1012A784}" dt="2021-01-26T12:30:25.749" v="6" actId="1076"/>
          <ac:picMkLst>
            <pc:docMk/>
            <pc:sldMk cId="508853977" sldId="286"/>
            <ac:picMk id="6" creationId="{00000000-0000-0000-0000-000000000000}"/>
          </ac:picMkLst>
        </pc:picChg>
      </pc:sldChg>
      <pc:sldChg chg="add del">
        <pc:chgData name="Harm" userId="d17381e6-1b55-4d4f-90ea-cd6d98f1a312" providerId="ADAL" clId="{431FBCCC-4B50-475F-9D85-B62E1012A784}" dt="2021-01-26T12:35:53.241" v="144" actId="47"/>
        <pc:sldMkLst>
          <pc:docMk/>
          <pc:sldMk cId="850357483" sldId="288"/>
        </pc:sldMkLst>
      </pc:sldChg>
      <pc:sldChg chg="del">
        <pc:chgData name="Harm" userId="d17381e6-1b55-4d4f-90ea-cd6d98f1a312" providerId="ADAL" clId="{431FBCCC-4B50-475F-9D85-B62E1012A784}" dt="2021-01-26T12:32:44.334" v="39" actId="2696"/>
        <pc:sldMkLst>
          <pc:docMk/>
          <pc:sldMk cId="1904297303" sldId="288"/>
        </pc:sldMkLst>
      </pc:sldChg>
      <pc:sldChg chg="del">
        <pc:chgData name="Harm" userId="d17381e6-1b55-4d4f-90ea-cd6d98f1a312" providerId="ADAL" clId="{431FBCCC-4B50-475F-9D85-B62E1012A784}" dt="2021-01-26T12:32:44.334" v="39" actId="2696"/>
        <pc:sldMkLst>
          <pc:docMk/>
          <pc:sldMk cId="762626045" sldId="289"/>
        </pc:sldMkLst>
      </pc:sldChg>
      <pc:sldChg chg="add del">
        <pc:chgData name="Harm" userId="d17381e6-1b55-4d4f-90ea-cd6d98f1a312" providerId="ADAL" clId="{431FBCCC-4B50-475F-9D85-B62E1012A784}" dt="2021-01-26T12:34:45.537" v="107" actId="2696"/>
        <pc:sldMkLst>
          <pc:docMk/>
          <pc:sldMk cId="788928440" sldId="289"/>
        </pc:sldMkLst>
      </pc:sldChg>
      <pc:sldChg chg="add">
        <pc:chgData name="Harm" userId="d17381e6-1b55-4d4f-90ea-cd6d98f1a312" providerId="ADAL" clId="{431FBCCC-4B50-475F-9D85-B62E1012A784}" dt="2021-01-26T12:34:50.876" v="108"/>
        <pc:sldMkLst>
          <pc:docMk/>
          <pc:sldMk cId="3354414447" sldId="289"/>
        </pc:sldMkLst>
      </pc:sldChg>
      <pc:sldChg chg="add">
        <pc:chgData name="Harm" userId="d17381e6-1b55-4d4f-90ea-cd6d98f1a312" providerId="ADAL" clId="{431FBCCC-4B50-475F-9D85-B62E1012A784}" dt="2021-01-26T12:31:04.257" v="7"/>
        <pc:sldMkLst>
          <pc:docMk/>
          <pc:sldMk cId="1376598716" sldId="290"/>
        </pc:sldMkLst>
      </pc:sldChg>
      <pc:sldChg chg="add">
        <pc:chgData name="Harm" userId="d17381e6-1b55-4d4f-90ea-cd6d98f1a312" providerId="ADAL" clId="{431FBCCC-4B50-475F-9D85-B62E1012A784}" dt="2021-01-26T12:31:04.257" v="7"/>
        <pc:sldMkLst>
          <pc:docMk/>
          <pc:sldMk cId="1130083478" sldId="291"/>
        </pc:sldMkLst>
      </pc:sldChg>
      <pc:sldChg chg="add">
        <pc:chgData name="Harm" userId="d17381e6-1b55-4d4f-90ea-cd6d98f1a312" providerId="ADAL" clId="{431FBCCC-4B50-475F-9D85-B62E1012A784}" dt="2021-01-26T12:31:04.257" v="7"/>
        <pc:sldMkLst>
          <pc:docMk/>
          <pc:sldMk cId="1322660825" sldId="292"/>
        </pc:sldMkLst>
      </pc:sldChg>
      <pc:sldChg chg="add">
        <pc:chgData name="Harm" userId="d17381e6-1b55-4d4f-90ea-cd6d98f1a312" providerId="ADAL" clId="{431FBCCC-4B50-475F-9D85-B62E1012A784}" dt="2021-01-26T12:31:04.257" v="7"/>
        <pc:sldMkLst>
          <pc:docMk/>
          <pc:sldMk cId="34046773" sldId="293"/>
        </pc:sldMkLst>
      </pc:sldChg>
      <pc:sldChg chg="add">
        <pc:chgData name="Harm" userId="d17381e6-1b55-4d4f-90ea-cd6d98f1a312" providerId="ADAL" clId="{431FBCCC-4B50-475F-9D85-B62E1012A784}" dt="2021-01-26T12:34:50.876" v="108"/>
        <pc:sldMkLst>
          <pc:docMk/>
          <pc:sldMk cId="694514799" sldId="294"/>
        </pc:sldMkLst>
      </pc:sldChg>
      <pc:sldChg chg="add del">
        <pc:chgData name="Harm" userId="d17381e6-1b55-4d4f-90ea-cd6d98f1a312" providerId="ADAL" clId="{431FBCCC-4B50-475F-9D85-B62E1012A784}" dt="2021-01-26T12:34:45.537" v="107" actId="2696"/>
        <pc:sldMkLst>
          <pc:docMk/>
          <pc:sldMk cId="1932234008" sldId="294"/>
        </pc:sldMkLst>
      </pc:sldChg>
      <pc:sldChg chg="add">
        <pc:chgData name="Harm" userId="d17381e6-1b55-4d4f-90ea-cd6d98f1a312" providerId="ADAL" clId="{431FBCCC-4B50-475F-9D85-B62E1012A784}" dt="2021-01-26T12:37:09.574" v="153"/>
        <pc:sldMkLst>
          <pc:docMk/>
          <pc:sldMk cId="176102" sldId="295"/>
        </pc:sldMkLst>
      </pc:sldChg>
      <pc:sldChg chg="add del">
        <pc:chgData name="Harm" userId="d17381e6-1b55-4d4f-90ea-cd6d98f1a312" providerId="ADAL" clId="{431FBCCC-4B50-475F-9D85-B62E1012A784}" dt="2021-01-26T12:36:58.217" v="152" actId="2696"/>
        <pc:sldMkLst>
          <pc:docMk/>
          <pc:sldMk cId="811277139" sldId="295"/>
        </pc:sldMkLst>
      </pc:sldChg>
      <pc:sldChg chg="add del">
        <pc:chgData name="Harm" userId="d17381e6-1b55-4d4f-90ea-cd6d98f1a312" providerId="ADAL" clId="{431FBCCC-4B50-475F-9D85-B62E1012A784}" dt="2021-01-26T12:36:03.505" v="145" actId="47"/>
        <pc:sldMkLst>
          <pc:docMk/>
          <pc:sldMk cId="1925164905" sldId="295"/>
        </pc:sldMkLst>
      </pc:sldChg>
      <pc:sldChg chg="modSp add mod">
        <pc:chgData name="Harm" userId="d17381e6-1b55-4d4f-90ea-cd6d98f1a312" providerId="ADAL" clId="{431FBCCC-4B50-475F-9D85-B62E1012A784}" dt="2021-01-26T12:32:13.250" v="38" actId="1076"/>
        <pc:sldMkLst>
          <pc:docMk/>
          <pc:sldMk cId="2569091232" sldId="296"/>
        </pc:sldMkLst>
        <pc:spChg chg="mod">
          <ac:chgData name="Harm" userId="d17381e6-1b55-4d4f-90ea-cd6d98f1a312" providerId="ADAL" clId="{431FBCCC-4B50-475F-9D85-B62E1012A784}" dt="2021-01-26T12:31:35.412" v="15" actId="20577"/>
          <ac:spMkLst>
            <pc:docMk/>
            <pc:sldMk cId="2569091232" sldId="296"/>
            <ac:spMk id="2" creationId="{00000000-0000-0000-0000-000000000000}"/>
          </ac:spMkLst>
        </pc:spChg>
        <pc:spChg chg="mod">
          <ac:chgData name="Harm" userId="d17381e6-1b55-4d4f-90ea-cd6d98f1a312" providerId="ADAL" clId="{431FBCCC-4B50-475F-9D85-B62E1012A784}" dt="2021-01-26T12:31:47.656" v="26" actId="20577"/>
          <ac:spMkLst>
            <pc:docMk/>
            <pc:sldMk cId="2569091232" sldId="296"/>
            <ac:spMk id="12" creationId="{00000000-0000-0000-0000-000000000000}"/>
          </ac:spMkLst>
        </pc:spChg>
        <pc:spChg chg="mod">
          <ac:chgData name="Harm" userId="d17381e6-1b55-4d4f-90ea-cd6d98f1a312" providerId="ADAL" clId="{431FBCCC-4B50-475F-9D85-B62E1012A784}" dt="2021-01-26T12:32:09.605" v="37" actId="20577"/>
          <ac:spMkLst>
            <pc:docMk/>
            <pc:sldMk cId="2569091232" sldId="296"/>
            <ac:spMk id="16" creationId="{00000000-0000-0000-0000-000000000000}"/>
          </ac:spMkLst>
        </pc:spChg>
        <pc:graphicFrameChg chg="mod">
          <ac:chgData name="Harm" userId="d17381e6-1b55-4d4f-90ea-cd6d98f1a312" providerId="ADAL" clId="{431FBCCC-4B50-475F-9D85-B62E1012A784}" dt="2021-01-26T12:32:13.250" v="38" actId="1076"/>
          <ac:graphicFrameMkLst>
            <pc:docMk/>
            <pc:sldMk cId="2569091232" sldId="296"/>
            <ac:graphicFrameMk id="17" creationId="{00000000-0000-0000-0000-000000000000}"/>
          </ac:graphicFrameMkLst>
        </pc:graphicFrameChg>
      </pc:sldChg>
      <pc:sldChg chg="add">
        <pc:chgData name="Harm" userId="d17381e6-1b55-4d4f-90ea-cd6d98f1a312" providerId="ADAL" clId="{431FBCCC-4B50-475F-9D85-B62E1012A784}" dt="2021-01-26T12:33:06.599" v="41"/>
        <pc:sldMkLst>
          <pc:docMk/>
          <pc:sldMk cId="2685458203" sldId="297"/>
        </pc:sldMkLst>
      </pc:sldChg>
      <pc:sldChg chg="add">
        <pc:chgData name="Harm" userId="d17381e6-1b55-4d4f-90ea-cd6d98f1a312" providerId="ADAL" clId="{431FBCCC-4B50-475F-9D85-B62E1012A784}" dt="2021-01-26T12:33:06.599" v="41"/>
        <pc:sldMkLst>
          <pc:docMk/>
          <pc:sldMk cId="3846368275" sldId="298"/>
        </pc:sldMkLst>
      </pc:sldChg>
      <pc:sldChg chg="add">
        <pc:chgData name="Harm" userId="d17381e6-1b55-4d4f-90ea-cd6d98f1a312" providerId="ADAL" clId="{431FBCCC-4B50-475F-9D85-B62E1012A784}" dt="2021-01-26T12:33:06.599" v="41"/>
        <pc:sldMkLst>
          <pc:docMk/>
          <pc:sldMk cId="2541523892" sldId="299"/>
        </pc:sldMkLst>
      </pc:sldChg>
      <pc:sldChg chg="add">
        <pc:chgData name="Harm" userId="d17381e6-1b55-4d4f-90ea-cd6d98f1a312" providerId="ADAL" clId="{431FBCCC-4B50-475F-9D85-B62E1012A784}" dt="2021-01-26T12:33:06.599" v="41"/>
        <pc:sldMkLst>
          <pc:docMk/>
          <pc:sldMk cId="1375548947" sldId="300"/>
        </pc:sldMkLst>
      </pc:sldChg>
      <pc:sldChg chg="add ord">
        <pc:chgData name="Harm" userId="d17381e6-1b55-4d4f-90ea-cd6d98f1a312" providerId="ADAL" clId="{431FBCCC-4B50-475F-9D85-B62E1012A784}" dt="2021-01-26T12:36:08.242" v="147"/>
        <pc:sldMkLst>
          <pc:docMk/>
          <pc:sldMk cId="1904297303" sldId="301"/>
        </pc:sldMkLst>
      </pc:sldChg>
      <pc:sldChg chg="add">
        <pc:chgData name="Harm" userId="d17381e6-1b55-4d4f-90ea-cd6d98f1a312" providerId="ADAL" clId="{431FBCCC-4B50-475F-9D85-B62E1012A784}" dt="2021-01-26T12:33:06.599" v="41"/>
        <pc:sldMkLst>
          <pc:docMk/>
          <pc:sldMk cId="762626045" sldId="302"/>
        </pc:sldMkLst>
      </pc:sldChg>
      <pc:sldChg chg="modSp new mod">
        <pc:chgData name="Harm" userId="d17381e6-1b55-4d4f-90ea-cd6d98f1a312" providerId="ADAL" clId="{431FBCCC-4B50-475F-9D85-B62E1012A784}" dt="2021-01-26T12:33:57.570" v="86" actId="20577"/>
        <pc:sldMkLst>
          <pc:docMk/>
          <pc:sldMk cId="4022908203" sldId="303"/>
        </pc:sldMkLst>
        <pc:spChg chg="mod">
          <ac:chgData name="Harm" userId="d17381e6-1b55-4d4f-90ea-cd6d98f1a312" providerId="ADAL" clId="{431FBCCC-4B50-475F-9D85-B62E1012A784}" dt="2021-01-26T12:33:57.570" v="86" actId="20577"/>
          <ac:spMkLst>
            <pc:docMk/>
            <pc:sldMk cId="4022908203" sldId="303"/>
            <ac:spMk id="2" creationId="{4209A679-413E-4480-B336-C9D59078D8E9}"/>
          </ac:spMkLst>
        </pc:spChg>
      </pc:sldChg>
      <pc:sldChg chg="modSp add mod ord">
        <pc:chgData name="Harm" userId="d17381e6-1b55-4d4f-90ea-cd6d98f1a312" providerId="ADAL" clId="{431FBCCC-4B50-475F-9D85-B62E1012A784}" dt="2021-01-26T12:34:08.802" v="94" actId="20577"/>
        <pc:sldMkLst>
          <pc:docMk/>
          <pc:sldMk cId="2762393524" sldId="304"/>
        </pc:sldMkLst>
        <pc:spChg chg="mod">
          <ac:chgData name="Harm" userId="d17381e6-1b55-4d4f-90ea-cd6d98f1a312" providerId="ADAL" clId="{431FBCCC-4B50-475F-9D85-B62E1012A784}" dt="2021-01-26T12:34:08.802" v="94" actId="20577"/>
          <ac:spMkLst>
            <pc:docMk/>
            <pc:sldMk cId="2762393524" sldId="304"/>
            <ac:spMk id="2" creationId="{4209A679-413E-4480-B336-C9D59078D8E9}"/>
          </ac:spMkLst>
        </pc:spChg>
      </pc:sldChg>
      <pc:sldChg chg="modSp add mod ord">
        <pc:chgData name="Harm" userId="d17381e6-1b55-4d4f-90ea-cd6d98f1a312" providerId="ADAL" clId="{431FBCCC-4B50-475F-9D85-B62E1012A784}" dt="2021-01-26T12:34:26.394" v="106" actId="20577"/>
        <pc:sldMkLst>
          <pc:docMk/>
          <pc:sldMk cId="3407129251" sldId="305"/>
        </pc:sldMkLst>
        <pc:spChg chg="mod">
          <ac:chgData name="Harm" userId="d17381e6-1b55-4d4f-90ea-cd6d98f1a312" providerId="ADAL" clId="{431FBCCC-4B50-475F-9D85-B62E1012A784}" dt="2021-01-26T12:34:26.394" v="106" actId="20577"/>
          <ac:spMkLst>
            <pc:docMk/>
            <pc:sldMk cId="3407129251" sldId="305"/>
            <ac:spMk id="2" creationId="{4209A679-413E-4480-B336-C9D59078D8E9}"/>
          </ac:spMkLst>
        </pc:spChg>
      </pc:sldChg>
      <pc:sldChg chg="add del">
        <pc:chgData name="Harm" userId="d17381e6-1b55-4d4f-90ea-cd6d98f1a312" providerId="ADAL" clId="{431FBCCC-4B50-475F-9D85-B62E1012A784}" dt="2021-01-26T12:34:59.518" v="112"/>
        <pc:sldMkLst>
          <pc:docMk/>
          <pc:sldMk cId="1266873944" sldId="306"/>
        </pc:sldMkLst>
      </pc:sldChg>
      <pc:sldChg chg="modSp add mod">
        <pc:chgData name="Harm" userId="d17381e6-1b55-4d4f-90ea-cd6d98f1a312" providerId="ADAL" clId="{431FBCCC-4B50-475F-9D85-B62E1012A784}" dt="2021-01-26T12:35:15.168" v="137" actId="20577"/>
        <pc:sldMkLst>
          <pc:docMk/>
          <pc:sldMk cId="2486913429" sldId="306"/>
        </pc:sldMkLst>
        <pc:spChg chg="mod">
          <ac:chgData name="Harm" userId="d17381e6-1b55-4d4f-90ea-cd6d98f1a312" providerId="ADAL" clId="{431FBCCC-4B50-475F-9D85-B62E1012A784}" dt="2021-01-26T12:35:15.168" v="137" actId="20577"/>
          <ac:spMkLst>
            <pc:docMk/>
            <pc:sldMk cId="2486913429" sldId="306"/>
            <ac:spMk id="2" creationId="{4209A679-413E-4480-B336-C9D59078D8E9}"/>
          </ac:spMkLst>
        </pc:spChg>
      </pc:sldChg>
      <pc:sldChg chg="add del">
        <pc:chgData name="Harm" userId="d17381e6-1b55-4d4f-90ea-cd6d98f1a312" providerId="ADAL" clId="{431FBCCC-4B50-475F-9D85-B62E1012A784}" dt="2021-01-26T12:34:59.518" v="112"/>
        <pc:sldMkLst>
          <pc:docMk/>
          <pc:sldMk cId="1229436909" sldId="307"/>
        </pc:sldMkLst>
      </pc:sldChg>
      <pc:sldChg chg="modSp add mod">
        <pc:chgData name="Harm" userId="d17381e6-1b55-4d4f-90ea-cd6d98f1a312" providerId="ADAL" clId="{431FBCCC-4B50-475F-9D85-B62E1012A784}" dt="2021-01-26T12:35:44.612" v="143" actId="20577"/>
        <pc:sldMkLst>
          <pc:docMk/>
          <pc:sldMk cId="3035401995" sldId="307"/>
        </pc:sldMkLst>
        <pc:spChg chg="mod">
          <ac:chgData name="Harm" userId="d17381e6-1b55-4d4f-90ea-cd6d98f1a312" providerId="ADAL" clId="{431FBCCC-4B50-475F-9D85-B62E1012A784}" dt="2021-01-26T12:35:44.612" v="143" actId="20577"/>
          <ac:spMkLst>
            <pc:docMk/>
            <pc:sldMk cId="3035401995" sldId="307"/>
            <ac:spMk id="2" creationId="{4209A679-413E-4480-B336-C9D59078D8E9}"/>
          </ac:spMkLst>
        </pc:spChg>
      </pc:sldChg>
      <pc:sldChg chg="add del">
        <pc:chgData name="Harm" userId="d17381e6-1b55-4d4f-90ea-cd6d98f1a312" providerId="ADAL" clId="{431FBCCC-4B50-475F-9D85-B62E1012A784}" dt="2021-01-26T12:36:53.826" v="150" actId="47"/>
        <pc:sldMkLst>
          <pc:docMk/>
          <pc:sldMk cId="217959059" sldId="308"/>
        </pc:sldMkLst>
      </pc:sldChg>
      <pc:sldChg chg="add del">
        <pc:chgData name="Harm" userId="d17381e6-1b55-4d4f-90ea-cd6d98f1a312" providerId="ADAL" clId="{431FBCCC-4B50-475F-9D85-B62E1012A784}" dt="2021-01-26T12:36:55.876" v="151" actId="47"/>
        <pc:sldMkLst>
          <pc:docMk/>
          <pc:sldMk cId="2392727906" sldId="309"/>
        </pc:sldMkLst>
      </pc:sldChg>
      <pc:sldChg chg="add del">
        <pc:chgData name="Harm" userId="d17381e6-1b55-4d4f-90ea-cd6d98f1a312" providerId="ADAL" clId="{431FBCCC-4B50-475F-9D85-B62E1012A784}" dt="2021-01-26T12:36:49.593" v="149" actId="47"/>
        <pc:sldMkLst>
          <pc:docMk/>
          <pc:sldMk cId="1926693059" sldId="31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1FE26-C2EB-4243-976D-0C777663236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CD8AD-05A9-46D2-BEC0-CB8A94EBD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8367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E1259-508C-4558-B665-E0F747DEE7DC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73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71687B-5D62-493F-9BC2-55144C682658}" type="datetimeFigureOut">
              <a:rPr lang="nl-NL" smtClean="0"/>
              <a:t>26-1-2021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package" Target="../embeddings/Microsoft_Word_Document6.docx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Word_Document7.docx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package" Target="../embeddings/Microsoft_Word_Document8.docx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3.png"/><Relationship Id="rId2" Type="http://schemas.openxmlformats.org/officeDocument/2006/relationships/package" Target="../embeddings/Microsoft_Word_Document9.docx"/><Relationship Id="rId1" Type="http://schemas.openxmlformats.org/officeDocument/2006/relationships/slideLayout" Target="../slideLayouts/slideLayout2.xml"/><Relationship Id="rId6" Type="http://schemas.openxmlformats.org/officeDocument/2006/relationships/package" Target="../embeddings/Microsoft_Word_Document11.docx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10.docx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4.emf"/><Relationship Id="rId2" Type="http://schemas.openxmlformats.org/officeDocument/2006/relationships/package" Target="../embeddings/Microsoft_Word_Document12.docx"/><Relationship Id="rId1" Type="http://schemas.openxmlformats.org/officeDocument/2006/relationships/slideLayout" Target="../slideLayouts/slideLayout2.xml"/><Relationship Id="rId6" Type="http://schemas.openxmlformats.org/officeDocument/2006/relationships/package" Target="../embeddings/Microsoft_Word_Document14.docx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13.docx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package" Target="../embeddings/Microsoft_Word_Document15.docx"/><Relationship Id="rId7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package" Target="../embeddings/Microsoft_Word_Document16.docx"/><Relationship Id="rId4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4.emf"/><Relationship Id="rId2" Type="http://schemas.openxmlformats.org/officeDocument/2006/relationships/package" Target="../embeddings/Microsoft_Word_Document17.docx"/><Relationship Id="rId1" Type="http://schemas.openxmlformats.org/officeDocument/2006/relationships/slideLayout" Target="../slideLayouts/slideLayout2.xml"/><Relationship Id="rId6" Type="http://schemas.openxmlformats.org/officeDocument/2006/relationships/package" Target="../embeddings/Microsoft_Word_Document19.docx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18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package" Target="../embeddings/Microsoft_Word_Document20.docx"/><Relationship Id="rId1" Type="http://schemas.openxmlformats.org/officeDocument/2006/relationships/slideLayout" Target="../slideLayouts/slideLayout2.xml"/><Relationship Id="rId6" Type="http://schemas.openxmlformats.org/officeDocument/2006/relationships/package" Target="../embeddings/Microsoft_Word_Document22.docx"/><Relationship Id="rId5" Type="http://schemas.openxmlformats.org/officeDocument/2006/relationships/image" Target="../media/image19.emf"/><Relationship Id="rId4" Type="http://schemas.openxmlformats.org/officeDocument/2006/relationships/package" Target="../embeddings/Microsoft_Word_Document21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package" Target="../embeddings/Microsoft_Word_Document1.docx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Word_Document3.docx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Document4.docx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Word_Document5.docx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6172200" cy="504056"/>
          </a:xfrm>
        </p:spPr>
        <p:txBody>
          <a:bodyPr>
            <a:normAutofit fontScale="90000"/>
          </a:bodyPr>
          <a:lstStyle/>
          <a:p>
            <a:r>
              <a:rPr lang="nl-NL" dirty="0"/>
              <a:t>T4 les 1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628800"/>
            <a:ext cx="672649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853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9A679-413E-4480-B336-C9D59078D8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Cosinus Hoek berekenen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37FE6D-CBED-4D8D-92BE-35B22DE930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129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67544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5800" imgH="469900" progId="Word.Document.12">
                  <p:embed/>
                </p:oleObj>
              </mc:Choice>
              <mc:Fallback>
                <p:oleObj name="Document" r:id="rId2" imgW="5765800" imgH="469900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7544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86229" cy="648072"/>
          </a:xfrm>
        </p:spPr>
        <p:txBody>
          <a:bodyPr/>
          <a:lstStyle/>
          <a:p>
            <a:r>
              <a:rPr lang="nl-NL" dirty="0"/>
              <a:t>Cosinus van een driehoek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/>
          <a:srcRect b="7394"/>
          <a:stretch/>
        </p:blipFill>
        <p:spPr>
          <a:xfrm>
            <a:off x="827584" y="1916832"/>
            <a:ext cx="5196512" cy="3168352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-29654" y="5157192"/>
          <a:ext cx="856209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5765800" imgH="533400" progId="Word.Document.12">
                  <p:embed/>
                </p:oleObj>
              </mc:Choice>
              <mc:Fallback>
                <p:oleObj name="Document" r:id="rId5" imgW="5765800" imgH="533400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9654" y="5157192"/>
                        <a:ext cx="856209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475656" y="5229200"/>
            <a:ext cx="1185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Cos</a:t>
            </a:r>
            <a:r>
              <a:rPr lang="nl-NL" i="1" dirty="0" err="1"/>
              <a:t>∠D</a:t>
            </a:r>
            <a:r>
              <a:rPr lang="nl-NL" i="1" dirty="0"/>
              <a:t>= 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259632" y="6011996"/>
            <a:ext cx="2102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Onthoud: CAS= C </a:t>
            </a:r>
          </a:p>
        </p:txBody>
      </p:sp>
    </p:spTree>
    <p:extLst>
      <p:ext uri="{BB962C8B-B14F-4D97-AF65-F5344CB8AC3E}">
        <p14:creationId xmlns:p14="http://schemas.microsoft.com/office/powerpoint/2010/main" val="2685458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van helling met Cosinus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3284984"/>
            <a:ext cx="4320480" cy="2376264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068960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799630" y="4336815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55576" y="1700808"/>
            <a:ext cx="483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helling/hoek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211960" y="299695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voer je dit in je rekenmachine in?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508104" y="4005064"/>
            <a:ext cx="2748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SHIFT </a:t>
            </a:r>
            <a:r>
              <a:rPr lang="nl-NL" sz="2400" dirty="0" err="1"/>
              <a:t>Cos</a:t>
            </a:r>
            <a:r>
              <a:rPr lang="nl-NL" sz="2400" dirty="0"/>
              <a:t>= Cos</a:t>
            </a:r>
            <a:r>
              <a:rPr lang="nl-NL" sz="2400" baseline="30000" dirty="0"/>
              <a:t>-1</a:t>
            </a:r>
            <a:r>
              <a:rPr lang="nl-NL" sz="2400" dirty="0"/>
              <a:t>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861048"/>
            <a:ext cx="52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5m</a:t>
            </a:r>
          </a:p>
        </p:txBody>
      </p:sp>
      <p:sp>
        <p:nvSpPr>
          <p:cNvPr id="16" name="Rechthoek 15"/>
          <p:cNvSpPr/>
          <p:nvPr/>
        </p:nvSpPr>
        <p:spPr>
          <a:xfrm>
            <a:off x="6015858" y="6021288"/>
            <a:ext cx="1034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CAS= C 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4139952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5800" imgH="469900" progId="Word.Document.12">
                  <p:embed/>
                </p:oleObj>
              </mc:Choice>
              <mc:Fallback>
                <p:oleObj name="Document" r:id="rId2" imgW="5765800" imgH="469900" progId="Word.Document.12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39952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636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9" grpId="0"/>
      <p:bldP spid="10" grpId="0"/>
      <p:bldP spid="3" grpId="0"/>
      <p:bldP spid="1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798197" cy="864096"/>
          </a:xfrm>
        </p:spPr>
        <p:txBody>
          <a:bodyPr/>
          <a:lstStyle/>
          <a:p>
            <a:r>
              <a:rPr lang="nl-NL" dirty="0"/>
              <a:t>Cosinus berekenen op RM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72816"/>
            <a:ext cx="2781300" cy="457200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4932040" y="5157192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SHIFT</a:t>
            </a:r>
          </a:p>
          <a:p>
            <a:pPr marL="342900" indent="-342900">
              <a:buAutoNum type="arabicPeriod"/>
            </a:pPr>
            <a:r>
              <a:rPr lang="nl-NL" dirty="0" err="1"/>
              <a:t>Cos</a:t>
            </a:r>
            <a:r>
              <a:rPr lang="nl-NL"/>
              <a:t> </a:t>
            </a:r>
            <a:r>
              <a:rPr lang="nl-NL" dirty="0"/>
              <a:t>(</a:t>
            </a:r>
            <a:r>
              <a:rPr lang="nl-NL"/>
              <a:t>dus Cos</a:t>
            </a:r>
            <a:r>
              <a:rPr lang="nl-NL" baseline="30000"/>
              <a:t>-</a:t>
            </a:r>
            <a:r>
              <a:rPr lang="nl-NL" baseline="30000" dirty="0"/>
              <a:t>1</a:t>
            </a:r>
            <a:r>
              <a:rPr lang="nl-NL" dirty="0"/>
              <a:t>)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3995936" y="6093296"/>
            <a:ext cx="498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antwoord krijg je de bijbehorende hoek</a:t>
            </a:r>
          </a:p>
        </p:txBody>
      </p:sp>
    </p:spTree>
    <p:extLst>
      <p:ext uri="{BB962C8B-B14F-4D97-AF65-F5344CB8AC3E}">
        <p14:creationId xmlns:p14="http://schemas.microsoft.com/office/powerpoint/2010/main" val="2541523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302253" cy="864096"/>
          </a:xfrm>
        </p:spPr>
        <p:txBody>
          <a:bodyPr/>
          <a:lstStyle/>
          <a:p>
            <a:r>
              <a:rPr lang="nl-NL" dirty="0"/>
              <a:t>Berekenen van Cosinus 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4221088"/>
            <a:ext cx="4320480" cy="144016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861048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683568" y="4715852"/>
            <a:ext cx="72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12 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16m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3851920" y="1844824"/>
            <a:ext cx="439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Cosinus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572000" y="6093296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u="sng" dirty="0"/>
              <a:t>CAS!!!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851920" y="2420888"/>
            <a:ext cx="5184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Wat is de aanliggende zijde? Hoe lang is deze?</a:t>
            </a:r>
          </a:p>
          <a:p>
            <a:pPr marL="342900" indent="-342900">
              <a:buAutoNum type="arabicPeriod"/>
            </a:pPr>
            <a:r>
              <a:rPr lang="nl-NL" dirty="0"/>
              <a:t>Wat is de schuine zijde? Hoe lang is deze?</a:t>
            </a:r>
          </a:p>
          <a:p>
            <a:pPr marL="342900" indent="-342900">
              <a:buAutoNum type="arabicPeriod"/>
            </a:pPr>
            <a:r>
              <a:rPr lang="nl-NL" dirty="0"/>
              <a:t>Deel aanliggend door schuin!</a:t>
            </a:r>
          </a:p>
          <a:p>
            <a:pPr marL="342900" indent="-342900">
              <a:buAutoNum type="arabicPeriod"/>
            </a:pPr>
            <a:r>
              <a:rPr lang="nl-NL" dirty="0"/>
              <a:t>Vul uitkomt in op je RM</a:t>
            </a:r>
          </a:p>
          <a:p>
            <a:pPr marL="342900" indent="-342900">
              <a:buAutoNum type="arabicPeriod"/>
            </a:pPr>
            <a:r>
              <a:rPr lang="nl-NL" dirty="0"/>
              <a:t>Geef antwoord in graden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3275856" y="4509120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20m</a:t>
            </a:r>
          </a:p>
        </p:txBody>
      </p:sp>
    </p:spTree>
    <p:extLst>
      <p:ext uri="{BB962C8B-B14F-4D97-AF65-F5344CB8AC3E}">
        <p14:creationId xmlns:p14="http://schemas.microsoft.com/office/powerpoint/2010/main" val="1375548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Samenvattend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95536" y="2492896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5800" imgH="469900" progId="Word.Document.12">
                  <p:embed/>
                </p:oleObj>
              </mc:Choice>
              <mc:Fallback>
                <p:oleObj name="Document" r:id="rId2" imgW="5765800" imgH="469900" progId="Word.Document.12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5536" y="2492896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187624" y="2483604"/>
            <a:ext cx="2042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Cosinus: </a:t>
            </a:r>
            <a:r>
              <a:rPr lang="nl-NL" b="1" dirty="0">
                <a:solidFill>
                  <a:srgbClr val="FF0000"/>
                </a:solidFill>
              </a:rPr>
              <a:t>CAS</a:t>
            </a:r>
            <a:r>
              <a:rPr lang="nl-NL" dirty="0"/>
              <a:t>= C 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187624" y="1916832"/>
            <a:ext cx="176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Sinus: </a:t>
            </a:r>
            <a:r>
              <a:rPr lang="nl-NL" b="1" dirty="0">
                <a:solidFill>
                  <a:srgbClr val="FF0000"/>
                </a:solidFill>
              </a:rPr>
              <a:t>SOS</a:t>
            </a:r>
            <a:r>
              <a:rPr lang="nl-NL" dirty="0"/>
              <a:t>= S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7504" y="1916832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765800" imgH="469900" progId="Word.Document.12">
                  <p:embed/>
                </p:oleObj>
              </mc:Choice>
              <mc:Fallback>
                <p:oleObj name="Document" r:id="rId4" imgW="5765800" imgH="469900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504" y="1916832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90376" y="3068960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5765800" imgH="469900" progId="Word.Document.12">
                  <p:embed/>
                </p:oleObj>
              </mc:Choice>
              <mc:Fallback>
                <p:oleObj name="Document" r:id="rId6" imgW="5765800" imgH="469900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0376" y="3068960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kstvak 8"/>
          <p:cNvSpPr txBox="1"/>
          <p:nvPr/>
        </p:nvSpPr>
        <p:spPr>
          <a:xfrm>
            <a:off x="1187624" y="3068960"/>
            <a:ext cx="2115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Tangens: </a:t>
            </a:r>
            <a:r>
              <a:rPr lang="nl-NL" b="1" dirty="0">
                <a:solidFill>
                  <a:srgbClr val="FF0000"/>
                </a:solidFill>
              </a:rPr>
              <a:t>TOA</a:t>
            </a:r>
            <a:r>
              <a:rPr lang="nl-NL" dirty="0"/>
              <a:t>= T </a:t>
            </a:r>
          </a:p>
        </p:txBody>
      </p:sp>
    </p:spTree>
    <p:extLst>
      <p:ext uri="{BB962C8B-B14F-4D97-AF65-F5344CB8AC3E}">
        <p14:creationId xmlns:p14="http://schemas.microsoft.com/office/powerpoint/2010/main" val="176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9A679-413E-4480-B336-C9D59078D8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Tangens zijde berekenen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37FE6D-CBED-4D8D-92BE-35B22DE930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913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20688"/>
            <a:ext cx="8913813" cy="914400"/>
          </a:xfrm>
        </p:spPr>
        <p:txBody>
          <a:bodyPr/>
          <a:lstStyle/>
          <a:p>
            <a:r>
              <a:rPr lang="nl-NL" dirty="0"/>
              <a:t>Berekenen van de lengte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4221088"/>
            <a:ext cx="4320480" cy="144016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861048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539552" y="1772816"/>
            <a:ext cx="4656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Tangens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059832" y="6165304"/>
            <a:ext cx="5921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u="sng" dirty="0"/>
              <a:t>Let op, deze keer dus niet met Tan-1!!!!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251520" y="2348880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Wat is de overstaande zijde? En wat de aanliggende? Vul in</a:t>
            </a:r>
          </a:p>
          <a:p>
            <a:pPr marL="342900" indent="-342900">
              <a:buAutoNum type="arabicPeriod"/>
            </a:pPr>
            <a:r>
              <a:rPr lang="nl-NL" dirty="0"/>
              <a:t>Wat is de hoek? Vul in</a:t>
            </a:r>
          </a:p>
          <a:p>
            <a:pPr marL="342900" indent="-342900">
              <a:buAutoNum type="arabicPeriod"/>
            </a:pPr>
            <a:r>
              <a:rPr lang="nl-NL" dirty="0"/>
              <a:t>Wat wil je uitrekenen</a:t>
            </a:r>
          </a:p>
          <a:p>
            <a:pPr marL="342900" indent="-342900">
              <a:buAutoNum type="arabicPeriod"/>
            </a:pPr>
            <a:r>
              <a:rPr lang="nl-NL" dirty="0"/>
              <a:t>Reken uit met TAN knop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788024" y="5373216"/>
            <a:ext cx="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30°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11560" y="4725144"/>
            <a:ext cx="65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20m</a:t>
            </a:r>
          </a:p>
        </p:txBody>
      </p:sp>
      <p:sp>
        <p:nvSpPr>
          <p:cNvPr id="15" name="Rechthoek 14"/>
          <p:cNvSpPr/>
          <p:nvPr/>
        </p:nvSpPr>
        <p:spPr>
          <a:xfrm>
            <a:off x="6156176" y="2708920"/>
            <a:ext cx="2722558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/>
              <a:t>Tan</a:t>
            </a:r>
            <a:r>
              <a:rPr lang="nl-NL" i="1" dirty="0" err="1"/>
              <a:t>∠B</a:t>
            </a:r>
            <a:r>
              <a:rPr lang="nl-NL" i="1" dirty="0"/>
              <a:t>=</a:t>
            </a:r>
          </a:p>
          <a:p>
            <a:endParaRPr lang="nl-NL" dirty="0"/>
          </a:p>
          <a:p>
            <a:r>
              <a:rPr lang="nl-NL" dirty="0"/>
              <a:t>Tan= 30°</a:t>
            </a:r>
          </a:p>
          <a:p>
            <a:endParaRPr lang="nl-NL" i="1" dirty="0"/>
          </a:p>
          <a:p>
            <a:r>
              <a:rPr lang="nl-NL" i="1" dirty="0"/>
              <a:t>AC=20</a:t>
            </a:r>
          </a:p>
          <a:p>
            <a:endParaRPr lang="nl-NL" i="1" dirty="0"/>
          </a:p>
          <a:p>
            <a:r>
              <a:rPr lang="nl-NL" i="1" dirty="0"/>
              <a:t>Dus Tan 30</a:t>
            </a:r>
            <a:r>
              <a:rPr lang="nl-NL" dirty="0"/>
              <a:t>°=</a:t>
            </a:r>
          </a:p>
          <a:p>
            <a:endParaRPr lang="nl-NL" i="1" dirty="0"/>
          </a:p>
          <a:p>
            <a:endParaRPr lang="nl-NL" i="1" dirty="0"/>
          </a:p>
          <a:p>
            <a:r>
              <a:rPr lang="nl-NL" i="1" dirty="0"/>
              <a:t>Dus 8:4=2</a:t>
            </a:r>
          </a:p>
          <a:p>
            <a:endParaRPr lang="nl-NL" i="1" dirty="0"/>
          </a:p>
          <a:p>
            <a:r>
              <a:rPr lang="nl-NL" i="1" dirty="0"/>
              <a:t>Oftewel 20:Tan 30</a:t>
            </a:r>
            <a:r>
              <a:rPr lang="nl-NL" dirty="0"/>
              <a:t>°=AB</a:t>
            </a:r>
          </a:p>
          <a:p>
            <a:r>
              <a:rPr lang="nl-NL" i="1" dirty="0"/>
              <a:t> </a:t>
            </a:r>
            <a:endParaRPr lang="nl-NL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535616" y="2708920"/>
          <a:ext cx="565816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5800" imgH="660400" progId="Word.Document.12">
                  <p:embed/>
                </p:oleObj>
              </mc:Choice>
              <mc:Fallback>
                <p:oleObj name="Document" r:id="rId2" imgW="5765800" imgH="660400" progId="Word.Document.12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35616" y="2708920"/>
                        <a:ext cx="5658167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932040" y="4365104"/>
          <a:ext cx="57658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765800" imgH="495300" progId="Word.Document.12">
                  <p:embed/>
                </p:oleObj>
              </mc:Choice>
              <mc:Fallback>
                <p:oleObj name="Document" r:id="rId4" imgW="5765800" imgH="495300" progId="Word.Document.12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32040" y="4365104"/>
                        <a:ext cx="5765800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3635896" y="4869160"/>
          <a:ext cx="57658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5765800" imgH="660400" progId="Word.Document.12">
                  <p:embed/>
                </p:oleObj>
              </mc:Choice>
              <mc:Fallback>
                <p:oleObj name="Document" r:id="rId6" imgW="5765800" imgH="660400" progId="Word.Document.12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35896" y="4869160"/>
                        <a:ext cx="5765800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kstvak 18"/>
          <p:cNvSpPr txBox="1"/>
          <p:nvPr/>
        </p:nvSpPr>
        <p:spPr>
          <a:xfrm>
            <a:off x="539552" y="6237312"/>
            <a:ext cx="121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AC= 35m</a:t>
            </a:r>
          </a:p>
        </p:txBody>
      </p:sp>
    </p:spTree>
    <p:extLst>
      <p:ext uri="{BB962C8B-B14F-4D97-AF65-F5344CB8AC3E}">
        <p14:creationId xmlns:p14="http://schemas.microsoft.com/office/powerpoint/2010/main" val="335441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86229" cy="936104"/>
          </a:xfrm>
        </p:spPr>
        <p:txBody>
          <a:bodyPr/>
          <a:lstStyle/>
          <a:p>
            <a:r>
              <a:rPr lang="nl-NL" dirty="0"/>
              <a:t>Berekenen van de lengte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4221088"/>
            <a:ext cx="4320480" cy="144016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861048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539552" y="1772816"/>
            <a:ext cx="3800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lengte van BC?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059832" y="6165304"/>
            <a:ext cx="6257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u="sng" dirty="0"/>
              <a:t>Let op, deze keer dus niet met Sin-1!!!!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251520" y="2348880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Wat is de overstaande zijde? En wat de schuine? Vul in</a:t>
            </a:r>
          </a:p>
          <a:p>
            <a:pPr marL="342900" indent="-342900">
              <a:buAutoNum type="arabicPeriod"/>
            </a:pPr>
            <a:r>
              <a:rPr lang="nl-NL" dirty="0"/>
              <a:t>Wat is de hoek? Vul in</a:t>
            </a:r>
          </a:p>
          <a:p>
            <a:pPr marL="342900" indent="-342900">
              <a:buAutoNum type="arabicPeriod"/>
            </a:pPr>
            <a:r>
              <a:rPr lang="nl-NL" dirty="0"/>
              <a:t>Wat wil je uitrekenen?</a:t>
            </a:r>
          </a:p>
          <a:p>
            <a:pPr marL="342900" indent="-342900">
              <a:buAutoNum type="arabicPeriod"/>
            </a:pPr>
            <a:r>
              <a:rPr lang="nl-NL" dirty="0"/>
              <a:t>Reken uit met SIN knop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788024" y="5373216"/>
            <a:ext cx="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30°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11560" y="4797152"/>
            <a:ext cx="65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36m</a:t>
            </a:r>
          </a:p>
        </p:txBody>
      </p:sp>
      <p:sp>
        <p:nvSpPr>
          <p:cNvPr id="15" name="Rechthoek 14"/>
          <p:cNvSpPr/>
          <p:nvPr/>
        </p:nvSpPr>
        <p:spPr>
          <a:xfrm>
            <a:off x="6156176" y="2708920"/>
            <a:ext cx="262764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/>
              <a:t>Sin</a:t>
            </a:r>
            <a:r>
              <a:rPr lang="nl-NL" i="1" dirty="0" err="1"/>
              <a:t>∠B</a:t>
            </a:r>
            <a:r>
              <a:rPr lang="nl-NL" i="1" dirty="0"/>
              <a:t>=</a:t>
            </a:r>
          </a:p>
          <a:p>
            <a:endParaRPr lang="nl-NL" dirty="0"/>
          </a:p>
          <a:p>
            <a:r>
              <a:rPr lang="nl-NL" dirty="0" err="1"/>
              <a:t>Sin</a:t>
            </a:r>
            <a:r>
              <a:rPr lang="nl-NL" dirty="0"/>
              <a:t>= 30°</a:t>
            </a:r>
          </a:p>
          <a:p>
            <a:endParaRPr lang="nl-NL" i="1" dirty="0"/>
          </a:p>
          <a:p>
            <a:r>
              <a:rPr lang="nl-NL" i="1" dirty="0"/>
              <a:t>AC=36</a:t>
            </a:r>
          </a:p>
          <a:p>
            <a:endParaRPr lang="nl-NL" i="1" dirty="0"/>
          </a:p>
          <a:p>
            <a:r>
              <a:rPr lang="nl-NL" i="1" dirty="0"/>
              <a:t>Dus </a:t>
            </a:r>
            <a:r>
              <a:rPr lang="nl-NL" i="1" dirty="0" err="1"/>
              <a:t>Sin</a:t>
            </a:r>
            <a:r>
              <a:rPr lang="nl-NL" i="1" dirty="0"/>
              <a:t> 30</a:t>
            </a:r>
            <a:r>
              <a:rPr lang="nl-NL" dirty="0"/>
              <a:t>°=</a:t>
            </a:r>
          </a:p>
          <a:p>
            <a:endParaRPr lang="nl-NL" i="1" dirty="0"/>
          </a:p>
          <a:p>
            <a:endParaRPr lang="nl-NL" i="1" dirty="0"/>
          </a:p>
          <a:p>
            <a:endParaRPr lang="nl-NL" i="1" dirty="0"/>
          </a:p>
          <a:p>
            <a:r>
              <a:rPr lang="nl-NL" i="1" dirty="0"/>
              <a:t>Oftewel </a:t>
            </a:r>
            <a:r>
              <a:rPr lang="nl-NL" dirty="0"/>
              <a:t>36:</a:t>
            </a:r>
            <a:r>
              <a:rPr lang="nl-NL" i="1" dirty="0"/>
              <a:t>Sin 30</a:t>
            </a:r>
            <a:r>
              <a:rPr lang="nl-NL" dirty="0"/>
              <a:t>°=BC</a:t>
            </a:r>
          </a:p>
          <a:p>
            <a:r>
              <a:rPr lang="nl-NL" i="1" dirty="0"/>
              <a:t> </a:t>
            </a:r>
            <a:endParaRPr lang="nl-NL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499992" y="2708920"/>
          <a:ext cx="565816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765800" imgH="660400" progId="Word.Document.12">
                  <p:embed/>
                </p:oleObj>
              </mc:Choice>
              <mc:Fallback>
                <p:oleObj name="Document" r:id="rId3" imgW="5765800" imgH="660400" progId="Word.Document.12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9992" y="2708920"/>
                        <a:ext cx="5658167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932363" y="4391000"/>
          <a:ext cx="57658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5765800" imgH="838200" progId="Word.Document.12">
                  <p:embed/>
                </p:oleObj>
              </mc:Choice>
              <mc:Fallback>
                <p:oleObj name="Document" r:id="rId5" imgW="5765800" imgH="838200" progId="Word.Document.12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32363" y="4391000"/>
                        <a:ext cx="5765800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3708400" y="4725988"/>
          <a:ext cx="571341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7" imgW="5759285" imgH="661293" progId="Word.Document.12">
                  <p:embed/>
                </p:oleObj>
              </mc:Choice>
              <mc:Fallback>
                <p:oleObj name="Document" r:id="rId7" imgW="5759285" imgH="661293" progId="Word.Document.12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08400" y="4725988"/>
                        <a:ext cx="5713413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kstvak 18"/>
          <p:cNvSpPr txBox="1"/>
          <p:nvPr/>
        </p:nvSpPr>
        <p:spPr>
          <a:xfrm>
            <a:off x="539552" y="6237312"/>
            <a:ext cx="1184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AC= 72m</a:t>
            </a:r>
          </a:p>
        </p:txBody>
      </p:sp>
    </p:spTree>
    <p:extLst>
      <p:ext uri="{BB962C8B-B14F-4D97-AF65-F5344CB8AC3E}">
        <p14:creationId xmlns:p14="http://schemas.microsoft.com/office/powerpoint/2010/main" val="69451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9A679-413E-4480-B336-C9D59078D8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Sinus zijde berekenen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37FE6D-CBED-4D8D-92BE-35B22DE930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401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9A679-413E-4480-B336-C9D59078D8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Tangens Hoek berekenen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37FE6D-CBED-4D8D-92BE-35B22DE930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908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86229" cy="936104"/>
          </a:xfrm>
        </p:spPr>
        <p:txBody>
          <a:bodyPr/>
          <a:lstStyle/>
          <a:p>
            <a:r>
              <a:rPr lang="nl-NL" dirty="0"/>
              <a:t>Berekenen van de lengte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4221088"/>
            <a:ext cx="4320480" cy="144016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861048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539552" y="1772816"/>
            <a:ext cx="3800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lengte van BC?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059832" y="6165304"/>
            <a:ext cx="6257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u="sng" dirty="0"/>
              <a:t>Let op, deze keer dus niet met Sin-1!!!!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251520" y="2348880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Wat is de overstaande zijde? En wat de schuine? Vul in</a:t>
            </a:r>
          </a:p>
          <a:p>
            <a:pPr marL="342900" indent="-342900">
              <a:buAutoNum type="arabicPeriod"/>
            </a:pPr>
            <a:r>
              <a:rPr lang="nl-NL" dirty="0"/>
              <a:t>Wat is de hoek? Vul in</a:t>
            </a:r>
          </a:p>
          <a:p>
            <a:pPr marL="342900" indent="-342900">
              <a:buAutoNum type="arabicPeriod"/>
            </a:pPr>
            <a:r>
              <a:rPr lang="nl-NL" dirty="0"/>
              <a:t>Wat wil je uitrekenen?</a:t>
            </a:r>
          </a:p>
          <a:p>
            <a:pPr marL="342900" indent="-342900">
              <a:buAutoNum type="arabicPeriod"/>
            </a:pPr>
            <a:r>
              <a:rPr lang="nl-NL" dirty="0"/>
              <a:t>Reken uit met SIN knop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788024" y="5373216"/>
            <a:ext cx="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30°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11560" y="4797152"/>
            <a:ext cx="65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36m</a:t>
            </a:r>
          </a:p>
        </p:txBody>
      </p:sp>
      <p:sp>
        <p:nvSpPr>
          <p:cNvPr id="15" name="Rechthoek 14"/>
          <p:cNvSpPr/>
          <p:nvPr/>
        </p:nvSpPr>
        <p:spPr>
          <a:xfrm>
            <a:off x="6156176" y="2708920"/>
            <a:ext cx="2652652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/>
              <a:t>Sin</a:t>
            </a:r>
            <a:r>
              <a:rPr lang="nl-NL" i="1" dirty="0" err="1"/>
              <a:t>∠B</a:t>
            </a:r>
            <a:r>
              <a:rPr lang="nl-NL" i="1" dirty="0"/>
              <a:t>=</a:t>
            </a:r>
          </a:p>
          <a:p>
            <a:endParaRPr lang="nl-NL" dirty="0"/>
          </a:p>
          <a:p>
            <a:r>
              <a:rPr lang="nl-NL" dirty="0" err="1"/>
              <a:t>Sin</a:t>
            </a:r>
            <a:r>
              <a:rPr lang="nl-NL" dirty="0"/>
              <a:t>= 30°</a:t>
            </a:r>
          </a:p>
          <a:p>
            <a:endParaRPr lang="nl-NL" i="1" dirty="0"/>
          </a:p>
          <a:p>
            <a:r>
              <a:rPr lang="nl-NL" i="1" dirty="0"/>
              <a:t>AC=36</a:t>
            </a:r>
          </a:p>
          <a:p>
            <a:endParaRPr lang="nl-NL" i="1" dirty="0"/>
          </a:p>
          <a:p>
            <a:r>
              <a:rPr lang="nl-NL" i="1" dirty="0"/>
              <a:t>Dus </a:t>
            </a:r>
            <a:r>
              <a:rPr lang="nl-NL" i="1" dirty="0" err="1"/>
              <a:t>Sin</a:t>
            </a:r>
            <a:r>
              <a:rPr lang="nl-NL" i="1" dirty="0"/>
              <a:t> 30</a:t>
            </a:r>
            <a:r>
              <a:rPr lang="nl-NL" dirty="0"/>
              <a:t>°=</a:t>
            </a:r>
          </a:p>
          <a:p>
            <a:endParaRPr lang="nl-NL" i="1" dirty="0"/>
          </a:p>
          <a:p>
            <a:endParaRPr lang="nl-NL" i="1" dirty="0"/>
          </a:p>
          <a:p>
            <a:r>
              <a:rPr lang="nl-NL" i="1" dirty="0"/>
              <a:t>Dus 8:4=2</a:t>
            </a:r>
          </a:p>
          <a:p>
            <a:endParaRPr lang="nl-NL" i="1" dirty="0"/>
          </a:p>
          <a:p>
            <a:r>
              <a:rPr lang="nl-NL" i="1" dirty="0"/>
              <a:t>Oftewel </a:t>
            </a:r>
            <a:r>
              <a:rPr lang="nl-NL" dirty="0"/>
              <a:t>36:</a:t>
            </a:r>
            <a:r>
              <a:rPr lang="nl-NL" i="1" dirty="0"/>
              <a:t>Sin 30</a:t>
            </a:r>
            <a:r>
              <a:rPr lang="nl-NL" dirty="0"/>
              <a:t>°=BC</a:t>
            </a:r>
          </a:p>
          <a:p>
            <a:r>
              <a:rPr lang="nl-NL" i="1" dirty="0"/>
              <a:t> </a:t>
            </a:r>
            <a:endParaRPr lang="nl-NL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499992" y="2708920"/>
          <a:ext cx="565816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5800" imgH="660400" progId="Word.Document.12">
                  <p:embed/>
                </p:oleObj>
              </mc:Choice>
              <mc:Fallback>
                <p:oleObj name="Document" r:id="rId2" imgW="5765800" imgH="660400" progId="Word.Document.12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99992" y="2708920"/>
                        <a:ext cx="5658167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932363" y="4391000"/>
          <a:ext cx="57658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765800" imgH="838200" progId="Word.Document.12">
                  <p:embed/>
                </p:oleObj>
              </mc:Choice>
              <mc:Fallback>
                <p:oleObj name="Document" r:id="rId4" imgW="5765800" imgH="838200" progId="Word.Document.12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32363" y="4391000"/>
                        <a:ext cx="5765800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3707904" y="4725144"/>
          <a:ext cx="57658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5765800" imgH="660400" progId="Word.Document.12">
                  <p:embed/>
                </p:oleObj>
              </mc:Choice>
              <mc:Fallback>
                <p:oleObj name="Document" r:id="rId6" imgW="5765800" imgH="660400" progId="Word.Document.12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07904" y="4725144"/>
                        <a:ext cx="5765800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kstvak 18"/>
          <p:cNvSpPr txBox="1"/>
          <p:nvPr/>
        </p:nvSpPr>
        <p:spPr>
          <a:xfrm>
            <a:off x="539552" y="6237312"/>
            <a:ext cx="1184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AC= 72m</a:t>
            </a:r>
          </a:p>
        </p:txBody>
      </p:sp>
    </p:spTree>
    <p:extLst>
      <p:ext uri="{BB962C8B-B14F-4D97-AF65-F5344CB8AC3E}">
        <p14:creationId xmlns:p14="http://schemas.microsoft.com/office/powerpoint/2010/main" val="190429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913813" cy="914400"/>
          </a:xfrm>
        </p:spPr>
        <p:txBody>
          <a:bodyPr/>
          <a:lstStyle/>
          <a:p>
            <a:r>
              <a:rPr lang="nl-NL" dirty="0"/>
              <a:t>Berekenen van de lengte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4221088"/>
            <a:ext cx="4320480" cy="144016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861048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539552" y="1772816"/>
            <a:ext cx="4125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Sinus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059832" y="6165304"/>
            <a:ext cx="6234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u="sng" dirty="0"/>
              <a:t>Let op, deze keer dus niet met Sin-1!!!!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251520" y="2348880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Wat is de overstaande zijde? En wat de schuine? Vul in</a:t>
            </a:r>
          </a:p>
          <a:p>
            <a:pPr marL="342900" indent="-342900">
              <a:buAutoNum type="arabicPeriod"/>
            </a:pPr>
            <a:r>
              <a:rPr lang="nl-NL" dirty="0"/>
              <a:t>Wat is de hoek? Vul in</a:t>
            </a:r>
          </a:p>
          <a:p>
            <a:pPr marL="342900" indent="-342900">
              <a:buAutoNum type="arabicPeriod"/>
            </a:pPr>
            <a:r>
              <a:rPr lang="nl-NL" dirty="0"/>
              <a:t>Wat wil je uitrekenen</a:t>
            </a:r>
          </a:p>
          <a:p>
            <a:pPr marL="342900" indent="-342900">
              <a:buAutoNum type="arabicPeriod"/>
            </a:pPr>
            <a:r>
              <a:rPr lang="nl-NL" dirty="0"/>
              <a:t>Reken uit met SIN knop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788024" y="5373216"/>
            <a:ext cx="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30°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3275856" y="4365104"/>
            <a:ext cx="65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20m</a:t>
            </a:r>
          </a:p>
        </p:txBody>
      </p:sp>
      <p:sp>
        <p:nvSpPr>
          <p:cNvPr id="15" name="Rechthoek 14"/>
          <p:cNvSpPr/>
          <p:nvPr/>
        </p:nvSpPr>
        <p:spPr>
          <a:xfrm>
            <a:off x="6156176" y="2708920"/>
            <a:ext cx="2756172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/>
              <a:t>Sin</a:t>
            </a:r>
            <a:r>
              <a:rPr lang="nl-NL" i="1" dirty="0" err="1"/>
              <a:t>∠B</a:t>
            </a:r>
            <a:r>
              <a:rPr lang="nl-NL" i="1" dirty="0"/>
              <a:t>=</a:t>
            </a:r>
          </a:p>
          <a:p>
            <a:endParaRPr lang="nl-NL" dirty="0"/>
          </a:p>
          <a:p>
            <a:r>
              <a:rPr lang="nl-NL" dirty="0" err="1"/>
              <a:t>Sin</a:t>
            </a:r>
            <a:r>
              <a:rPr lang="nl-NL" dirty="0"/>
              <a:t>= 30°</a:t>
            </a:r>
          </a:p>
          <a:p>
            <a:endParaRPr lang="nl-NL" i="1" dirty="0"/>
          </a:p>
          <a:p>
            <a:r>
              <a:rPr lang="nl-NL" i="1" dirty="0"/>
              <a:t>BC=20</a:t>
            </a:r>
          </a:p>
          <a:p>
            <a:endParaRPr lang="nl-NL" i="1" dirty="0"/>
          </a:p>
          <a:p>
            <a:r>
              <a:rPr lang="nl-NL" i="1" dirty="0"/>
              <a:t>Dus </a:t>
            </a:r>
            <a:r>
              <a:rPr lang="nl-NL" i="1" dirty="0" err="1"/>
              <a:t>Sin</a:t>
            </a:r>
            <a:r>
              <a:rPr lang="nl-NL" i="1" dirty="0"/>
              <a:t> 30</a:t>
            </a:r>
            <a:r>
              <a:rPr lang="nl-NL" dirty="0"/>
              <a:t>°=</a:t>
            </a:r>
          </a:p>
          <a:p>
            <a:endParaRPr lang="nl-NL" i="1" dirty="0"/>
          </a:p>
          <a:p>
            <a:endParaRPr lang="nl-NL" i="1" dirty="0"/>
          </a:p>
          <a:p>
            <a:r>
              <a:rPr lang="nl-NL" i="1" dirty="0"/>
              <a:t>Dus 4x2=8</a:t>
            </a:r>
          </a:p>
          <a:p>
            <a:endParaRPr lang="nl-NL" i="1" dirty="0"/>
          </a:p>
          <a:p>
            <a:r>
              <a:rPr lang="nl-NL" i="1" dirty="0"/>
              <a:t>Oftewel 20x </a:t>
            </a:r>
            <a:r>
              <a:rPr lang="nl-NL" i="1" dirty="0" err="1"/>
              <a:t>Sin</a:t>
            </a:r>
            <a:r>
              <a:rPr lang="nl-NL" i="1" dirty="0"/>
              <a:t> 30</a:t>
            </a:r>
            <a:r>
              <a:rPr lang="nl-NL" dirty="0"/>
              <a:t>°=AC</a:t>
            </a:r>
          </a:p>
          <a:p>
            <a:r>
              <a:rPr lang="nl-NL" i="1" dirty="0"/>
              <a:t> </a:t>
            </a:r>
            <a:endParaRPr lang="nl-NL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499992" y="2708920"/>
          <a:ext cx="565816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5800" imgH="660400" progId="Word.Document.12">
                  <p:embed/>
                </p:oleObj>
              </mc:Choice>
              <mc:Fallback>
                <p:oleObj name="Document" r:id="rId2" imgW="5765800" imgH="660400" progId="Word.Document.12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99992" y="2708920"/>
                        <a:ext cx="5658167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932040" y="4293096"/>
          <a:ext cx="57658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765800" imgH="495300" progId="Word.Document.12">
                  <p:embed/>
                </p:oleObj>
              </mc:Choice>
              <mc:Fallback>
                <p:oleObj name="Document" r:id="rId4" imgW="5765800" imgH="495300" progId="Word.Document.12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32040" y="4293096"/>
                        <a:ext cx="5765800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3635896" y="4725144"/>
          <a:ext cx="57658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5765800" imgH="660400" progId="Word.Document.12">
                  <p:embed/>
                </p:oleObj>
              </mc:Choice>
              <mc:Fallback>
                <p:oleObj name="Document" r:id="rId6" imgW="5765800" imgH="660400" progId="Word.Document.12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35896" y="4725144"/>
                        <a:ext cx="5765800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kstvak 18"/>
          <p:cNvSpPr txBox="1"/>
          <p:nvPr/>
        </p:nvSpPr>
        <p:spPr>
          <a:xfrm>
            <a:off x="539552" y="6237312"/>
            <a:ext cx="1184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AC= 10m</a:t>
            </a:r>
          </a:p>
        </p:txBody>
      </p:sp>
    </p:spTree>
    <p:extLst>
      <p:ext uri="{BB962C8B-B14F-4D97-AF65-F5344CB8AC3E}">
        <p14:creationId xmlns:p14="http://schemas.microsoft.com/office/powerpoint/2010/main" val="76262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67544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5800" imgH="469900" progId="Word.Document.12">
                  <p:embed/>
                </p:oleObj>
              </mc:Choice>
              <mc:Fallback>
                <p:oleObj name="Document" r:id="rId2" imgW="5765800" imgH="469900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7544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86229" cy="648072"/>
          </a:xfrm>
        </p:spPr>
        <p:txBody>
          <a:bodyPr/>
          <a:lstStyle/>
          <a:p>
            <a:r>
              <a:rPr lang="nl-NL" dirty="0"/>
              <a:t>Tangens van een driehoek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/>
          <a:srcRect b="7394"/>
          <a:stretch/>
        </p:blipFill>
        <p:spPr>
          <a:xfrm>
            <a:off x="827584" y="1916832"/>
            <a:ext cx="5196512" cy="3168352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903347"/>
              </p:ext>
            </p:extLst>
          </p:nvPr>
        </p:nvGraphicFramePr>
        <p:xfrm>
          <a:off x="-29654" y="5157192"/>
          <a:ext cx="856209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5765800" imgH="533400" progId="Word.Document.12">
                  <p:embed/>
                </p:oleObj>
              </mc:Choice>
              <mc:Fallback>
                <p:oleObj name="Document" r:id="rId5" imgW="5765800" imgH="533400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9654" y="5157192"/>
                        <a:ext cx="856209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475656" y="5229200"/>
            <a:ext cx="1142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Tan</a:t>
            </a:r>
            <a:r>
              <a:rPr lang="nl-NL" i="1" dirty="0" err="1"/>
              <a:t>∠D</a:t>
            </a:r>
            <a:r>
              <a:rPr lang="nl-NL" i="1" dirty="0"/>
              <a:t>= 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331640" y="6021288"/>
            <a:ext cx="2020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Onthoud: </a:t>
            </a:r>
            <a:r>
              <a:rPr lang="nl-NL" dirty="0" err="1"/>
              <a:t>Toa</a:t>
            </a:r>
            <a:r>
              <a:rPr lang="nl-NL" dirty="0"/>
              <a:t>= T </a:t>
            </a:r>
          </a:p>
        </p:txBody>
      </p:sp>
    </p:spTree>
    <p:extLst>
      <p:ext uri="{BB962C8B-B14F-4D97-AF65-F5344CB8AC3E}">
        <p14:creationId xmlns:p14="http://schemas.microsoft.com/office/powerpoint/2010/main" val="226353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van helling met </a:t>
            </a:r>
            <a:r>
              <a:rPr lang="nl-NL" dirty="0" err="1"/>
              <a:t>Tangebs</a:t>
            </a:r>
            <a:endParaRPr lang="nl-NL" dirty="0"/>
          </a:p>
        </p:txBody>
      </p:sp>
      <p:sp>
        <p:nvSpPr>
          <p:cNvPr id="4" name="Rechthoekige driehoek 3"/>
          <p:cNvSpPr/>
          <p:nvPr/>
        </p:nvSpPr>
        <p:spPr>
          <a:xfrm>
            <a:off x="1331640" y="3284984"/>
            <a:ext cx="4320480" cy="2376264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068960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799630" y="4336815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55576" y="1700808"/>
            <a:ext cx="483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helling/hoek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211960" y="299695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voer je dit in je rekenmachine in?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508104" y="4005064"/>
            <a:ext cx="2922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SHIFT Tan= Tan</a:t>
            </a:r>
            <a:r>
              <a:rPr lang="nl-NL" sz="2400" baseline="30000" dirty="0"/>
              <a:t>-1</a:t>
            </a:r>
            <a:r>
              <a:rPr lang="nl-NL" sz="2400" dirty="0"/>
              <a:t>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861048"/>
            <a:ext cx="52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5m</a:t>
            </a:r>
          </a:p>
        </p:txBody>
      </p:sp>
      <p:sp>
        <p:nvSpPr>
          <p:cNvPr id="16" name="Rechthoek 15"/>
          <p:cNvSpPr/>
          <p:nvPr/>
        </p:nvSpPr>
        <p:spPr>
          <a:xfrm>
            <a:off x="6015858" y="6021288"/>
            <a:ext cx="1106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TOA= T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458295"/>
              </p:ext>
            </p:extLst>
          </p:nvPr>
        </p:nvGraphicFramePr>
        <p:xfrm>
          <a:off x="4233199" y="6068856"/>
          <a:ext cx="569595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59988" imgH="469817" progId="Word.Document.12">
                  <p:embed/>
                </p:oleObj>
              </mc:Choice>
              <mc:Fallback>
                <p:oleObj name="Document" r:id="rId2" imgW="5759988" imgH="469817" progId="Word.Document.12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33199" y="6068856"/>
                        <a:ext cx="5695950" cy="46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909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9" grpId="0"/>
      <p:bldP spid="10" grpId="0"/>
      <p:bldP spid="3" grpId="0"/>
      <p:bldP spid="12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9A679-413E-4480-B336-C9D59078D8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Sinus Hoek berekenen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37FE6D-CBED-4D8D-92BE-35B22DE930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2393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67544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5800" imgH="469900" progId="Word.Document.12">
                  <p:embed/>
                </p:oleObj>
              </mc:Choice>
              <mc:Fallback>
                <p:oleObj name="Document" r:id="rId2" imgW="5765800" imgH="469900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7544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86229" cy="648072"/>
          </a:xfrm>
        </p:spPr>
        <p:txBody>
          <a:bodyPr/>
          <a:lstStyle/>
          <a:p>
            <a:r>
              <a:rPr lang="nl-NL" dirty="0"/>
              <a:t>Sinus van een driehoek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/>
          <a:srcRect b="7394"/>
          <a:stretch/>
        </p:blipFill>
        <p:spPr>
          <a:xfrm>
            <a:off x="827584" y="1916832"/>
            <a:ext cx="5196512" cy="3168352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-29654" y="5157192"/>
          <a:ext cx="856209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5765800" imgH="533400" progId="Word.Document.12">
                  <p:embed/>
                </p:oleObj>
              </mc:Choice>
              <mc:Fallback>
                <p:oleObj name="Document" r:id="rId5" imgW="5765800" imgH="533400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9654" y="5157192"/>
                        <a:ext cx="856209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475656" y="5229200"/>
            <a:ext cx="1155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Sin</a:t>
            </a:r>
            <a:r>
              <a:rPr lang="nl-NL" i="1" dirty="0" err="1"/>
              <a:t>∠D</a:t>
            </a:r>
            <a:r>
              <a:rPr lang="nl-NL" i="1" dirty="0"/>
              <a:t>= 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331640" y="6021288"/>
            <a:ext cx="2073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Onthoud: SOS= S </a:t>
            </a:r>
          </a:p>
        </p:txBody>
      </p:sp>
    </p:spTree>
    <p:extLst>
      <p:ext uri="{BB962C8B-B14F-4D97-AF65-F5344CB8AC3E}">
        <p14:creationId xmlns:p14="http://schemas.microsoft.com/office/powerpoint/2010/main" val="1376598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van helling met Sinus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3284984"/>
            <a:ext cx="4320480" cy="2376264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068960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799630" y="4336815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55576" y="1700808"/>
            <a:ext cx="483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helling/hoek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211960" y="299695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voer je dit in je rekenmachine in?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508104" y="4005064"/>
            <a:ext cx="2668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SHIFT </a:t>
            </a:r>
            <a:r>
              <a:rPr lang="nl-NL" sz="2400" dirty="0" err="1"/>
              <a:t>Sin</a:t>
            </a:r>
            <a:r>
              <a:rPr lang="nl-NL" sz="2400" dirty="0"/>
              <a:t>= Sin</a:t>
            </a:r>
            <a:r>
              <a:rPr lang="nl-NL" sz="2400" baseline="30000" dirty="0"/>
              <a:t>-1</a:t>
            </a:r>
            <a:r>
              <a:rPr lang="nl-NL" sz="2400" dirty="0"/>
              <a:t>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861048"/>
            <a:ext cx="52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5m</a:t>
            </a:r>
          </a:p>
        </p:txBody>
      </p:sp>
      <p:sp>
        <p:nvSpPr>
          <p:cNvPr id="16" name="Rechthoek 15"/>
          <p:cNvSpPr/>
          <p:nvPr/>
        </p:nvSpPr>
        <p:spPr>
          <a:xfrm>
            <a:off x="6015858" y="6021288"/>
            <a:ext cx="1004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SOS= S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139952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5800" imgH="469900" progId="Word.Document.12">
                  <p:embed/>
                </p:oleObj>
              </mc:Choice>
              <mc:Fallback>
                <p:oleObj name="Document" r:id="rId2" imgW="5765800" imgH="469900" progId="Word.Document.12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39952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008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9" grpId="0"/>
      <p:bldP spid="10" grpId="0"/>
      <p:bldP spid="3" grpId="0"/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798197" cy="864096"/>
          </a:xfrm>
        </p:spPr>
        <p:txBody>
          <a:bodyPr/>
          <a:lstStyle/>
          <a:p>
            <a:r>
              <a:rPr lang="nl-NL" dirty="0"/>
              <a:t>Sinus berekenen op RM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72816"/>
            <a:ext cx="2781300" cy="457200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4932040" y="5157192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SHIFT</a:t>
            </a:r>
          </a:p>
          <a:p>
            <a:pPr marL="342900" indent="-342900">
              <a:buAutoNum type="arabicPeriod"/>
            </a:pPr>
            <a:r>
              <a:rPr lang="nl-NL" dirty="0" err="1"/>
              <a:t>Sin</a:t>
            </a:r>
            <a:r>
              <a:rPr lang="nl-NL" dirty="0"/>
              <a:t> (dus Sin</a:t>
            </a:r>
            <a:r>
              <a:rPr lang="nl-NL" baseline="30000" dirty="0"/>
              <a:t>-1</a:t>
            </a:r>
            <a:r>
              <a:rPr lang="nl-NL" dirty="0"/>
              <a:t>)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3995936" y="6093296"/>
            <a:ext cx="498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antwoord krijg je de bijbehorende hoek</a:t>
            </a:r>
          </a:p>
        </p:txBody>
      </p:sp>
    </p:spTree>
    <p:extLst>
      <p:ext uri="{BB962C8B-B14F-4D97-AF65-F5344CB8AC3E}">
        <p14:creationId xmlns:p14="http://schemas.microsoft.com/office/powerpoint/2010/main" val="1322660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302253" cy="864096"/>
          </a:xfrm>
        </p:spPr>
        <p:txBody>
          <a:bodyPr/>
          <a:lstStyle/>
          <a:p>
            <a:r>
              <a:rPr lang="nl-NL" dirty="0"/>
              <a:t>Berekenen van Sinus 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4221088"/>
            <a:ext cx="4320480" cy="144016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861048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683568" y="4715852"/>
            <a:ext cx="72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12 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16m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3851920" y="1844824"/>
            <a:ext cx="4125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Sinus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572000" y="6093296"/>
            <a:ext cx="1124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u="sng" dirty="0"/>
              <a:t>SOS!!!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851920" y="2420888"/>
            <a:ext cx="518457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Wat is de overstaande zijde? Hoe lang is deze?</a:t>
            </a:r>
          </a:p>
          <a:p>
            <a:pPr marL="342900" indent="-342900">
              <a:buAutoNum type="arabicPeriod"/>
            </a:pPr>
            <a:r>
              <a:rPr lang="nl-NL" dirty="0"/>
              <a:t>Wat is de schuine zijde? Hoe lang is deze?</a:t>
            </a:r>
          </a:p>
          <a:p>
            <a:pPr marL="342900" indent="-342900">
              <a:buAutoNum type="arabicPeriod"/>
            </a:pPr>
            <a:r>
              <a:rPr lang="nl-NL" dirty="0"/>
              <a:t>Deel overstaand door schuin!</a:t>
            </a:r>
          </a:p>
          <a:p>
            <a:pPr marL="342900" indent="-342900">
              <a:buAutoNum type="arabicPeriod"/>
            </a:pPr>
            <a:r>
              <a:rPr lang="nl-NL" dirty="0"/>
              <a:t>Vul uitkomt in op je RM</a:t>
            </a:r>
          </a:p>
          <a:p>
            <a:pPr marL="342900" indent="-342900">
              <a:buAutoNum type="arabicPeriod"/>
            </a:pPr>
            <a:r>
              <a:rPr lang="nl-NL" dirty="0"/>
              <a:t>Geef antwoord in graden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3275856" y="4509120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20m</a:t>
            </a:r>
          </a:p>
        </p:txBody>
      </p:sp>
    </p:spTree>
    <p:extLst>
      <p:ext uri="{BB962C8B-B14F-4D97-AF65-F5344CB8AC3E}">
        <p14:creationId xmlns:p14="http://schemas.microsoft.com/office/powerpoint/2010/main" val="34046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440</TotalTime>
  <Words>686</Words>
  <Application>Microsoft Office PowerPoint</Application>
  <PresentationFormat>Diavoorstelling (4:3)</PresentationFormat>
  <Paragraphs>192</Paragraphs>
  <Slides>21</Slides>
  <Notes>1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2</vt:i4>
      </vt:variant>
      <vt:variant>
        <vt:lpstr>Diatitels</vt:lpstr>
      </vt:variant>
      <vt:variant>
        <vt:i4>21</vt:i4>
      </vt:variant>
    </vt:vector>
  </HeadingPairs>
  <TitlesOfParts>
    <vt:vector size="28" baseType="lpstr">
      <vt:lpstr>Calibri</vt:lpstr>
      <vt:lpstr>Century Schoolbook</vt:lpstr>
      <vt:lpstr>Wingdings</vt:lpstr>
      <vt:lpstr>Wingdings 2</vt:lpstr>
      <vt:lpstr>Oriel</vt:lpstr>
      <vt:lpstr>Document</vt:lpstr>
      <vt:lpstr>Microsoft Word-document</vt:lpstr>
      <vt:lpstr>T4 les 1</vt:lpstr>
      <vt:lpstr>Tangens Hoek berekenen</vt:lpstr>
      <vt:lpstr>Tangens van een driehoek</vt:lpstr>
      <vt:lpstr>Berekenen van helling met Tangebs</vt:lpstr>
      <vt:lpstr>Sinus Hoek berekenen</vt:lpstr>
      <vt:lpstr>Sinus van een driehoek</vt:lpstr>
      <vt:lpstr>Berekenen van helling met Sinus</vt:lpstr>
      <vt:lpstr>Sinus berekenen op RM</vt:lpstr>
      <vt:lpstr>Berekenen van Sinus </vt:lpstr>
      <vt:lpstr>Cosinus Hoek berekenen</vt:lpstr>
      <vt:lpstr>Cosinus van een driehoek</vt:lpstr>
      <vt:lpstr>Berekenen van helling met Cosinus</vt:lpstr>
      <vt:lpstr>Cosinus berekenen op RM</vt:lpstr>
      <vt:lpstr>Berekenen van Cosinus </vt:lpstr>
      <vt:lpstr>Samenvattend</vt:lpstr>
      <vt:lpstr>Tangens zijde berekenen</vt:lpstr>
      <vt:lpstr>Berekenen van de lengte</vt:lpstr>
      <vt:lpstr>Berekenen van de lengte</vt:lpstr>
      <vt:lpstr>Sinus zijde berekenen</vt:lpstr>
      <vt:lpstr>Berekenen van de lengte</vt:lpstr>
      <vt:lpstr>Berekenen van de lengte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 2a2; 1e uur Wiskunde</dc:title>
  <dc:creator>Citadel</dc:creator>
  <cp:lastModifiedBy>Harm Selten</cp:lastModifiedBy>
  <cp:revision>52</cp:revision>
  <dcterms:created xsi:type="dcterms:W3CDTF">2015-02-25T10:58:09Z</dcterms:created>
  <dcterms:modified xsi:type="dcterms:W3CDTF">2021-01-26T12:37:18Z</dcterms:modified>
</cp:coreProperties>
</file>