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</p:sldMasterIdLst>
  <p:notesMasterIdLst>
    <p:notesMasterId r:id="rId7"/>
  </p:notesMasterIdLst>
  <p:sldIdLst>
    <p:sldId id="257" r:id="rId2"/>
    <p:sldId id="261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BACC30-D314-48CF-BBE9-9B82583C647A}" v="1" dt="2021-01-15T08:37:06.2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85" autoAdjust="0"/>
    <p:restoredTop sz="86447" autoAdjust="0"/>
  </p:normalViewPr>
  <p:slideViewPr>
    <p:cSldViewPr>
      <p:cViewPr varScale="1">
        <p:scale>
          <a:sx n="72" d="100"/>
          <a:sy n="72" d="100"/>
        </p:scale>
        <p:origin x="133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m" userId="d17381e6-1b55-4d4f-90ea-cd6d98f1a312" providerId="ADAL" clId="{29BACC30-D314-48CF-BBE9-9B82583C647A}"/>
    <pc:docChg chg="custSel delSld modSld">
      <pc:chgData name="Harm" userId="d17381e6-1b55-4d4f-90ea-cd6d98f1a312" providerId="ADAL" clId="{29BACC30-D314-48CF-BBE9-9B82583C647A}" dt="2021-01-15T08:37:38.446" v="99" actId="27636"/>
      <pc:docMkLst>
        <pc:docMk/>
      </pc:docMkLst>
      <pc:sldChg chg="del">
        <pc:chgData name="Harm" userId="d17381e6-1b55-4d4f-90ea-cd6d98f1a312" providerId="ADAL" clId="{29BACC30-D314-48CF-BBE9-9B82583C647A}" dt="2021-01-15T08:36:52.924" v="0" actId="47"/>
        <pc:sldMkLst>
          <pc:docMk/>
          <pc:sldMk cId="791319041" sldId="256"/>
        </pc:sldMkLst>
      </pc:sldChg>
      <pc:sldChg chg="addSp modSp mod">
        <pc:chgData name="Harm" userId="d17381e6-1b55-4d4f-90ea-cd6d98f1a312" providerId="ADAL" clId="{29BACC30-D314-48CF-BBE9-9B82583C647A}" dt="2021-01-15T08:37:38.446" v="99" actId="27636"/>
        <pc:sldMkLst>
          <pc:docMk/>
          <pc:sldMk cId="61489929" sldId="262"/>
        </pc:sldMkLst>
        <pc:spChg chg="add mod">
          <ac:chgData name="Harm" userId="d17381e6-1b55-4d4f-90ea-cd6d98f1a312" providerId="ADAL" clId="{29BACC30-D314-48CF-BBE9-9B82583C647A}" dt="2021-01-15T08:37:38.446" v="99" actId="27636"/>
          <ac:spMkLst>
            <pc:docMk/>
            <pc:sldMk cId="61489929" sldId="262"/>
            <ac:spMk id="5" creationId="{5A139317-ECF7-4E9C-A71F-31C9C807E93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2F7712-F86E-4534-9025-4B2A03FE802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9433E3-5D54-4549-AE11-E96F4034116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8328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fbeelding bov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afbeeldingen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en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t" anchorCtr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vert="horz" lIns="1188720" tIns="45720" rIns="274320" bIns="45720" rtlCol="0" anchor="b" anchorCtr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  <p:cxnSp>
        <p:nvCxnSpPr>
          <p:cNvPr id="11" name="Straight Connector 10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4424" y="2595562"/>
            <a:ext cx="7610476" cy="3670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894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999413" cy="18288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675120"/>
            <a:ext cx="7999413" cy="18288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</p:sldLayoutIdLst>
  <p:txStyles>
    <p:titleStyle>
      <a:lvl1pPr marL="0" indent="0"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Font typeface="Wingdings 2" pitchFamily="18" charset="2"/>
        <a:buChar char="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404664"/>
            <a:ext cx="8913813" cy="914400"/>
          </a:xfrm>
        </p:spPr>
        <p:txBody>
          <a:bodyPr/>
          <a:lstStyle/>
          <a:p>
            <a:r>
              <a:rPr lang="nl-NL" dirty="0"/>
              <a:t>Eigenschappen Cirkel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156" y="980728"/>
            <a:ext cx="5297140" cy="580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329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Oppervlakte cirkel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924944"/>
            <a:ext cx="2520280" cy="252028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4211960" y="2708920"/>
            <a:ext cx="40468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Formule oppervlakte cirkel:</a:t>
            </a:r>
          </a:p>
          <a:p>
            <a:endParaRPr lang="nl-NL" dirty="0"/>
          </a:p>
          <a:p>
            <a:r>
              <a:rPr lang="nl-NL" sz="3600" dirty="0"/>
              <a:t>Straal x straal x </a:t>
            </a:r>
            <a:r>
              <a:rPr lang="nl-NL" sz="3600" i="1" dirty="0"/>
              <a:t>π</a:t>
            </a:r>
            <a:endParaRPr lang="nl-NL" sz="3600" dirty="0"/>
          </a:p>
        </p:txBody>
      </p:sp>
      <p:sp>
        <p:nvSpPr>
          <p:cNvPr id="6" name="Tekstvak 5"/>
          <p:cNvSpPr txBox="1"/>
          <p:nvPr/>
        </p:nvSpPr>
        <p:spPr>
          <a:xfrm>
            <a:off x="4233433" y="4570560"/>
            <a:ext cx="25366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Dus bij dit voorbeeld:</a:t>
            </a:r>
          </a:p>
          <a:p>
            <a:endParaRPr lang="nl-NL" dirty="0"/>
          </a:p>
          <a:p>
            <a:r>
              <a:rPr lang="nl-NL" dirty="0"/>
              <a:t>5 x 5 x </a:t>
            </a:r>
            <a:r>
              <a:rPr lang="nl-NL" i="1" dirty="0"/>
              <a:t>π= ……..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84820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Cirkel en Pi (</a:t>
            </a:r>
            <a:r>
              <a:rPr lang="nl-NL" i="1" dirty="0"/>
              <a:t>π</a:t>
            </a:r>
            <a:r>
              <a:rPr lang="nl-NL" dirty="0"/>
              <a:t>)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14424" y="2595563"/>
            <a:ext cx="7610476" cy="1409502"/>
          </a:xfrm>
        </p:spPr>
        <p:txBody>
          <a:bodyPr/>
          <a:lstStyle/>
          <a:p>
            <a:pPr marL="0" indent="0">
              <a:buNone/>
            </a:pPr>
            <a:r>
              <a:rPr lang="nl-NL" dirty="0">
                <a:solidFill>
                  <a:srgbClr val="000000"/>
                </a:solidFill>
                <a:latin typeface="Verdana"/>
                <a:cs typeface="Verdana"/>
              </a:rPr>
              <a:t>Formule voor omtrek cirkel:</a:t>
            </a:r>
          </a:p>
          <a:p>
            <a:pPr marL="0" indent="0">
              <a:buNone/>
            </a:pPr>
            <a:r>
              <a:rPr lang="nl-NL" sz="3600" dirty="0">
                <a:solidFill>
                  <a:srgbClr val="000000"/>
                </a:solidFill>
                <a:latin typeface="Verdana"/>
                <a:cs typeface="Verdana"/>
              </a:rPr>
              <a:t>Diameter x </a:t>
            </a:r>
            <a:r>
              <a:rPr lang="nl-NL" sz="3600" i="1" dirty="0"/>
              <a:t>π</a:t>
            </a:r>
            <a:r>
              <a:rPr lang="nl-NL" sz="3600" i="1" dirty="0">
                <a:solidFill>
                  <a:srgbClr val="000000"/>
                </a:solidFill>
                <a:latin typeface="Verdana"/>
                <a:cs typeface="Verdana"/>
              </a:rPr>
              <a:t>= omtrek cirkel</a:t>
            </a:r>
            <a:endParaRPr lang="nl-NL" sz="3600" dirty="0">
              <a:solidFill>
                <a:srgbClr val="000000"/>
              </a:solidFill>
              <a:latin typeface="Verdana"/>
              <a:cs typeface="Verdana"/>
            </a:endParaRP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ekstvak 3"/>
          <p:cNvSpPr txBox="1"/>
          <p:nvPr/>
        </p:nvSpPr>
        <p:spPr>
          <a:xfrm>
            <a:off x="539552" y="4005064"/>
            <a:ext cx="8302273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Voorbeeld:</a:t>
            </a:r>
          </a:p>
          <a:p>
            <a:pPr marL="285750" indent="-285750">
              <a:buFont typeface="Arial"/>
              <a:buChar char="•"/>
            </a:pPr>
            <a:r>
              <a:rPr lang="nl-NL" dirty="0"/>
              <a:t>Een cirkel heeft een straal van 4 cm, wat is de omtrek van deze cirkel?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49455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620688"/>
            <a:ext cx="8913813" cy="914400"/>
          </a:xfrm>
        </p:spPr>
        <p:txBody>
          <a:bodyPr/>
          <a:lstStyle/>
          <a:p>
            <a:r>
              <a:rPr lang="nl-NL" dirty="0"/>
              <a:t>Pi (</a:t>
            </a:r>
            <a:r>
              <a:rPr lang="nl-NL" i="1" dirty="0"/>
              <a:t>π) </a:t>
            </a:r>
            <a:r>
              <a:rPr lang="nl-NL" dirty="0"/>
              <a:t>op je rekenmachine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47528"/>
          <a:stretch/>
        </p:blipFill>
        <p:spPr>
          <a:xfrm>
            <a:off x="1619672" y="1700808"/>
            <a:ext cx="2775868" cy="5157192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5347949" y="3594240"/>
            <a:ext cx="177195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Bijvoorbeeld:</a:t>
            </a:r>
          </a:p>
          <a:p>
            <a:endParaRPr lang="nl-NL" dirty="0"/>
          </a:p>
          <a:p>
            <a:r>
              <a:rPr lang="nl-NL" dirty="0"/>
              <a:t>8 x </a:t>
            </a:r>
            <a:r>
              <a:rPr lang="nl-NL" i="1" dirty="0"/>
              <a:t>π= ….</a:t>
            </a:r>
          </a:p>
          <a:p>
            <a:endParaRPr lang="nl-NL" i="1" dirty="0"/>
          </a:p>
          <a:p>
            <a:r>
              <a:rPr lang="nl-NL" i="1" dirty="0"/>
              <a:t>8 x 3.14≈ 25.13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40734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Formules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755576" y="3429000"/>
            <a:ext cx="5256584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>
                <a:solidFill>
                  <a:schemeClr val="tx1"/>
                </a:solidFill>
              </a:rPr>
              <a:t>Straal x straal x </a:t>
            </a:r>
            <a:r>
              <a:rPr lang="nl-NL" i="1" dirty="0">
                <a:solidFill>
                  <a:schemeClr val="tx1"/>
                </a:solidFill>
              </a:rPr>
              <a:t>π = oppervlakte cirkel </a:t>
            </a:r>
            <a:endParaRPr lang="nl-NL" dirty="0">
              <a:solidFill>
                <a:schemeClr val="tx1"/>
              </a:solidFill>
            </a:endParaRPr>
          </a:p>
          <a:p>
            <a:endParaRPr lang="nl-NL" dirty="0"/>
          </a:p>
        </p:txBody>
      </p:sp>
      <p:sp>
        <p:nvSpPr>
          <p:cNvPr id="4" name="Rechthoek 3"/>
          <p:cNvSpPr/>
          <p:nvPr/>
        </p:nvSpPr>
        <p:spPr>
          <a:xfrm>
            <a:off x="755576" y="2492896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2000" dirty="0">
                <a:solidFill>
                  <a:srgbClr val="000000"/>
                </a:solidFill>
                <a:latin typeface="Verdana"/>
                <a:cs typeface="Verdana"/>
              </a:rPr>
              <a:t>Diameter x </a:t>
            </a:r>
            <a:r>
              <a:rPr lang="nl-NL" sz="2000" i="1" dirty="0"/>
              <a:t>π</a:t>
            </a:r>
            <a:r>
              <a:rPr lang="nl-NL" sz="2000" i="1" dirty="0">
                <a:solidFill>
                  <a:srgbClr val="000000"/>
                </a:solidFill>
                <a:latin typeface="Verdana"/>
                <a:cs typeface="Verdana"/>
              </a:rPr>
              <a:t>= omtrek cirkel</a:t>
            </a:r>
            <a:endParaRPr lang="nl-NL" sz="2000" dirty="0">
              <a:solidFill>
                <a:srgbClr val="000000"/>
              </a:solidFill>
              <a:latin typeface="Verdana"/>
              <a:cs typeface="Verdana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5A139317-ECF7-4E9C-A71F-31C9C807E931}"/>
              </a:ext>
            </a:extLst>
          </p:cNvPr>
          <p:cNvSpPr txBox="1">
            <a:spLocks/>
          </p:cNvSpPr>
          <p:nvPr/>
        </p:nvSpPr>
        <p:spPr>
          <a:xfrm>
            <a:off x="611560" y="4386537"/>
            <a:ext cx="5256584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Char char="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Wingdings 2" pitchFamily="18" charset="2"/>
              <a:buChar char="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nl-NL" dirty="0">
                <a:solidFill>
                  <a:schemeClr val="tx1"/>
                </a:solidFill>
              </a:rPr>
              <a:t>Oppervlakte parallellogram</a:t>
            </a:r>
            <a:r>
              <a:rPr lang="nl-NL">
                <a:solidFill>
                  <a:schemeClr val="tx1"/>
                </a:solidFill>
              </a:rPr>
              <a:t>= Basis x hoogte</a:t>
            </a:r>
          </a:p>
          <a:p>
            <a:pPr marL="0" indent="0">
              <a:buFont typeface="Wingdings 2" pitchFamily="18" charset="2"/>
              <a:buNone/>
            </a:pPr>
            <a:r>
              <a:rPr lang="nl-NL">
                <a:solidFill>
                  <a:schemeClr val="tx1"/>
                </a:solidFill>
              </a:rPr>
              <a:t> </a:t>
            </a:r>
            <a:endParaRPr lang="nl-NL" dirty="0">
              <a:solidFill>
                <a:schemeClr val="tx1"/>
              </a:solidFill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1489929"/>
      </p:ext>
    </p:extLst>
  </p:cSld>
  <p:clrMapOvr>
    <a:masterClrMapping/>
  </p:clrMapOvr>
</p:sld>
</file>

<file path=ppt/theme/theme1.xml><?xml version="1.0" encoding="utf-8"?>
<a:theme xmlns:a="http://schemas.openxmlformats.org/drawingml/2006/main" name="Perception">
  <a:themeElements>
    <a:clrScheme name="Perception">
      <a:dk1>
        <a:sysClr val="windowText" lastClr="000000"/>
      </a:dk1>
      <a:lt1>
        <a:sysClr val="window" lastClr="FFFFFF"/>
      </a:lt1>
      <a:dk2>
        <a:srgbClr val="333333"/>
      </a:dk2>
      <a:lt2>
        <a:srgbClr val="BBC0AC"/>
      </a:lt2>
      <a:accent1>
        <a:srgbClr val="A2C816"/>
      </a:accent1>
      <a:accent2>
        <a:srgbClr val="E07602"/>
      </a:accent2>
      <a:accent3>
        <a:srgbClr val="E4C402"/>
      </a:accent3>
      <a:accent4>
        <a:srgbClr val="7DC1EF"/>
      </a:accent4>
      <a:accent5>
        <a:srgbClr val="21449B"/>
      </a:accent5>
      <a:accent6>
        <a:srgbClr val="A2B170"/>
      </a:accent6>
      <a:hlink>
        <a:srgbClr val="8DA440"/>
      </a:hlink>
      <a:folHlink>
        <a:srgbClr val="4C4F3F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Waarneming.thmx</Template>
  <TotalTime>782</TotalTime>
  <Words>102</Words>
  <Application>Microsoft Office PowerPoint</Application>
  <PresentationFormat>Diavoorstelling (4:3)</PresentationFormat>
  <Paragraphs>26</Paragraphs>
  <Slides>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1" baseType="lpstr">
      <vt:lpstr>Arial</vt:lpstr>
      <vt:lpstr>Calibri</vt:lpstr>
      <vt:lpstr>Century Gothic</vt:lpstr>
      <vt:lpstr>Verdana</vt:lpstr>
      <vt:lpstr>Wingdings 2</vt:lpstr>
      <vt:lpstr>Perception</vt:lpstr>
      <vt:lpstr>Eigenschappen Cirkel</vt:lpstr>
      <vt:lpstr>Oppervlakte cirkel</vt:lpstr>
      <vt:lpstr>Cirkel en Pi (π)</vt:lpstr>
      <vt:lpstr>Pi (π) op je rekenmachine</vt:lpstr>
      <vt:lpstr>Formules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Klas 2a2; 1e uur Wiskunde</dc:title>
  <dc:creator>Citadel</dc:creator>
  <cp:lastModifiedBy>Harm Selten</cp:lastModifiedBy>
  <cp:revision>189</cp:revision>
  <dcterms:created xsi:type="dcterms:W3CDTF">2015-02-25T10:58:09Z</dcterms:created>
  <dcterms:modified xsi:type="dcterms:W3CDTF">2021-01-15T08:37:46Z</dcterms:modified>
</cp:coreProperties>
</file>