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6"/>
  </p:notes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85" autoAdjust="0"/>
    <p:restoredTop sz="86447" autoAdjust="0"/>
  </p:normalViewPr>
  <p:slideViewPr>
    <p:cSldViewPr>
      <p:cViewPr varScale="1">
        <p:scale>
          <a:sx n="72" d="100"/>
          <a:sy n="72" d="100"/>
        </p:scale>
        <p:origin x="133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m" userId="d17381e6-1b55-4d4f-90ea-cd6d98f1a312" providerId="ADAL" clId="{3748C05E-98F2-4E8E-83DC-5ACE1B1E8E92}"/>
    <pc:docChg chg="delSld">
      <pc:chgData name="Harm" userId="d17381e6-1b55-4d4f-90ea-cd6d98f1a312" providerId="ADAL" clId="{3748C05E-98F2-4E8E-83DC-5ACE1B1E8E92}" dt="2021-01-15T08:36:32.209" v="1" actId="47"/>
      <pc:docMkLst>
        <pc:docMk/>
      </pc:docMkLst>
      <pc:sldChg chg="del">
        <pc:chgData name="Harm" userId="d17381e6-1b55-4d4f-90ea-cd6d98f1a312" providerId="ADAL" clId="{3748C05E-98F2-4E8E-83DC-5ACE1B1E8E92}" dt="2021-01-15T08:36:28.783" v="0" actId="47"/>
        <pc:sldMkLst>
          <pc:docMk/>
          <pc:sldMk cId="791319041" sldId="256"/>
        </pc:sldMkLst>
      </pc:sldChg>
      <pc:sldChg chg="del">
        <pc:chgData name="Harm" userId="d17381e6-1b55-4d4f-90ea-cd6d98f1a312" providerId="ADAL" clId="{3748C05E-98F2-4E8E-83DC-5ACE1B1E8E92}" dt="2021-01-15T08:36:32.209" v="1" actId="47"/>
        <pc:sldMkLst>
          <pc:docMk/>
          <pc:sldMk cId="2351235822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F7712-F86E-4534-9025-4B2A03FE802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433E3-5D54-4549-AE11-E96F4034116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832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bov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afbeeldingen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en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471687B-5D62-493F-9BC2-55144C682658}" type="datetimeFigureOut">
              <a:rPr lang="nl-NL" smtClean="0"/>
              <a:t>15-1-2021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EDF4CE-EC7D-4213-8E83-0D70FEAF4BB2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04664"/>
            <a:ext cx="8913813" cy="914400"/>
          </a:xfrm>
        </p:spPr>
        <p:txBody>
          <a:bodyPr/>
          <a:lstStyle/>
          <a:p>
            <a:r>
              <a:rPr lang="nl-NL" dirty="0"/>
              <a:t>Eigenschappen Cirkel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156" y="980728"/>
            <a:ext cx="5297140" cy="580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29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Cirkel en Pi (</a:t>
            </a:r>
            <a:r>
              <a:rPr lang="nl-NL" i="1" dirty="0"/>
              <a:t>π</a:t>
            </a:r>
            <a:r>
              <a:rPr lang="nl-NL" dirty="0"/>
              <a:t>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14424" y="2595563"/>
            <a:ext cx="7610476" cy="1409502"/>
          </a:xfrm>
        </p:spPr>
        <p:txBody>
          <a:bodyPr/>
          <a:lstStyle/>
          <a:p>
            <a:pPr marL="0" indent="0">
              <a:buNone/>
            </a:pPr>
            <a:r>
              <a:rPr lang="nl-NL" dirty="0">
                <a:solidFill>
                  <a:srgbClr val="000000"/>
                </a:solidFill>
                <a:latin typeface="Verdana"/>
                <a:cs typeface="Verdana"/>
              </a:rPr>
              <a:t>Formule voor omtrek cirkel:</a:t>
            </a:r>
          </a:p>
          <a:p>
            <a:pPr marL="0" indent="0">
              <a:buNone/>
            </a:pPr>
            <a:r>
              <a:rPr lang="nl-NL" sz="3600" dirty="0">
                <a:solidFill>
                  <a:srgbClr val="000000"/>
                </a:solidFill>
                <a:latin typeface="Verdana"/>
                <a:cs typeface="Verdana"/>
              </a:rPr>
              <a:t>Diameter x </a:t>
            </a:r>
            <a:r>
              <a:rPr lang="nl-NL" sz="3600" i="1" dirty="0"/>
              <a:t>π</a:t>
            </a:r>
            <a:r>
              <a:rPr lang="nl-NL" sz="3600" i="1" dirty="0">
                <a:solidFill>
                  <a:srgbClr val="000000"/>
                </a:solidFill>
                <a:latin typeface="Verdana"/>
                <a:cs typeface="Verdana"/>
              </a:rPr>
              <a:t>= omtrek cirkel</a:t>
            </a:r>
            <a:endParaRPr lang="nl-NL" sz="3600" dirty="0">
              <a:solidFill>
                <a:srgbClr val="000000"/>
              </a:solidFill>
              <a:latin typeface="Verdana"/>
              <a:cs typeface="Verdana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539552" y="4005064"/>
            <a:ext cx="8302273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Voorbeeld:</a:t>
            </a:r>
          </a:p>
          <a:p>
            <a:pPr marL="285750" indent="-285750">
              <a:buFont typeface="Arial"/>
              <a:buChar char="•"/>
            </a:pPr>
            <a:r>
              <a:rPr lang="nl-NL" dirty="0"/>
              <a:t>Een cirkel heeft een straal van 4 cm, wat is de omtrek van deze cirkel?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945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20688"/>
            <a:ext cx="8913813" cy="914400"/>
          </a:xfrm>
        </p:spPr>
        <p:txBody>
          <a:bodyPr/>
          <a:lstStyle/>
          <a:p>
            <a:r>
              <a:rPr lang="nl-NL" dirty="0"/>
              <a:t>Pi (</a:t>
            </a:r>
            <a:r>
              <a:rPr lang="nl-NL" i="1" dirty="0"/>
              <a:t>π) </a:t>
            </a:r>
            <a:r>
              <a:rPr lang="nl-NL" dirty="0"/>
              <a:t>op je rekenmachine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47528"/>
          <a:stretch/>
        </p:blipFill>
        <p:spPr>
          <a:xfrm>
            <a:off x="1619672" y="1700808"/>
            <a:ext cx="2775868" cy="515719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5347949" y="3594240"/>
            <a:ext cx="17719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Bijvoorbeeld:</a:t>
            </a:r>
          </a:p>
          <a:p>
            <a:endParaRPr lang="nl-NL" dirty="0"/>
          </a:p>
          <a:p>
            <a:r>
              <a:rPr lang="nl-NL" dirty="0"/>
              <a:t>8 x </a:t>
            </a:r>
            <a:r>
              <a:rPr lang="nl-NL" i="1" dirty="0"/>
              <a:t>π= ….</a:t>
            </a:r>
          </a:p>
          <a:p>
            <a:endParaRPr lang="nl-NL" i="1" dirty="0"/>
          </a:p>
          <a:p>
            <a:r>
              <a:rPr lang="nl-NL" i="1" dirty="0"/>
              <a:t>8 x 3.14≈ 25.13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073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Formules</a:t>
            </a:r>
          </a:p>
        </p:txBody>
      </p:sp>
      <p:sp>
        <p:nvSpPr>
          <p:cNvPr id="4" name="Rechthoek 3"/>
          <p:cNvSpPr/>
          <p:nvPr/>
        </p:nvSpPr>
        <p:spPr>
          <a:xfrm>
            <a:off x="755576" y="249289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000" dirty="0">
                <a:solidFill>
                  <a:srgbClr val="000000"/>
                </a:solidFill>
                <a:latin typeface="Verdana"/>
                <a:cs typeface="Verdana"/>
              </a:rPr>
              <a:t>Diameter x </a:t>
            </a:r>
            <a:r>
              <a:rPr lang="nl-NL" sz="2000" i="1" dirty="0"/>
              <a:t>π</a:t>
            </a:r>
            <a:r>
              <a:rPr lang="nl-NL" sz="2000" i="1" dirty="0">
                <a:solidFill>
                  <a:srgbClr val="000000"/>
                </a:solidFill>
                <a:latin typeface="Verdana"/>
                <a:cs typeface="Verdana"/>
              </a:rPr>
              <a:t>= omtrek cirkel</a:t>
            </a:r>
            <a:endParaRPr lang="nl-NL" sz="2000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24901264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Waarneming.thmx</Template>
  <TotalTime>785</TotalTime>
  <Words>64</Words>
  <Application>Microsoft Office PowerPoint</Application>
  <PresentationFormat>Diavoorstelling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10" baseType="lpstr">
      <vt:lpstr>Arial</vt:lpstr>
      <vt:lpstr>Calibri</vt:lpstr>
      <vt:lpstr>Century Gothic</vt:lpstr>
      <vt:lpstr>Verdana</vt:lpstr>
      <vt:lpstr>Wingdings 2</vt:lpstr>
      <vt:lpstr>Perception</vt:lpstr>
      <vt:lpstr>Eigenschappen Cirkel</vt:lpstr>
      <vt:lpstr>Cirkel en Pi (π)</vt:lpstr>
      <vt:lpstr>Pi (π) op je rekenmachine</vt:lpstr>
      <vt:lpstr>Formules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 2a2; 1e uur Wiskunde</dc:title>
  <dc:creator>Citadel</dc:creator>
  <cp:lastModifiedBy>Harm Selten</cp:lastModifiedBy>
  <cp:revision>187</cp:revision>
  <dcterms:created xsi:type="dcterms:W3CDTF">2015-02-25T10:58:09Z</dcterms:created>
  <dcterms:modified xsi:type="dcterms:W3CDTF">2021-01-15T08:36:33Z</dcterms:modified>
</cp:coreProperties>
</file>