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0" r:id="rId2"/>
    <p:sldId id="258" r:id="rId3"/>
    <p:sldId id="257" r:id="rId4"/>
    <p:sldId id="261" r:id="rId5"/>
    <p:sldId id="262" r:id="rId6"/>
    <p:sldId id="264" r:id="rId7"/>
    <p:sldId id="263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548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rm" userId="d17381e6-1b55-4d4f-90ea-cd6d98f1a312" providerId="ADAL" clId="{A817164E-DC33-46F0-B097-297935D47DBA}"/>
    <pc:docChg chg="delSld">
      <pc:chgData name="Harm" userId="d17381e6-1b55-4d4f-90ea-cd6d98f1a312" providerId="ADAL" clId="{A817164E-DC33-46F0-B097-297935D47DBA}" dt="2020-12-17T10:11:57.628" v="0" actId="47"/>
      <pc:docMkLst>
        <pc:docMk/>
      </pc:docMkLst>
      <pc:sldChg chg="del">
        <pc:chgData name="Harm" userId="d17381e6-1b55-4d4f-90ea-cd6d98f1a312" providerId="ADAL" clId="{A817164E-DC33-46F0-B097-297935D47DBA}" dt="2020-12-17T10:11:57.628" v="0" actId="47"/>
        <pc:sldMkLst>
          <pc:docMk/>
          <pc:sldMk cId="791319041" sldId="25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471687B-5D62-493F-9BC2-55144C682658}" type="datetimeFigureOut">
              <a:rPr lang="nl-NL" smtClean="0"/>
              <a:t>17-12-2020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nl-NL"/>
          </a:p>
        </p:txBody>
      </p:sp>
      <p:sp>
        <p:nvSpPr>
          <p:cNvPr id="10" name="Rechthoe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hthoe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hthoe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e verbindingslijn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Rechte verbindingslijn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Rechte verbindingslijn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hthoe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687B-5D62-493F-9BC2-55144C682658}" type="datetimeFigureOut">
              <a:rPr lang="nl-NL" smtClean="0"/>
              <a:t>17-12-2020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687B-5D62-493F-9BC2-55144C682658}" type="datetimeFigureOut">
              <a:rPr lang="nl-NL" smtClean="0"/>
              <a:t>17-12-2020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471687B-5D62-493F-9BC2-55144C682658}" type="datetimeFigureOut">
              <a:rPr lang="nl-NL" smtClean="0"/>
              <a:t>17-12-2020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471687B-5D62-493F-9BC2-55144C682658}" type="datetimeFigureOut">
              <a:rPr lang="nl-NL" smtClean="0"/>
              <a:t>17-12-2020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nl-NL"/>
          </a:p>
        </p:txBody>
      </p:sp>
      <p:sp>
        <p:nvSpPr>
          <p:cNvPr id="9" name="Rechthoe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echte verbindingslijn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Rechte verbindingslijn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hoe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hte verbindingslijn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687B-5D62-493F-9BC2-55144C682658}" type="datetimeFigureOut">
              <a:rPr lang="nl-NL" smtClean="0"/>
              <a:t>17-12-2020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687B-5D62-493F-9BC2-55144C682658}" type="datetimeFigureOut">
              <a:rPr lang="nl-NL" smtClean="0"/>
              <a:t>17-12-2020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471687B-5D62-493F-9BC2-55144C682658}" type="datetimeFigureOut">
              <a:rPr lang="nl-NL" smtClean="0"/>
              <a:t>17-12-2020</a:t>
            </a:fld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687B-5D62-493F-9BC2-55144C682658}" type="datetimeFigureOut">
              <a:rPr lang="nl-NL" smtClean="0"/>
              <a:t>17-12-2020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Tijdelijke aanduiding voor inhoud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21" name="Tijdelijke aanduiding voor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471687B-5D62-493F-9BC2-55144C682658}" type="datetimeFigureOut">
              <a:rPr lang="nl-NL" smtClean="0"/>
              <a:t>17-12-2020</a:t>
            </a:fld>
            <a:endParaRPr lang="nl-NL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23" name="Tijdelijke aanduiding voor voettekst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nl-NL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e verbindingslijn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Rechte verbindingslijn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Rechte verbindingslijn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Tijdelijke aanduiding voor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471687B-5D62-493F-9BC2-55144C682658}" type="datetimeFigureOut">
              <a:rPr lang="nl-NL" smtClean="0"/>
              <a:t>17-12-2020</a:t>
            </a:fld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21" name="Tijdelijke aanduiding voor voettekst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471687B-5D62-493F-9BC2-55144C682658}" type="datetimeFigureOut">
              <a:rPr lang="nl-NL" smtClean="0"/>
              <a:t>17-12-2020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hoe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google.nl/url?sa=i&amp;rct=j&amp;q=&amp;esrc=s&amp;source=images&amp;cd=&amp;cad=rja&amp;uact=8&amp;ved=0CAcQjRxqFQoTCMG558CktcgCFQJSGgod5WgNMA&amp;url=http://wiskunde.ebrodesign.com/index.php?gr=3&amp;id=17&amp;bvm=bv.104615367,d.bGQ&amp;psig=AFQjCNHjCbj2O46VX2bd15X73ESxLaP17g&amp;ust=1444476505760799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een driehoek? </a:t>
            </a:r>
          </a:p>
        </p:txBody>
      </p:sp>
      <p:pic>
        <p:nvPicPr>
          <p:cNvPr id="4" name="Picture 2" descr="http://wiskunde.ebrodesign.com/plaatjes/oppsom1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916832"/>
            <a:ext cx="6761122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8421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Oppervlakte Driehoek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2564904"/>
            <a:ext cx="6254135" cy="2363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182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nl-NL" dirty="0"/>
              <a:t>Oppervlakte driehoek</a:t>
            </a: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2"/>
          <a:srcRect t="18027"/>
          <a:stretch/>
        </p:blipFill>
        <p:spPr>
          <a:xfrm>
            <a:off x="1979712" y="1340768"/>
            <a:ext cx="5003800" cy="369571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395536" y="5013176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b="1" dirty="0">
                <a:solidFill>
                  <a:srgbClr val="FF0000"/>
                </a:solidFill>
              </a:rPr>
              <a:t>Basis maakt dus altijd ‘contact’ met de hoogte (zijdes die aan de rechte hoek ‘vast’ zitten)</a:t>
            </a:r>
          </a:p>
        </p:txBody>
      </p:sp>
    </p:spTree>
    <p:extLst>
      <p:ext uri="{BB962C8B-B14F-4D97-AF65-F5344CB8AC3E}">
        <p14:creationId xmlns:p14="http://schemas.microsoft.com/office/powerpoint/2010/main" val="29014872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teken je een hoogtelijn?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00808"/>
            <a:ext cx="7740352" cy="435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906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Oppervlakte driehoek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060848"/>
            <a:ext cx="3743203" cy="3514452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4572000" y="2211004"/>
            <a:ext cx="44644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Stappenplan:</a:t>
            </a:r>
          </a:p>
          <a:p>
            <a:pPr marL="342900" indent="-342900">
              <a:buAutoNum type="arabicPeriod"/>
            </a:pPr>
            <a:r>
              <a:rPr lang="nl-NL" dirty="0"/>
              <a:t>Zoek rechte hoek teken</a:t>
            </a:r>
          </a:p>
          <a:p>
            <a:pPr marL="342900" indent="-342900">
              <a:buAutoNum type="arabicPeriod"/>
            </a:pPr>
            <a:r>
              <a:rPr lang="nl-NL" dirty="0"/>
              <a:t>Gebruik de 2 gehele zijdes die aan de rechte hoek ‘vast’ zitten</a:t>
            </a:r>
          </a:p>
          <a:p>
            <a:pPr marL="342900" indent="-342900">
              <a:buAutoNum type="arabicPeriod"/>
            </a:pPr>
            <a:r>
              <a:rPr lang="nl-NL" dirty="0"/>
              <a:t>Vermenigvuldig de ene met de andere zijde en deel je uitkomst door 2</a:t>
            </a:r>
          </a:p>
          <a:p>
            <a:endParaRPr lang="nl-NL" dirty="0"/>
          </a:p>
          <a:p>
            <a:r>
              <a:rPr lang="nl-NL" dirty="0">
                <a:solidFill>
                  <a:srgbClr val="FF0000"/>
                </a:solidFill>
              </a:rPr>
              <a:t>Oftewel basis x hoogte :2 = oppervlakte</a:t>
            </a:r>
          </a:p>
        </p:txBody>
      </p:sp>
    </p:spTree>
    <p:extLst>
      <p:ext uri="{BB962C8B-B14F-4D97-AF65-F5344CB8AC3E}">
        <p14:creationId xmlns:p14="http://schemas.microsoft.com/office/powerpoint/2010/main" val="3128095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Oppervlakte driehoek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2636912"/>
            <a:ext cx="3672408" cy="2721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6514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Oppervlakte driehoek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00" y="2133600"/>
            <a:ext cx="88519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2187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307</TotalTime>
  <Words>84</Words>
  <Application>Microsoft Office PowerPoint</Application>
  <PresentationFormat>Diavoorstelling (4:3)</PresentationFormat>
  <Paragraphs>14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Century Schoolbook</vt:lpstr>
      <vt:lpstr>Wingdings</vt:lpstr>
      <vt:lpstr>Wingdings 2</vt:lpstr>
      <vt:lpstr>Oriel</vt:lpstr>
      <vt:lpstr>Wat is een driehoek? </vt:lpstr>
      <vt:lpstr>Oppervlakte Driehoek</vt:lpstr>
      <vt:lpstr>Oppervlakte driehoek</vt:lpstr>
      <vt:lpstr>Hoe teken je een hoogtelijn?</vt:lpstr>
      <vt:lpstr>Oppervlakte driehoek</vt:lpstr>
      <vt:lpstr>Oppervlakte driehoek</vt:lpstr>
      <vt:lpstr>Oppervlakte driehoek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Klas 2a2; 1e uur Wiskunde</dc:title>
  <dc:creator>Citadel</dc:creator>
  <cp:lastModifiedBy>Harm Selten</cp:lastModifiedBy>
  <cp:revision>58</cp:revision>
  <dcterms:created xsi:type="dcterms:W3CDTF">2015-02-25T10:58:09Z</dcterms:created>
  <dcterms:modified xsi:type="dcterms:W3CDTF">2020-12-17T10:11:59Z</dcterms:modified>
</cp:coreProperties>
</file>