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7" r:id="rId5"/>
    <p:sldId id="25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22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3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nl/url?sa=i&amp;rct=j&amp;q=&amp;esrc=s&amp;source=images&amp;cd=&amp;cad=rja&amp;uact=8&amp;ved=0CAcQjRxqFQoTCOHAk-6ptcgCFYM4Ggod-HwOJw&amp;url=http://leestrainer.nl/Leerlijn%20Rekenen/groep/cijferen/parallellogram.htm&amp;bvm=bv.104615367,d.bGQ&amp;psig=AFQjCNFli6EuMenMGcYRCMLu8UMP81xlRQ&amp;ust=1444477802278991" TargetMode="Externa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nl/url?sa=i&amp;rct=j&amp;q=&amp;esrc=s&amp;source=images&amp;cd=&amp;cad=rja&amp;uact=8&amp;ved=0CAcQjRxqFQoTCIXHuKaptcgCFUnAFAodx3kEyQ&amp;url=http://www.wiskundewijzer.com/oppervlakte.html&amp;bvm=bv.104615367,d.bGQ&amp;psig=AFQjCNFli6EuMenMGcYRCMLu8UMP81xlRQ&amp;ust=1444477802278991" TargetMode="External"/><Relationship Id="rId3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nl/url?sa=i&amp;rct=j&amp;q=&amp;esrc=s&amp;source=images&amp;cd=&amp;cad=rja&amp;uact=8&amp;ved=0CAcQjRxqFQoTCMqw79iqtcgCFUEQFAodWzsBUw&amp;url=http://www.mathunited.nl/view?comp=hv-me7&amp;subcomp=hv-me77&amp;variant=m4a_view&amp;repo=m4a&amp;item=test&amp;bvm=bv.104615367,d.bGQ&amp;psig=AFQjCNFli6EuMenMGcYRCMLu8UMP81xlRQ&amp;ust=1444477802278991" TargetMode="External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0"/>
            <a:ext cx="6172200" cy="93610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T2 les </a:t>
            </a:r>
            <a:r>
              <a:rPr lang="nl-NL" dirty="0"/>
              <a:t>2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77988" y="4260577"/>
            <a:ext cx="6172200" cy="1728192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rgbClr val="FF0000"/>
                </a:solidFill>
              </a:rPr>
              <a:t>Ik kan uitleggen wat een parallellogram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rgbClr val="FF0000"/>
                </a:solidFill>
              </a:rPr>
              <a:t>Ik kan de oppervlakte van een parallellogram berekenen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95536" y="54868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 smtClean="0">
                <a:solidFill>
                  <a:schemeClr val="accent2"/>
                </a:solidFill>
              </a:rPr>
              <a:t>H3: §3.1 Oppervlakte Parallellogram (blz. 72-73)</a:t>
            </a:r>
            <a:endParaRPr lang="nl-NL" sz="2000" u="sng" dirty="0">
              <a:solidFill>
                <a:schemeClr val="accent2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51520" y="134076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Lesprogramma: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Uitleg (10 min)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Vragen huiswerk?</a:t>
            </a:r>
          </a:p>
          <a:p>
            <a:r>
              <a:rPr lang="nl-NL" sz="2000" b="1" u="sng" dirty="0" smtClean="0"/>
              <a:t>Huiswerk: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u="sng" dirty="0" smtClean="0"/>
              <a:t>Boek: § 3.1</a:t>
            </a:r>
          </a:p>
          <a:p>
            <a:endParaRPr lang="nl-NL" sz="2000" dirty="0" smtClean="0"/>
          </a:p>
        </p:txBody>
      </p:sp>
      <p:pic>
        <p:nvPicPr>
          <p:cNvPr id="307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48" y="1168477"/>
            <a:ext cx="3445112" cy="187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31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parallellogram? </a:t>
            </a:r>
            <a:endParaRPr lang="nl-NL" dirty="0"/>
          </a:p>
        </p:txBody>
      </p:sp>
      <p:pic>
        <p:nvPicPr>
          <p:cNvPr id="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7611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2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Oppervlakte Parallellogram</a:t>
            </a:r>
            <a:endParaRPr lang="nl-NL" dirty="0"/>
          </a:p>
        </p:txBody>
      </p:sp>
      <p:pic>
        <p:nvPicPr>
          <p:cNvPr id="5122" name="Picture 2" descr="http://leestrainer.nl/Leerlijn%20Rekenen/groep/cijferen/parallello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26680"/>
            <a:ext cx="727634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18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nl-NL" dirty="0" smtClean="0"/>
              <a:t>Oppervlakte parallellogram</a:t>
            </a:r>
            <a:endParaRPr lang="nl-NL" dirty="0"/>
          </a:p>
        </p:txBody>
      </p:sp>
      <p:pic>
        <p:nvPicPr>
          <p:cNvPr id="4098" name="Picture 2" descr="http://www.wiskundewijzer.com/opp_parm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9"/>
          <a:stretch/>
        </p:blipFill>
        <p:spPr bwMode="auto">
          <a:xfrm>
            <a:off x="971600" y="1484784"/>
            <a:ext cx="6336704" cy="360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395536" y="501317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Basis maakt dus altijd ‘contact’ met de hoogte (zijdes die aan de rechte hoek ‘vast’ zitten)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487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nu? Bereken de oppervlakte </a:t>
            </a:r>
            <a:endParaRPr lang="nl-NL" dirty="0"/>
          </a:p>
        </p:txBody>
      </p:sp>
      <p:pic>
        <p:nvPicPr>
          <p:cNvPr id="6146" name="Picture 2" descr="http://www.mathunited.nl/getresource?blob-key=AMIfv97ASUE3qsvHGbGkO31xOPIJVItppVxSO7Fs6H14qaI2N0sNqwyiF1zPsxcr_562X5drhK5t6tA6zx95j5pWkcFLPoMcXleyOwdlh3kaAQ9VKwPuGV5egy0pBDPTEN6iubhKcAjmLl5N1ExNxX2Zu7zjpgC_d6Kx1RIBBWEo1seK6-tgr4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499992" y="1988840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Stappenplan:</a:t>
            </a:r>
          </a:p>
          <a:p>
            <a:pPr marL="342900" indent="-342900">
              <a:buAutoNum type="arabicPeriod"/>
            </a:pPr>
            <a:r>
              <a:rPr lang="nl-NL" dirty="0" smtClean="0"/>
              <a:t>Zoek rechte hoek teken</a:t>
            </a:r>
          </a:p>
          <a:p>
            <a:pPr marL="342900" indent="-342900">
              <a:buAutoNum type="arabicPeriod"/>
            </a:pPr>
            <a:r>
              <a:rPr lang="nl-NL" dirty="0" smtClean="0"/>
              <a:t>Gebruik de 2 gehele zijdes die aan de rechte hoek ‘vast’ zitten</a:t>
            </a:r>
          </a:p>
          <a:p>
            <a:pPr marL="342900" indent="-342900">
              <a:buAutoNum type="arabicPeriod"/>
            </a:pPr>
            <a:r>
              <a:rPr lang="nl-NL" dirty="0" smtClean="0"/>
              <a:t>Vermenigvuldig de ene met de andere zijde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Oftewel basis x hoogte= oppervlakte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904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288</TotalTime>
  <Words>118</Words>
  <Application>Microsoft Macintosh PowerPoint</Application>
  <PresentationFormat>Diavoorstelling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Oriel</vt:lpstr>
      <vt:lpstr>T2 les 2 </vt:lpstr>
      <vt:lpstr>Wat is een parallellogram? </vt:lpstr>
      <vt:lpstr>Oppervlakte Parallellogram</vt:lpstr>
      <vt:lpstr>Oppervlakte parallellogram</vt:lpstr>
      <vt:lpstr>Maar nu? Bereken de oppervlakte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Harm Selten</cp:lastModifiedBy>
  <cp:revision>54</cp:revision>
  <dcterms:created xsi:type="dcterms:W3CDTF">2015-02-25T10:58:09Z</dcterms:created>
  <dcterms:modified xsi:type="dcterms:W3CDTF">2018-11-25T15:06:22Z</dcterms:modified>
</cp:coreProperties>
</file>