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2" r:id="rId3"/>
    <p:sldId id="261" r:id="rId4"/>
    <p:sldId id="263" r:id="rId5"/>
    <p:sldId id="264" r:id="rId6"/>
    <p:sldId id="265" r:id="rId7"/>
    <p:sldId id="25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16EEEE5A-147C-4F8F-8369-158AC86A5101}"/>
    <pc:docChg chg="addSld delSld modSld">
      <pc:chgData name="Selten,  H." userId="d17381e6-1b55-4d4f-90ea-cd6d98f1a312" providerId="ADAL" clId="{16EEEE5A-147C-4F8F-8369-158AC86A5101}" dt="2021-01-08T08:54:11.986" v="1" actId="2696"/>
      <pc:docMkLst>
        <pc:docMk/>
      </pc:docMkLst>
      <pc:sldChg chg="del">
        <pc:chgData name="Selten,  H." userId="d17381e6-1b55-4d4f-90ea-cd6d98f1a312" providerId="ADAL" clId="{16EEEE5A-147C-4F8F-8369-158AC86A5101}" dt="2021-01-08T08:54:11.986" v="1" actId="2696"/>
        <pc:sldMkLst>
          <pc:docMk/>
          <pc:sldMk cId="791319041" sldId="256"/>
        </pc:sldMkLst>
      </pc:sldChg>
      <pc:sldChg chg="add">
        <pc:chgData name="Selten,  H." userId="d17381e6-1b55-4d4f-90ea-cd6d98f1a312" providerId="ADAL" clId="{16EEEE5A-147C-4F8F-8369-158AC86A5101}" dt="2021-01-08T08:54:10.119" v="0"/>
        <pc:sldMkLst>
          <pc:docMk/>
          <pc:sldMk cId="2438687328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8-1-2021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vlieger/ Ruit? </a:t>
            </a:r>
          </a:p>
        </p:txBody>
      </p:sp>
      <p:pic>
        <p:nvPicPr>
          <p:cNvPr id="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7611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2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ruit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5" y="2348880"/>
            <a:ext cx="5965513" cy="26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7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nl-NL" dirty="0"/>
              <a:t>Oppervlakte van een ruit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4603931" cy="345638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779912" y="4826675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Stappenplan:</a:t>
            </a:r>
          </a:p>
          <a:p>
            <a:pPr marL="342900" indent="-342900">
              <a:buAutoNum type="arabicPeriod"/>
            </a:pPr>
            <a:r>
              <a:rPr lang="nl-NL" dirty="0"/>
              <a:t>Zoek rechte hoek teken</a:t>
            </a:r>
          </a:p>
          <a:p>
            <a:pPr marL="342900" indent="-342900">
              <a:buAutoNum type="arabicPeriod"/>
            </a:pPr>
            <a:r>
              <a:rPr lang="nl-NL" dirty="0"/>
              <a:t>Gebruik de 2 gehele zijdes die aan de rechte hoek ‘vast’ zitten</a:t>
            </a:r>
          </a:p>
          <a:p>
            <a:pPr marL="342900" indent="-342900">
              <a:buAutoNum type="arabicPeriod"/>
            </a:pPr>
            <a:r>
              <a:rPr lang="nl-NL" dirty="0"/>
              <a:t>Vermenigvuldig de ene met de andere zijde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40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Vlieger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4234284" cy="423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9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vlieger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97100"/>
            <a:ext cx="3938488" cy="360408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932040" y="2420888"/>
            <a:ext cx="374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Zoek symmetrieas vlieger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Ga op zoek naar rechte hoek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Vermenigvuldig beide zijden die ‘vast’ zitten aan rechte hoek. Dus symmetrieas x ‘hoogte driehoek’ </a:t>
            </a:r>
          </a:p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2338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420888"/>
            <a:ext cx="3816424" cy="250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8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Diagonalen en symmetrieas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72816"/>
            <a:ext cx="6194128" cy="15841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933056"/>
            <a:ext cx="83820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6873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310</TotalTime>
  <Words>77</Words>
  <Application>Microsoft Office PowerPoint</Application>
  <PresentationFormat>Diavoorstelling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Century Schoolbook</vt:lpstr>
      <vt:lpstr>Wingdings</vt:lpstr>
      <vt:lpstr>Wingdings 2</vt:lpstr>
      <vt:lpstr>Oriel</vt:lpstr>
      <vt:lpstr>Wat is een vlieger/ Ruit? </vt:lpstr>
      <vt:lpstr>Oppervlakte ruit </vt:lpstr>
      <vt:lpstr>Oppervlakte van een ruit</vt:lpstr>
      <vt:lpstr>Oppervlakte Vlieger</vt:lpstr>
      <vt:lpstr>Oppervlakte vlieger </vt:lpstr>
      <vt:lpstr>PowerPoint-presentatie</vt:lpstr>
      <vt:lpstr>Diagonalen en symmetrieas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Selten,  H.</cp:lastModifiedBy>
  <cp:revision>58</cp:revision>
  <dcterms:created xsi:type="dcterms:W3CDTF">2015-02-25T10:58:09Z</dcterms:created>
  <dcterms:modified xsi:type="dcterms:W3CDTF">2021-01-08T08:54:14Z</dcterms:modified>
</cp:coreProperties>
</file>