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57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228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71687B-5D62-493F-9BC2-55144C682658}" type="datetimeFigureOut">
              <a:rPr lang="nl-NL" smtClean="0"/>
              <a:t>25-11-18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EDF4CE-EC7D-4213-8E83-0D70FEAF4BB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google.nl/url?sa=i&amp;rct=j&amp;q=&amp;esrc=s&amp;source=images&amp;cd=&amp;cad=rja&amp;uact=8&amp;ved=0CAcQjRxqFQoTCMG558CktcgCFQJSGgod5WgNMA&amp;url=http://wiskunde.ebrodesign.com/index.php?gr=3&amp;id=17&amp;bvm=bv.104615367,d.bGQ&amp;psig=AFQjCNHjCbj2O46VX2bd15X73ESxLaP17g&amp;ust=1444476505760799" TargetMode="External"/><Relationship Id="rId3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nl/url?sa=i&amp;rct=j&amp;q=&amp;esrc=s&amp;source=images&amp;cd=&amp;cad=rja&amp;uact=8&amp;ved=0CAcQjRxqFQoTCMG558CktcgCFQJSGgod5WgNMA&amp;url=http://wiskunde.ebrodesign.com/index.php?gr=3&amp;id=17&amp;bvm=bv.104615367,d.bGQ&amp;psig=AFQjCNHjCbj2O46VX2bd15X73ESxLaP17g&amp;ust=1444476505760799" TargetMode="External"/><Relationship Id="rId3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44624"/>
            <a:ext cx="6172200" cy="93610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T2 les </a:t>
            </a:r>
            <a:r>
              <a:rPr lang="nl-NL" dirty="0"/>
              <a:t>3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277988" y="4260577"/>
            <a:ext cx="6172200" cy="1728192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 smtClean="0">
                <a:solidFill>
                  <a:srgbClr val="FF0000"/>
                </a:solidFill>
              </a:rPr>
              <a:t>Ik kan uitleggen wat driehoek 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 smtClean="0">
                <a:solidFill>
                  <a:srgbClr val="FF0000"/>
                </a:solidFill>
              </a:rPr>
              <a:t>Ik kan de oppervlakte van een driehoek berekenen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 smtClean="0">
                <a:solidFill>
                  <a:srgbClr val="FF0000"/>
                </a:solidFill>
              </a:rPr>
              <a:t>Ik kan een hoogtelijn tekenen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395536" y="548680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u="sng" dirty="0" smtClean="0">
                <a:solidFill>
                  <a:schemeClr val="accent2"/>
                </a:solidFill>
              </a:rPr>
              <a:t>H3: §3.2 Oppervlakte Driehoek (blz. 74-75)</a:t>
            </a:r>
            <a:endParaRPr lang="nl-NL" sz="2000" u="sng" dirty="0">
              <a:solidFill>
                <a:schemeClr val="accent2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251520" y="1340768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Lesprogramma: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Uitleg (10 min)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/>
              <a:t>Vragen huiswerk?</a:t>
            </a:r>
          </a:p>
          <a:p>
            <a:r>
              <a:rPr lang="nl-NL" sz="2000" b="1" u="sng" dirty="0" smtClean="0"/>
              <a:t>Huiswerk: </a:t>
            </a:r>
          </a:p>
          <a:p>
            <a:pPr marL="342900" indent="-342900">
              <a:buFont typeface="Arial"/>
              <a:buChar char="•"/>
            </a:pPr>
            <a:r>
              <a:rPr lang="nl-NL" sz="2000" b="1" u="sng" dirty="0" smtClean="0"/>
              <a:t>Boek: § 3.2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 smtClean="0"/>
          </a:p>
        </p:txBody>
      </p:sp>
      <p:pic>
        <p:nvPicPr>
          <p:cNvPr id="3074" name="Picture 2" descr="http://wiskunde.ebrodesign.com/plaatjes/oppsom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348" y="1168477"/>
            <a:ext cx="3445112" cy="187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319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driehoek? </a:t>
            </a:r>
            <a:endParaRPr lang="nl-NL" dirty="0"/>
          </a:p>
        </p:txBody>
      </p:sp>
      <p:pic>
        <p:nvPicPr>
          <p:cNvPr id="4" name="Picture 2" descr="http://wiskunde.ebrodesign.com/plaatjes/oppsom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676112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421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Oppervlakte Driehoek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564904"/>
            <a:ext cx="6254135" cy="236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182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nl-NL" dirty="0" smtClean="0"/>
              <a:t>Oppervlakte driehoek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/>
          <a:srcRect t="18027"/>
          <a:stretch/>
        </p:blipFill>
        <p:spPr>
          <a:xfrm>
            <a:off x="1979712" y="1340768"/>
            <a:ext cx="5003800" cy="369571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95536" y="5013176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>
                <a:solidFill>
                  <a:srgbClr val="FF0000"/>
                </a:solidFill>
              </a:rPr>
              <a:t>Basis maakt dus altijd ‘contact’ met de hoogte (zijdes die aan de rechte hoek ‘vast’ zitten)</a:t>
            </a:r>
            <a:endParaRPr lang="nl-NL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487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teken je een hoogtelijn?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00808"/>
            <a:ext cx="7740352" cy="435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906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Oppervlakte driehoek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060848"/>
            <a:ext cx="3743203" cy="3514452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4572000" y="2211004"/>
            <a:ext cx="44644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Stappenplan:</a:t>
            </a:r>
          </a:p>
          <a:p>
            <a:pPr marL="342900" indent="-342900">
              <a:buAutoNum type="arabicPeriod"/>
            </a:pPr>
            <a:r>
              <a:rPr lang="nl-NL" dirty="0" smtClean="0"/>
              <a:t>Zoek rechte hoek teken</a:t>
            </a:r>
          </a:p>
          <a:p>
            <a:pPr marL="342900" indent="-342900">
              <a:buAutoNum type="arabicPeriod"/>
            </a:pPr>
            <a:r>
              <a:rPr lang="nl-NL" dirty="0" smtClean="0"/>
              <a:t>Gebruik de 2 gehele zijdes die aan de rechte hoek ‘vast’ zitten</a:t>
            </a:r>
          </a:p>
          <a:p>
            <a:pPr marL="342900" indent="-342900">
              <a:buAutoNum type="arabicPeriod"/>
            </a:pPr>
            <a:r>
              <a:rPr lang="nl-NL" dirty="0" smtClean="0"/>
              <a:t>Vermenigvuldig de ene met de andere zijde en deel je uitkomst door 2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FF0000"/>
                </a:solidFill>
              </a:rPr>
              <a:t>Oftewel basis x hoogte :2 = oppervlakte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095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Oppervlakte driehoek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636912"/>
            <a:ext cx="3672408" cy="272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51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Oppervlakte driehoek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2133600"/>
            <a:ext cx="88519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2187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307</TotalTime>
  <Words>136</Words>
  <Application>Microsoft Macintosh PowerPoint</Application>
  <PresentationFormat>Diavoorstelling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Oriel</vt:lpstr>
      <vt:lpstr>T2 les 3 </vt:lpstr>
      <vt:lpstr>Wat is een driehoek? </vt:lpstr>
      <vt:lpstr>Oppervlakte Driehoek</vt:lpstr>
      <vt:lpstr>Oppervlakte driehoek</vt:lpstr>
      <vt:lpstr>Hoe teken je een hoogtelijn?</vt:lpstr>
      <vt:lpstr>Oppervlakte driehoek</vt:lpstr>
      <vt:lpstr>Oppervlakte driehoek</vt:lpstr>
      <vt:lpstr>Oppervlakte driehoek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Klas 2a2; 1e uur Wiskunde</dc:title>
  <dc:creator>Citadel</dc:creator>
  <cp:lastModifiedBy>Harm Selten</cp:lastModifiedBy>
  <cp:revision>58</cp:revision>
  <dcterms:created xsi:type="dcterms:W3CDTF">2015-02-25T10:58:09Z</dcterms:created>
  <dcterms:modified xsi:type="dcterms:W3CDTF">2018-11-25T15:06:49Z</dcterms:modified>
</cp:coreProperties>
</file>