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8" r:id="rId2"/>
    <p:sldId id="311" r:id="rId3"/>
    <p:sldId id="307" r:id="rId4"/>
    <p:sldId id="309" r:id="rId5"/>
    <p:sldId id="310" r:id="rId6"/>
    <p:sldId id="304" r:id="rId7"/>
    <p:sldId id="305" r:id="rId8"/>
    <p:sldId id="306" r:id="rId9"/>
    <p:sldId id="289" r:id="rId10"/>
    <p:sldId id="288" r:id="rId11"/>
    <p:sldId id="28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687" autoAdjust="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A9BCF7F5-8473-4FFD-BF48-BC759CA62D5F}"/>
    <pc:docChg chg="custSel delSld modSld">
      <pc:chgData name="Selten,  H." userId="d17381e6-1b55-4d4f-90ea-cd6d98f1a312" providerId="ADAL" clId="{A9BCF7F5-8473-4FFD-BF48-BC759CA62D5F}" dt="2021-01-07T09:10:07.875" v="6" actId="1076"/>
      <pc:docMkLst>
        <pc:docMk/>
      </pc:docMkLst>
      <pc:sldChg chg="del">
        <pc:chgData name="Selten,  H." userId="d17381e6-1b55-4d4f-90ea-cd6d98f1a312" providerId="ADAL" clId="{A9BCF7F5-8473-4FFD-BF48-BC759CA62D5F}" dt="2021-01-07T09:09:27.581" v="0" actId="2696"/>
        <pc:sldMkLst>
          <pc:docMk/>
          <pc:sldMk cId="508853977" sldId="286"/>
        </pc:sldMkLst>
      </pc:sldChg>
      <pc:sldChg chg="addSp delSp modSp">
        <pc:chgData name="Selten,  H." userId="d17381e6-1b55-4d4f-90ea-cd6d98f1a312" providerId="ADAL" clId="{A9BCF7F5-8473-4FFD-BF48-BC759CA62D5F}" dt="2021-01-07T09:10:07.875" v="6" actId="1076"/>
        <pc:sldMkLst>
          <pc:docMk/>
          <pc:sldMk cId="508534927" sldId="311"/>
        </pc:sldMkLst>
        <pc:spChg chg="del">
          <ac:chgData name="Selten,  H." userId="d17381e6-1b55-4d4f-90ea-cd6d98f1a312" providerId="ADAL" clId="{A9BCF7F5-8473-4FFD-BF48-BC759CA62D5F}" dt="2021-01-07T09:10:04.473" v="3" actId="478"/>
          <ac:spMkLst>
            <pc:docMk/>
            <pc:sldMk cId="508534927" sldId="311"/>
            <ac:spMk id="3" creationId="{00000000-0000-0000-0000-000000000000}"/>
          </ac:spMkLst>
        </pc:spChg>
        <pc:picChg chg="add mod">
          <ac:chgData name="Selten,  H." userId="d17381e6-1b55-4d4f-90ea-cd6d98f1a312" providerId="ADAL" clId="{A9BCF7F5-8473-4FFD-BF48-BC759CA62D5F}" dt="2021-01-07T09:10:07.875" v="6" actId="1076"/>
          <ac:picMkLst>
            <pc:docMk/>
            <pc:sldMk cId="508534927" sldId="311"/>
            <ac:picMk id="2" creationId="{6CCB9FBF-6AF6-4F61-A265-A560AE84455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7-1-2021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jml9O2pqbJAhUHsxQKHZd9BvIQjRwIBw&amp;url=https://nl.wikipedia.org/wiki/Gelijkvormigheid_(meetkunde)&amp;bvm=bv.108194040,d.d24&amp;psig=AFQjCNHaNNHdC1drrbzegOuitA-Y2KhW7A&amp;ust=1448359680136193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google.nl/url?sa=i&amp;rct=j&amp;q=&amp;esrc=s&amp;source=images&amp;cd=&amp;cad=rja&amp;uact=8&amp;ved=0ahUKEwiBsPi128nLAhVJCZoKHeEKBKgQjRwIBw&amp;url=http://www.ratio.ru.nl/cursus/design/public_html/hoeken/2_hoeken_berekenen.html&amp;bvm=bv.117218890,d.bGs&amp;psig=AFQjCNEUkS0qsTJqCzBUK-sr9AV0WdUEkg&amp;ust=145837259218465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hyperlink" Target="http://www.google.nl/url?sa=i&amp;rct=j&amp;q=&amp;esrc=s&amp;source=images&amp;cd=&amp;cad=rja&amp;uact=8&amp;ved=0ahUKEwj3ss-828nLAhXsFZoKHW3NBLAQjRwIBw&amp;url=http://www.davdata.nl/hoeken3hoek.html&amp;bvm=bv.117218890,d.bGs&amp;psig=AFQjCNEUkS0qsTJqCzBUK-sr9AV0WdUEkg&amp;ust=145837259218465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ahUKEwi36a7niMLJAhUCgA8KHYHYAE0QjRwIBw&amp;url=http://www.mathunited.nl/view?comp=h3-me1&amp;subcomp=h3-me12&amp;variant=m4a_view&amp;parent=www.math4all.nl/website/view.php?page=overzichten/havo-3&amp;repo=m4a&amp;item=explanation&amp;bvm=bv.108538919,d.ZWU&amp;psig=AFQjCNGO3a_1sJ0B0NxCBtdJpulHHjnuNg&amp;ust=144931377177254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Gelijkvormige figuren</a:t>
            </a:r>
          </a:p>
        </p:txBody>
      </p:sp>
      <p:pic>
        <p:nvPicPr>
          <p:cNvPr id="2050" name="Picture 2" descr="https://upload.wikimedia.org/wikipedia/commons/thumb/3/30/SimilarTriangles.jpg/220px-SimilarTriangl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484784"/>
            <a:ext cx="34016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827584" y="4149080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Overeenkomstige </a:t>
            </a:r>
            <a:r>
              <a:rPr lang="nl-NL" b="1" u="sng" dirty="0"/>
              <a:t>hoeken</a:t>
            </a:r>
            <a:r>
              <a:rPr lang="nl-NL" dirty="0"/>
              <a:t>, dat zijn?</a:t>
            </a:r>
          </a:p>
          <a:p>
            <a:endParaRPr lang="nl-NL" dirty="0"/>
          </a:p>
          <a:p>
            <a:r>
              <a:rPr lang="nl-NL" dirty="0"/>
              <a:t>Overeenkomstige </a:t>
            </a:r>
            <a:r>
              <a:rPr lang="nl-NL" b="1" u="sng" dirty="0"/>
              <a:t>zijden</a:t>
            </a:r>
            <a:r>
              <a:rPr lang="nl-NL" dirty="0"/>
              <a:t>, dat zijn? </a:t>
            </a:r>
          </a:p>
        </p:txBody>
      </p:sp>
    </p:spTree>
    <p:extLst>
      <p:ext uri="{BB962C8B-B14F-4D97-AF65-F5344CB8AC3E}">
        <p14:creationId xmlns:p14="http://schemas.microsoft.com/office/powerpoint/2010/main" val="257775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Overstaande Hoeken</a:t>
            </a:r>
          </a:p>
        </p:txBody>
      </p:sp>
      <p:pic>
        <p:nvPicPr>
          <p:cNvPr id="12290" name="Picture 2" descr="http://www.ratio.ru.nl/cursus/design/public_html/images/tek1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852936"/>
            <a:ext cx="285231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davdata.nl/hoeken3hoek/snijl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08920"/>
            <a:ext cx="425647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5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Vierhoeken en eigenschappen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8280920" cy="339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938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63794"/>
          <a:stretch/>
        </p:blipFill>
        <p:spPr>
          <a:xfrm>
            <a:off x="1835696" y="2348880"/>
            <a:ext cx="3840949" cy="2952328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6CCB9FBF-6AF6-4F61-A265-A560AE844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32656"/>
            <a:ext cx="6169807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3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Tekenen in dezelfde stand</a:t>
            </a:r>
          </a:p>
        </p:txBody>
      </p:sp>
      <p:pic>
        <p:nvPicPr>
          <p:cNvPr id="1026" name="Picture 2" descr="http://www.mathunited.nl/getresource?blob-key=AMIfv97FK1XE5CN_InqdFxTBJB26NFKRQmhVx8vZzYlEMAr6LWQgVA4G5RmYNpnc0nPxm7G1HWSEq3cGvf0VGayMkYr3EamE2-oYk5R3JOdRRH1EIeBUT4cb1hzslLeiWK72oWxNetB_pn_719ZFhr4WGRBTlccy8Ab2QL5v9YFxGNMy9TdM4TE%0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449037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5724128" y="1628800"/>
            <a:ext cx="2880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Welke 2 driehoeken zijn er gegeven?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Teken </a:t>
            </a:r>
            <a:r>
              <a:rPr lang="nl-NL"/>
              <a:t>beide driehoeken </a:t>
            </a:r>
            <a:r>
              <a:rPr lang="nl-NL" dirty="0"/>
              <a:t>in dezelfde stand (1tje moet er dus draaien)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Bereken vervolgens vergrotingsfactor op de bekende manier </a:t>
            </a:r>
          </a:p>
        </p:txBody>
      </p:sp>
    </p:spTree>
    <p:extLst>
      <p:ext uri="{BB962C8B-B14F-4D97-AF65-F5344CB8AC3E}">
        <p14:creationId xmlns:p14="http://schemas.microsoft.com/office/powerpoint/2010/main" val="400521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636912"/>
            <a:ext cx="6188883" cy="40595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nl-NL" dirty="0"/>
              <a:t>Rekenen met gelijkvormigheid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220072" y="908720"/>
            <a:ext cx="78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Beeld</a:t>
            </a:r>
          </a:p>
        </p:txBody>
      </p:sp>
      <p:cxnSp>
        <p:nvCxnSpPr>
          <p:cNvPr id="6" name="Rechte verbindingslijn 5"/>
          <p:cNvCxnSpPr/>
          <p:nvPr/>
        </p:nvCxnSpPr>
        <p:spPr>
          <a:xfrm>
            <a:off x="5292080" y="1340768"/>
            <a:ext cx="6480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5076056" y="1412776"/>
            <a:ext cx="118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Origineel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228184" y="1196752"/>
            <a:ext cx="226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= Vergrotingsfactor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54607" y="1151408"/>
            <a:ext cx="804579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Bereken de vergrotingsfactor door: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De vergrotingsfactor vermenigvuldig je met de overeenkomstige zijden</a:t>
            </a:r>
          </a:p>
          <a:p>
            <a:pPr marL="742950" lvl="1" indent="-285750">
              <a:buFont typeface="Arial"/>
              <a:buChar char="•"/>
            </a:pPr>
            <a:r>
              <a:rPr lang="nl-NL" dirty="0"/>
              <a:t>AC en EF zijn overeenkomstig, dus 13 x VF</a:t>
            </a:r>
          </a:p>
          <a:p>
            <a:pPr marL="742950" lvl="1" indent="-285750">
              <a:buFont typeface="Arial"/>
              <a:buChar char="•"/>
            </a:pPr>
            <a:r>
              <a:rPr lang="nl-NL" dirty="0"/>
              <a:t>BC en DE zijn overeenkomstig, dus 27 x VF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5652120" y="3140968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FF0000"/>
                </a:solidFill>
              </a:rPr>
              <a:t>Van het origineel weet je altijd alle zijden</a:t>
            </a:r>
          </a:p>
        </p:txBody>
      </p:sp>
    </p:spTree>
    <p:extLst>
      <p:ext uri="{BB962C8B-B14F-4D97-AF65-F5344CB8AC3E}">
        <p14:creationId xmlns:p14="http://schemas.microsoft.com/office/powerpoint/2010/main" val="2800491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 zijde CD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2813"/>
          <a:stretch/>
        </p:blipFill>
        <p:spPr>
          <a:xfrm>
            <a:off x="1403648" y="1988840"/>
            <a:ext cx="6305178" cy="313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1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18277" cy="914400"/>
          </a:xfrm>
        </p:spPr>
        <p:txBody>
          <a:bodyPr>
            <a:normAutofit fontScale="90000"/>
          </a:bodyPr>
          <a:lstStyle/>
          <a:p>
            <a:r>
              <a:rPr lang="nl-NL" dirty="0"/>
              <a:t>Tekenen van een driehoek </a:t>
            </a:r>
            <a:br>
              <a:rPr lang="nl-NL" dirty="0"/>
            </a:br>
            <a:r>
              <a:rPr lang="nl-NL" sz="2700" dirty="0"/>
              <a:t>(je weet alleen de zijdes)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4424" y="1484784"/>
            <a:ext cx="7610476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Van driehoek ABC zijn de zijdes bekend</a:t>
            </a:r>
          </a:p>
          <a:p>
            <a:r>
              <a:rPr lang="nl-NL" dirty="0"/>
              <a:t>AB= 10</a:t>
            </a:r>
          </a:p>
          <a:p>
            <a:r>
              <a:rPr lang="nl-NL" dirty="0"/>
              <a:t>AC= 15</a:t>
            </a:r>
          </a:p>
          <a:p>
            <a:r>
              <a:rPr lang="nl-NL" dirty="0"/>
              <a:t>BC= 18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Teken driehoek ABC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Teken lijnstuk AB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Meet met je passer 15 cm af en teken halve cirkel vanuit punt A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Doe hetzelfde maar nu voor lijnstuk BC, vanuit B</a:t>
            </a:r>
          </a:p>
        </p:txBody>
      </p:sp>
    </p:spTree>
    <p:extLst>
      <p:ext uri="{BB962C8B-B14F-4D97-AF65-F5344CB8AC3E}">
        <p14:creationId xmlns:p14="http://schemas.microsoft.com/office/powerpoint/2010/main" val="287972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548680"/>
            <a:ext cx="8913813" cy="914400"/>
          </a:xfrm>
        </p:spPr>
        <p:txBody>
          <a:bodyPr>
            <a:normAutofit fontScale="90000"/>
          </a:bodyPr>
          <a:lstStyle/>
          <a:p>
            <a:r>
              <a:rPr lang="nl-NL" dirty="0"/>
              <a:t>Tekenen van een driehoek </a:t>
            </a:r>
            <a:br>
              <a:rPr lang="nl-NL" dirty="0"/>
            </a:br>
            <a:r>
              <a:rPr lang="nl-NL" sz="2700" dirty="0"/>
              <a:t>(je weet 1 zijde en 2 hoeken)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700808"/>
            <a:ext cx="7610476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Van driehoek ABC is </a:t>
            </a:r>
          </a:p>
          <a:p>
            <a:r>
              <a:rPr lang="nl-NL" dirty="0"/>
              <a:t>AB=10 cm</a:t>
            </a:r>
          </a:p>
          <a:p>
            <a:r>
              <a:rPr lang="nl-NL" dirty="0"/>
              <a:t>Hoek A= 40 graden</a:t>
            </a:r>
          </a:p>
          <a:p>
            <a:r>
              <a:rPr lang="nl-NL" dirty="0"/>
              <a:t>Hoek B = 65 graden</a:t>
            </a:r>
          </a:p>
          <a:p>
            <a:pPr marL="0" indent="0">
              <a:buNone/>
            </a:pPr>
            <a:r>
              <a:rPr lang="nl-NL" dirty="0"/>
              <a:t>Teken driehoek ABC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Teken lijnstuk AB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Teken hoek A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Teken Hoek B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Zet letter C bij snijpunt</a:t>
            </a:r>
          </a:p>
        </p:txBody>
      </p:sp>
    </p:spTree>
    <p:extLst>
      <p:ext uri="{BB962C8B-B14F-4D97-AF65-F5344CB8AC3E}">
        <p14:creationId xmlns:p14="http://schemas.microsoft.com/office/powerpoint/2010/main" val="211924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teken je een figuur?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468760"/>
          </a:xfrm>
        </p:spPr>
        <p:txBody>
          <a:bodyPr/>
          <a:lstStyle/>
          <a:p>
            <a:r>
              <a:rPr lang="nl-NL" dirty="0"/>
              <a:t>Voordat je tekent, maak altijd een schets</a:t>
            </a:r>
          </a:p>
          <a:p>
            <a:r>
              <a:rPr lang="nl-NL" dirty="0"/>
              <a:t>Klopt de schets, teken hem dan netjes met potlood, en geodriehoek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611560" y="3284984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Samen opgave 20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6461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739898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57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452</TotalTime>
  <Words>220</Words>
  <Application>Microsoft Office PowerPoint</Application>
  <PresentationFormat>Diavoorstelling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Century Schoolbook</vt:lpstr>
      <vt:lpstr>Wingdings</vt:lpstr>
      <vt:lpstr>Wingdings 2</vt:lpstr>
      <vt:lpstr>Oriel</vt:lpstr>
      <vt:lpstr>Gelijkvormige figuren</vt:lpstr>
      <vt:lpstr>PowerPoint-presentatie</vt:lpstr>
      <vt:lpstr>Tekenen in dezelfde stand</vt:lpstr>
      <vt:lpstr>Rekenen met gelijkvormigheid</vt:lpstr>
      <vt:lpstr>Bereken zijde CD</vt:lpstr>
      <vt:lpstr>Tekenen van een driehoek  (je weet alleen de zijdes)</vt:lpstr>
      <vt:lpstr>Tekenen van een driehoek  (je weet 1 zijde en 2 hoeken)</vt:lpstr>
      <vt:lpstr>Hoe teken je een figuur?</vt:lpstr>
      <vt:lpstr>PowerPoint-presentatie</vt:lpstr>
      <vt:lpstr>Overstaande Hoeken</vt:lpstr>
      <vt:lpstr>Vierhoeken en eigenschappen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Selten,  H.</cp:lastModifiedBy>
  <cp:revision>59</cp:revision>
  <dcterms:created xsi:type="dcterms:W3CDTF">2015-02-25T10:58:09Z</dcterms:created>
  <dcterms:modified xsi:type="dcterms:W3CDTF">2021-01-07T09:10:16Z</dcterms:modified>
</cp:coreProperties>
</file>