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04" r:id="rId2"/>
    <p:sldId id="297" r:id="rId3"/>
    <p:sldId id="298" r:id="rId4"/>
    <p:sldId id="299" r:id="rId5"/>
    <p:sldId id="300" r:id="rId6"/>
    <p:sldId id="301" r:id="rId7"/>
    <p:sldId id="302" r:id="rId8"/>
    <p:sldId id="303" r:id="rId9"/>
    <p:sldId id="289" r:id="rId10"/>
    <p:sldId id="288" r:id="rId11"/>
    <p:sldId id="287" r:id="rId12"/>
    <p:sldId id="290" r:id="rId13"/>
    <p:sldId id="291" r:id="rId14"/>
    <p:sldId id="292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49BB053-A6B0-4762-B61E-762192A960B1}" v="3" dt="2021-01-14T09:14:09.31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3" autoAdjust="0"/>
    <p:restoredTop sz="94687" autoAdjust="0"/>
  </p:normalViewPr>
  <p:slideViewPr>
    <p:cSldViewPr>
      <p:cViewPr varScale="1">
        <p:scale>
          <a:sx n="74" d="100"/>
          <a:sy n="74" d="100"/>
        </p:scale>
        <p:origin x="544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rm" userId="d17381e6-1b55-4d4f-90ea-cd6d98f1a312" providerId="ADAL" clId="{D49BB053-A6B0-4762-B61E-762192A960B1}"/>
    <pc:docChg chg="custSel addSld delSld modSld sldOrd">
      <pc:chgData name="Harm" userId="d17381e6-1b55-4d4f-90ea-cd6d98f1a312" providerId="ADAL" clId="{D49BB053-A6B0-4762-B61E-762192A960B1}" dt="2021-01-14T09:28:50.872" v="28" actId="47"/>
      <pc:docMkLst>
        <pc:docMk/>
      </pc:docMkLst>
      <pc:sldChg chg="del">
        <pc:chgData name="Harm" userId="d17381e6-1b55-4d4f-90ea-cd6d98f1a312" providerId="ADAL" clId="{D49BB053-A6B0-4762-B61E-762192A960B1}" dt="2021-01-14T09:13:27.187" v="0" actId="47"/>
        <pc:sldMkLst>
          <pc:docMk/>
          <pc:sldMk cId="508853977" sldId="286"/>
        </pc:sldMkLst>
      </pc:sldChg>
      <pc:sldChg chg="del">
        <pc:chgData name="Harm" userId="d17381e6-1b55-4d4f-90ea-cd6d98f1a312" providerId="ADAL" clId="{D49BB053-A6B0-4762-B61E-762192A960B1}" dt="2021-01-14T09:28:50.872" v="28" actId="47"/>
        <pc:sldMkLst>
          <pc:docMk/>
          <pc:sldMk cId="3008764977" sldId="293"/>
        </pc:sldMkLst>
      </pc:sldChg>
      <pc:sldChg chg="del">
        <pc:chgData name="Harm" userId="d17381e6-1b55-4d4f-90ea-cd6d98f1a312" providerId="ADAL" clId="{D49BB053-A6B0-4762-B61E-762192A960B1}" dt="2021-01-14T09:28:50.872" v="28" actId="47"/>
        <pc:sldMkLst>
          <pc:docMk/>
          <pc:sldMk cId="1196586582" sldId="294"/>
        </pc:sldMkLst>
      </pc:sldChg>
      <pc:sldChg chg="del">
        <pc:chgData name="Harm" userId="d17381e6-1b55-4d4f-90ea-cd6d98f1a312" providerId="ADAL" clId="{D49BB053-A6B0-4762-B61E-762192A960B1}" dt="2021-01-14T09:28:50.872" v="28" actId="47"/>
        <pc:sldMkLst>
          <pc:docMk/>
          <pc:sldMk cId="685402044" sldId="295"/>
        </pc:sldMkLst>
      </pc:sldChg>
      <pc:sldChg chg="del">
        <pc:chgData name="Harm" userId="d17381e6-1b55-4d4f-90ea-cd6d98f1a312" providerId="ADAL" clId="{D49BB053-A6B0-4762-B61E-762192A960B1}" dt="2021-01-14T09:28:50.872" v="28" actId="47"/>
        <pc:sldMkLst>
          <pc:docMk/>
          <pc:sldMk cId="1975982286" sldId="296"/>
        </pc:sldMkLst>
      </pc:sldChg>
      <pc:sldChg chg="addSp modSp new mod ord">
        <pc:chgData name="Harm" userId="d17381e6-1b55-4d4f-90ea-cd6d98f1a312" providerId="ADAL" clId="{D49BB053-A6B0-4762-B61E-762192A960B1}" dt="2021-01-14T09:14:11.893" v="27"/>
        <pc:sldMkLst>
          <pc:docMk/>
          <pc:sldMk cId="2149711401" sldId="304"/>
        </pc:sldMkLst>
        <pc:spChg chg="mod">
          <ac:chgData name="Harm" userId="d17381e6-1b55-4d4f-90ea-cd6d98f1a312" providerId="ADAL" clId="{D49BB053-A6B0-4762-B61E-762192A960B1}" dt="2021-01-14T09:13:37.953" v="22" actId="20577"/>
          <ac:spMkLst>
            <pc:docMk/>
            <pc:sldMk cId="2149711401" sldId="304"/>
            <ac:spMk id="2" creationId="{BCF716C1-0281-404D-B05F-D55BA459142E}"/>
          </ac:spMkLst>
        </pc:spChg>
        <pc:picChg chg="add mod">
          <ac:chgData name="Harm" userId="d17381e6-1b55-4d4f-90ea-cd6d98f1a312" providerId="ADAL" clId="{D49BB053-A6B0-4762-B61E-762192A960B1}" dt="2021-01-14T09:14:09.316" v="25" actId="1076"/>
          <ac:picMkLst>
            <pc:docMk/>
            <pc:sldMk cId="2149711401" sldId="304"/>
            <ac:picMk id="2050" creationId="{587662B7-B39D-42C6-AA70-B99757159901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471687B-5D62-493F-9BC2-55144C682658}" type="datetimeFigureOut">
              <a:rPr lang="nl-NL" smtClean="0"/>
              <a:t>14-1-2021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nl-NL"/>
          </a:p>
        </p:txBody>
      </p:sp>
      <p:sp>
        <p:nvSpPr>
          <p:cNvPr id="10" name="Rechthoe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hthoe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hthoe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e verbindingslijn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Rechte verbindingslijn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Rechte verbindingslijn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hthoe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687B-5D62-493F-9BC2-55144C682658}" type="datetimeFigureOut">
              <a:rPr lang="nl-NL" smtClean="0"/>
              <a:t>14-1-2021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687B-5D62-493F-9BC2-55144C682658}" type="datetimeFigureOut">
              <a:rPr lang="nl-NL" smtClean="0"/>
              <a:t>14-1-2021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471687B-5D62-493F-9BC2-55144C682658}" type="datetimeFigureOut">
              <a:rPr lang="nl-NL" smtClean="0"/>
              <a:t>14-1-2021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471687B-5D62-493F-9BC2-55144C682658}" type="datetimeFigureOut">
              <a:rPr lang="nl-NL" smtClean="0"/>
              <a:t>14-1-2021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nl-NL"/>
          </a:p>
        </p:txBody>
      </p:sp>
      <p:sp>
        <p:nvSpPr>
          <p:cNvPr id="9" name="Rechthoe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echte verbindingslijn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Rechte verbindingslijn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hoe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hte verbindingslijn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687B-5D62-493F-9BC2-55144C682658}" type="datetimeFigureOut">
              <a:rPr lang="nl-NL" smtClean="0"/>
              <a:t>14-1-2021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687B-5D62-493F-9BC2-55144C682658}" type="datetimeFigureOut">
              <a:rPr lang="nl-NL" smtClean="0"/>
              <a:t>14-1-2021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471687B-5D62-493F-9BC2-55144C682658}" type="datetimeFigureOut">
              <a:rPr lang="nl-NL" smtClean="0"/>
              <a:t>14-1-2021</a:t>
            </a:fld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687B-5D62-493F-9BC2-55144C682658}" type="datetimeFigureOut">
              <a:rPr lang="nl-NL" smtClean="0"/>
              <a:t>14-1-2021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Tijdelijke aanduiding voor inhoud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21" name="Tijdelijke aanduiding voor datum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471687B-5D62-493F-9BC2-55144C682658}" type="datetimeFigureOut">
              <a:rPr lang="nl-NL" smtClean="0"/>
              <a:t>14-1-2021</a:t>
            </a:fld>
            <a:endParaRPr lang="nl-NL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23" name="Tijdelijke aanduiding voor voettekst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nl-NL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e verbindingslijn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Rechte verbindingslijn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Rechte verbindingslijn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Tijdelijke aanduiding voor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471687B-5D62-493F-9BC2-55144C682658}" type="datetimeFigureOut">
              <a:rPr lang="nl-NL" smtClean="0"/>
              <a:t>14-1-2021</a:t>
            </a:fld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21" name="Tijdelijke aanduiding voor voettekst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471687B-5D62-493F-9BC2-55144C682658}" type="datetimeFigureOut">
              <a:rPr lang="nl-NL" smtClean="0"/>
              <a:t>14-1-2021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hthoe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hyperlink" Target="http://www.google.nl/url?sa=i&amp;rct=j&amp;q=&amp;esrc=s&amp;source=images&amp;cd=&amp;cad=rja&amp;uact=8&amp;ved=0ahUKEwiBsPi128nLAhVJCZoKHeEKBKgQjRwIBw&amp;url=http://www.ratio.ru.nl/cursus/design/public_html/hoeken/2_hoeken_berekenen.html&amp;bvm=bv.117218890,d.bGs&amp;psig=AFQjCNEUkS0qsTJqCzBUK-sr9AV0WdUEkg&amp;ust=1458372592184655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gif"/><Relationship Id="rId4" Type="http://schemas.openxmlformats.org/officeDocument/2006/relationships/hyperlink" Target="http://www.google.nl/url?sa=i&amp;rct=j&amp;q=&amp;esrc=s&amp;source=images&amp;cd=&amp;cad=rja&amp;uact=8&amp;ved=0ahUKEwj3ss-828nLAhXsFZoKHW3NBLAQjRwIBw&amp;url=http://www.davdata.nl/hoeken3hoek.html&amp;bvm=bv.117218890,d.bGs&amp;psig=AFQjCNEUkS0qsTJqCzBUK-sr9AV0WdUEkg&amp;ust=1458372592184655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hyperlink" Target="http://www.google.nl/url?sa=i&amp;rct=j&amp;q=&amp;esrc=s&amp;source=images&amp;cd=&amp;cad=rja&amp;uact=8&amp;ved=0ahUKEwjFobLv2cnLAhVoApoKHRifC7QQjRwIBw&amp;url=http://wiskundewijzer.nl/oppervlakte.html&amp;bvm=bv.117218890,d.bGs&amp;psig=AFQjCNGCz1PPk3De9SetcbHMdZ-Q4mRqdg&amp;ust=1458372169881442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hyperlink" Target="http://www.google.nl/url?sa=i&amp;rct=j&amp;q=&amp;esrc=s&amp;source=images&amp;cd=&amp;cad=rja&amp;uact=8&amp;ved=0ahUKEwjYqMmG2snLAhWBE5oKHZBjCLEQjRwIBw&amp;url=http://www.dr-aart.nl/Meetkunde-driehoeken.html&amp;bvm=bv.117218890,d.bGs&amp;psig=AFQjCNGCz1PPk3De9SetcbHMdZ-Q4mRqdg&amp;ust=1458372169881442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hyperlink" Target="http://www.google.nl/url?sa=i&amp;rct=j&amp;q=&amp;esrc=s&amp;source=images&amp;cd=&amp;cad=rja&amp;uact=8&amp;ved=0ahUKEwjDqrjLsNvLAhXCZA8KHUDnB5AQjRwIBw&amp;url=http://wiskundewijzer.nl/oppervlakte.html&amp;bvm=bv.117868183,d.ZWU&amp;psig=AFQjCNFLvpKOqWBmOzoFEnl3VOPZV__WWQ&amp;ust=1458979570980963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s://www.google.nl/url?sa=i&amp;rct=j&amp;q=&amp;esrc=s&amp;source=images&amp;cd=&amp;cad=rja&amp;uact=8&amp;ved=0ahUKEwiEvdedsdvLAhVC6Q4KHdQLBgsQjRwIBw&amp;url=https://www.youtube.com/watch?v=tMGK5b_9htk&amp;bvm=bv.117868183,d.ZWU&amp;psig=AFQjCNG0U6RWtnWmtfkT1Y3oP4i7b8IG5Q&amp;ust=1458979673133154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www.google.nl/url?sa=i&amp;rct=j&amp;q=&amp;esrc=s&amp;source=images&amp;cd=&amp;cad=rja&amp;uact=8&amp;ved=0ahUKEwit79OB28nLAhWmDpoKHcApB68QjRwIBw&amp;url=http://www.wiskundewijzer.com/f_en_z_hoeken.html&amp;bvm=bv.117218890,d.bGs&amp;psig=AFQjCNHuhMgg7b-zyYQaSs8Rza7ulC9T-A&amp;ust=1458372482432501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google.nl/url?sa=i&amp;rct=j&amp;q=&amp;esrc=s&amp;source=images&amp;cd=&amp;cad=rja&amp;uact=8&amp;ved=0ahUKEwjHrPeZ28nLAhXKCJoKHbTIBGMQjRwIBw&amp;url=http://www.dr-aart.nl/Meetkunde-hoeken.html&amp;bvm=bv.117218890,d.bGs&amp;psig=AFQjCNHuhMgg7b-zyYQaSs8Rza7ulC9T-A&amp;ust=145837248243250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google.nl/url?sa=i&amp;rct=j&amp;q=&amp;esrc=s&amp;source=images&amp;cd=&amp;cad=rja&amp;uact=8&amp;ved=0ahUKEwjjzvyrv_7LAhWB7BQKHcmlBJIQjRwIBw&amp;url=http://www.dr-aart.nl/Meetkunde-hoeken.html&amp;bvm=bv.118817766,d.dmo&amp;psig=AFQjCNEZjC0fSpLMMNmn3OFU5lcHrJEm_w&amp;ust=1460186108925784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nl/url?sa=i&amp;rct=j&amp;q=&amp;esrc=s&amp;source=images&amp;cd=&amp;cad=rja&amp;uact=8&amp;ved=0ahUKEwians_Kv_7LAhVLXRQKHWBUCG4QjRwIBw&amp;url=http://www.mathunited.nl/MathUnited/view?comp=hv-me4&amp;subcomp=hv-me44&amp;variant=m4a_view&amp;repo=m4a&amp;item=example&amp;num=2&amp;bvm=bv.118817766,d.dmo&amp;psig=AFQjCNEZjC0fSpLMMNmn3OFU5lcHrJEm_w&amp;ust=1460186108925784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hyperlink" Target="http://www.google.nl/url?sa=i&amp;rct=j&amp;q=&amp;esrc=s&amp;source=images&amp;cd=&amp;cad=rja&amp;uact=8&amp;ved=0ahUKEwiF7Jfcs9vLAhWL6xoKHVI3Au8QjRwIBw&amp;url=http://home.online.nl/rvdwurff/wiskunde/pag%20B1/hoeken%20en%20afstanden-o.htm&amp;bvm=bv.117868183,d.ZWU&amp;psig=AFQjCNErdHmeEzky2yCjyHD0LoNO9r0q_A&amp;ust=1458980406664655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nl/url?sa=i&amp;rct=j&amp;q=&amp;esrc=s&amp;source=images&amp;cd=&amp;cad=rja&amp;uact=8&amp;ved=0ahUKEwjlusX7s9vLAhWFuBoKHRaPCPIQjRwIBw&amp;url=http://www.wiskunde.net/antwoorden-110/vmbo/hoeken-berekenen-in-vlakke-figuren.html&amp;bvm=bv.117868183,d.ZWU&amp;psig=AFQjCNHQKbVn2K2QTHCSduuwvwkdLfHowQ&amp;ust=1458980464165288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F716C1-0281-404D-B05F-D55BA4591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Overstaande hoeken</a:t>
            </a:r>
          </a:p>
        </p:txBody>
      </p:sp>
      <p:pic>
        <p:nvPicPr>
          <p:cNvPr id="2050" name="Picture 2" descr="Slimleren - Gelijkvormigheid - gebruik maken van overstaande hoeken, F- hoeken en Z">
            <a:extLst>
              <a:ext uri="{FF2B5EF4-FFF2-40B4-BE49-F238E27FC236}">
                <a16:creationId xmlns:a16="http://schemas.microsoft.com/office/drawing/2014/main" id="{587662B7-B39D-42C6-AA70-B997571599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365104" cy="436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97114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Overstaande Hoeken</a:t>
            </a:r>
          </a:p>
        </p:txBody>
      </p:sp>
      <p:pic>
        <p:nvPicPr>
          <p:cNvPr id="12290" name="Picture 2" descr="http://www.ratio.ru.nl/cursus/design/public_html/images/tek11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1" y="2852936"/>
            <a:ext cx="2852317" cy="22322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://www.davdata.nl/hoeken3hoek/snijl.gif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708920"/>
            <a:ext cx="4256471" cy="27363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2553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Vierhoeken en eigenschappen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08920"/>
            <a:ext cx="8280920" cy="3399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59386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Oppervlakte driehoek</a:t>
            </a:r>
          </a:p>
        </p:txBody>
      </p:sp>
      <p:pic>
        <p:nvPicPr>
          <p:cNvPr id="7170" name="Picture 2" descr="http://wiskundewijzer.nl/opp_driehoek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36912"/>
            <a:ext cx="4248472" cy="38279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www.dr-aart.nl/Meetkunde_bestanden/Driehoeken7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068960"/>
            <a:ext cx="2206885" cy="20720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08792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Oppervlakte parallellogram</a:t>
            </a:r>
          </a:p>
        </p:txBody>
      </p:sp>
      <p:pic>
        <p:nvPicPr>
          <p:cNvPr id="2050" name="Picture 2" descr="http://wiskundewijzer.nl/opp_parm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132856"/>
            <a:ext cx="6194754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72314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Tekenen hoogtelijn</a:t>
            </a:r>
          </a:p>
        </p:txBody>
      </p:sp>
      <p:pic>
        <p:nvPicPr>
          <p:cNvPr id="4098" name="Picture 2" descr="https://i.ytimg.com/vi/tMGK5b_9htk/maxresdefault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863" b="22216"/>
          <a:stretch/>
        </p:blipFill>
        <p:spPr bwMode="auto">
          <a:xfrm>
            <a:off x="323528" y="2348880"/>
            <a:ext cx="6022153" cy="3059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5724128" y="4437112"/>
            <a:ext cx="31683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Hoogtelijn altijd loodrecht op zijde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Hoogtelijn tot hoogste punt van driehoek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Je tekent een hoogtelijn vanuit een hoekpunt</a:t>
            </a:r>
          </a:p>
        </p:txBody>
      </p:sp>
    </p:spTree>
    <p:extLst>
      <p:ext uri="{BB962C8B-B14F-4D97-AF65-F5344CB8AC3E}">
        <p14:creationId xmlns:p14="http://schemas.microsoft.com/office/powerpoint/2010/main" val="2051928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 en F Hoeken</a:t>
            </a:r>
          </a:p>
        </p:txBody>
      </p:sp>
      <p:pic>
        <p:nvPicPr>
          <p:cNvPr id="9218" name="Picture 2" descr="http://www.wiskundewijzer.com/z_enf_hoeken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636912"/>
            <a:ext cx="5629275" cy="3352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5779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Vervolg Z en F hoeken</a:t>
            </a:r>
          </a:p>
        </p:txBody>
      </p:sp>
      <p:pic>
        <p:nvPicPr>
          <p:cNvPr id="10242" name="Picture 2" descr="http://www.dr-aart.nl/Meetkunde_bestanden/ZF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36912"/>
            <a:ext cx="6312261" cy="30243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90706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Hoeken Regels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204864"/>
            <a:ext cx="7010400" cy="417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4703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Bepaal alle hoeken</a:t>
            </a:r>
          </a:p>
        </p:txBody>
      </p:sp>
      <p:pic>
        <p:nvPicPr>
          <p:cNvPr id="1026" name="Picture 2" descr="http://www.dr-aart.nl/Meetkunde_bestanden/Hoeken8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1574" y="2492896"/>
            <a:ext cx="3210545" cy="3076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1093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Hoek A1= 45 graden, los de rest op</a:t>
            </a:r>
          </a:p>
        </p:txBody>
      </p:sp>
      <p:pic>
        <p:nvPicPr>
          <p:cNvPr id="2050" name="Picture 2" descr="http://www.mathunited.nl/getresource?blob-key=AMIfv94XETTqIcnLjTDekKvYD8EIiGwVScPCmF6mY9bzSdEKJlrjxn_wRTP-CGR7X9krELvav_dM7Ej9RYPTmk2R0UQhW3XXNTpacMXZcbT7cblixrMKqeQmWo5-gZafbrcxeCuFWvEyo5CADaFq411UYIF_di4lxUbN-21r_hVGrQ1IjuQDsJI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534626"/>
            <a:ext cx="4775937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7630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Bepaal alle hoeken </a:t>
            </a:r>
          </a:p>
        </p:txBody>
      </p:sp>
      <p:pic>
        <p:nvPicPr>
          <p:cNvPr id="7170" name="Picture 2" descr="http://home.online.nl/rvdwurff/figuren/figuren%20C/c25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348880"/>
            <a:ext cx="4032448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3282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Bepaal alle hoeken </a:t>
            </a:r>
          </a:p>
        </p:txBody>
      </p:sp>
      <p:pic>
        <p:nvPicPr>
          <p:cNvPr id="8194" name="Picture 2" descr="http://www.wiskunde.net/images/uitwerkingen/hoeken-berekenen-in-vlakke-figuren-110-11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5" y="2564904"/>
            <a:ext cx="6944769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16941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836712"/>
            <a:ext cx="7398986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1571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448</TotalTime>
  <Words>61</Words>
  <Application>Microsoft Office PowerPoint</Application>
  <PresentationFormat>Diavoorstelling (4:3)</PresentationFormat>
  <Paragraphs>16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9" baseType="lpstr">
      <vt:lpstr>Arial</vt:lpstr>
      <vt:lpstr>Century Schoolbook</vt:lpstr>
      <vt:lpstr>Wingdings</vt:lpstr>
      <vt:lpstr>Wingdings 2</vt:lpstr>
      <vt:lpstr>Oriel</vt:lpstr>
      <vt:lpstr>Overstaande hoeken</vt:lpstr>
      <vt:lpstr>Z en F Hoeken</vt:lpstr>
      <vt:lpstr>Vervolg Z en F hoeken</vt:lpstr>
      <vt:lpstr>Hoeken Regels </vt:lpstr>
      <vt:lpstr>Bepaal alle hoeken</vt:lpstr>
      <vt:lpstr>Hoek A1= 45 graden, los de rest op</vt:lpstr>
      <vt:lpstr>Bepaal alle hoeken </vt:lpstr>
      <vt:lpstr>Bepaal alle hoeken </vt:lpstr>
      <vt:lpstr>PowerPoint-presentatie</vt:lpstr>
      <vt:lpstr>Overstaande Hoeken</vt:lpstr>
      <vt:lpstr>Vierhoeken en eigenschappen</vt:lpstr>
      <vt:lpstr>Oppervlakte driehoek</vt:lpstr>
      <vt:lpstr>Oppervlakte parallellogram</vt:lpstr>
      <vt:lpstr>Tekenen hoogtelijn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Klas 2a2; 1e uur Wiskunde</dc:title>
  <dc:creator>Citadel</dc:creator>
  <cp:lastModifiedBy>Harm Selten</cp:lastModifiedBy>
  <cp:revision>53</cp:revision>
  <dcterms:created xsi:type="dcterms:W3CDTF">2015-02-25T10:58:09Z</dcterms:created>
  <dcterms:modified xsi:type="dcterms:W3CDTF">2021-01-14T09:28:54Z</dcterms:modified>
</cp:coreProperties>
</file>