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4"/>
  </p:notesMasterIdLst>
  <p:sldIdLst>
    <p:sldId id="256" r:id="rId2"/>
    <p:sldId id="257" r:id="rId3"/>
    <p:sldId id="258" r:id="rId4"/>
    <p:sldId id="261" r:id="rId5"/>
    <p:sldId id="259" r:id="rId6"/>
    <p:sldId id="262" r:id="rId7"/>
    <p:sldId id="269" r:id="rId8"/>
    <p:sldId id="268" r:id="rId9"/>
    <p:sldId id="276" r:id="rId10"/>
    <p:sldId id="293" r:id="rId11"/>
    <p:sldId id="292" r:id="rId12"/>
    <p:sldId id="294" r:id="rId13"/>
    <p:sldId id="295" r:id="rId14"/>
    <p:sldId id="281" r:id="rId15"/>
    <p:sldId id="296" r:id="rId16"/>
    <p:sldId id="289" r:id="rId17"/>
    <p:sldId id="297" r:id="rId18"/>
    <p:sldId id="298" r:id="rId19"/>
    <p:sldId id="290" r:id="rId20"/>
    <p:sldId id="270" r:id="rId21"/>
    <p:sldId id="299" r:id="rId22"/>
    <p:sldId id="300" r:id="rId23"/>
    <p:sldId id="266" r:id="rId24"/>
    <p:sldId id="301" r:id="rId25"/>
    <p:sldId id="278" r:id="rId26"/>
    <p:sldId id="280" r:id="rId27"/>
    <p:sldId id="302" r:id="rId28"/>
    <p:sldId id="260" r:id="rId29"/>
    <p:sldId id="263" r:id="rId30"/>
    <p:sldId id="264" r:id="rId31"/>
    <p:sldId id="265" r:id="rId32"/>
    <p:sldId id="291" r:id="rId33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9A7AEE9-9D05-411F-89D9-1AF6765591C9}" v="53" dt="2022-04-04T16:34:42.77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3" d="100"/>
          <a:sy n="63" d="100"/>
        </p:scale>
        <p:origin x="80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microsoft.com/office/2015/10/relationships/revisionInfo" Target="revisionInfo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56CCC9-CE2B-44DE-A39F-2BCEE41D7614}" type="datetimeFigureOut">
              <a:rPr lang="nl-NL" smtClean="0"/>
              <a:t>4-4-2022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7FAA12-13D4-4D08-A0E7-426E188CB80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742772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5D88790-4461-4D74-B33E-07762D0FD34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4A3764DD-5131-49C6-8EF8-358BEA2641C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B9A178DA-BCB8-45C2-BA2B-9D08E0CE1A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4A931-CC78-40B6-8DBE-1EB24861428C}" type="datetime1">
              <a:rPr lang="nl-NL" smtClean="0"/>
              <a:t>4-4-2022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B18671E7-9DF1-4159-AE19-F272C63300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Udens College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5D5DFDE0-7135-4426-AD12-09C65AB928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7F891-7B1F-4860-8150-A1333263218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589602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B96DEDE-0D8C-4AEC-80F9-195D13925A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12F51E74-D14E-4DBB-BCA4-A2E1094B25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257FD81A-55EF-49E5-98AE-542E103FE2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B16B1-0C88-40C5-8282-9806AAFF3603}" type="datetime1">
              <a:rPr lang="nl-NL" smtClean="0"/>
              <a:t>4-4-2022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B4A9B5ED-384D-4E47-84FE-0740434449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Udens College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A7584E30-EE4D-40AE-A1F4-5E4FDCF82C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7F891-7B1F-4860-8150-A1333263218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824661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56397277-6322-4E18-9C07-49BFADDC1D6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3E32FB33-3CF8-4929-AFC3-8B8AC2C45A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7A92EFE-C05D-4B4E-B726-1975541EA9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630D8-860C-4D42-9EA7-15BCCBF552E4}" type="datetime1">
              <a:rPr lang="nl-NL" smtClean="0"/>
              <a:t>4-4-2022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393C3282-C483-4354-89D0-C0B5F2AB55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Udens College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CD8FCCBC-47A4-4FFC-B2D6-7C4704D2C1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7F891-7B1F-4860-8150-A1333263218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759941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7FEA5D5-B1DA-4A3C-89A3-3A10207FB4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AC6223B-F103-444F-B155-80E71EAA94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277CC01A-7E67-4634-B3C7-F5D093062D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70857-FADA-4B5C-ABAC-DBC7C2F1568E}" type="datetime1">
              <a:rPr lang="nl-NL" smtClean="0"/>
              <a:t>4-4-2022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16570BB0-71CF-42A3-93E8-AB591993AC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Udens College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02402B81-63F6-44F9-ADF5-1F919F4041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7F891-7B1F-4860-8150-A1333263218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373588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76DB4DD-22FB-4BB5-878C-018F986645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F701C41E-9BDB-4FCD-9573-850F8BEAE82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C724AA5-8CF1-4BE2-ABD1-51DEB4990D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3500A-4CF9-4A09-B476-5B950DD06185}" type="datetime1">
              <a:rPr lang="nl-NL" smtClean="0"/>
              <a:t>4-4-2022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3D0401C-3298-4164-BB6F-4C45C94821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Udens College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7A775428-BB40-4257-ADDA-1853109B9B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7F891-7B1F-4860-8150-A1333263218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549061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D5C13A9-6A76-4F72-A119-A4CC32AC0E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9F3E926-017F-4FEA-9C54-9DD6344C4A1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A124024D-2E5E-488C-AB65-2303D3F45A6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430A755C-9B63-4A24-961C-A326A25C0D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11C2D-736C-4292-A7AE-B0D03DCC54EA}" type="datetime1">
              <a:rPr lang="nl-NL" smtClean="0"/>
              <a:t>4-4-2022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122B6F8D-3CA1-4027-B257-DD080D99F7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Udens College</a:t>
            </a:r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9750EF6F-DF11-4EA4-A62F-2654243628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7F891-7B1F-4860-8150-A1333263218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124452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6FB4905-4533-4DBC-BBA3-BBDD9994FE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B8B176E0-6644-4767-AD86-BA07C83FB8C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0B384E0C-159A-445C-A27B-9DC1168070F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A80522D0-5285-4A33-9B4F-734CC7C88F3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27AF8B8B-9088-4055-BD17-2F9D3C01CBB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2C081979-DD5A-4F73-8E59-512F393C7D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05ECD-E86E-4430-9CD4-E96AC4E5D38B}" type="datetime1">
              <a:rPr lang="nl-NL" smtClean="0"/>
              <a:t>4-4-2022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5C194100-07E8-47E5-A9BA-387EC45930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Udens College</a:t>
            </a:r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F3BA39F-46E6-4BC2-8014-1CBCC7A177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7F891-7B1F-4860-8150-A1333263218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783373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A56FB8D-8FF4-43E8-8C14-D86A9627CE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735AA2FF-E649-4A6C-B3F8-D1D245B2E1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4ABA4-3652-4D09-8F1F-57D41ACCF191}" type="datetime1">
              <a:rPr lang="nl-NL" smtClean="0"/>
              <a:t>4-4-2022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1824E96B-635E-479F-A7D7-BADE29AC9B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Udens College</a:t>
            </a: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10C04A5A-3436-4B7A-B1C5-61095E871E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7F891-7B1F-4860-8150-A1333263218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228029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C30D5805-CF84-46D6-8093-E8A8858328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00517-60B4-44ED-AAFA-858D37E77993}" type="datetime1">
              <a:rPr lang="nl-NL" smtClean="0"/>
              <a:t>4-4-2022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7F1F2614-2730-4ADB-8D01-5A3565AF15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Udens College</a:t>
            </a:r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735D8BBD-1585-4A7F-B34F-33AFE382CA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7F891-7B1F-4860-8150-A1333263218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006236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DB81993-3C91-4556-89BE-194EA7E8DC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E2066E3-0C0D-4D72-B36D-CC484B929A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A1F2CB39-0A4F-45A5-925C-501A6A25047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CBB1BBD5-7A60-4DA9-BB14-F70A842F4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7C5B5-140A-4207-A281-EFD728F896BA}" type="datetime1">
              <a:rPr lang="nl-NL" smtClean="0"/>
              <a:t>4-4-2022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A2B3AB53-FF14-4565-AF9B-8673C9020E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Udens College</a:t>
            </a:r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E879F3F1-003A-4387-A434-B95FD2794F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7F891-7B1F-4860-8150-A1333263218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424918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C7C88EA-DE40-4F12-895A-120846ABD1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DE3588E2-0B32-46BA-A632-5C342AFFE83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F4A327B6-2E5A-41DD-9BCC-169370F1B06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0EC7EAF6-CC32-43AA-9F8A-D431C404B4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5D5C8-DEFF-44E3-9119-5FEF6938ECD0}" type="datetime1">
              <a:rPr lang="nl-NL" smtClean="0"/>
              <a:t>4-4-2022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D95E84B1-6FCB-4609-A1A2-F188A86754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Udens College</a:t>
            </a:r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F398EB13-F2E8-4535-A656-987BAE668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7F891-7B1F-4860-8150-A1333263218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25953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1368879B-1644-4597-88DD-DCFE27901D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E0CDF2C3-E8B5-4932-BA14-F2262186C90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B2FB29AB-BBFC-4B24-AC90-3999DFEB864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74758D-F756-4A0C-B4D2-76472CABF2BE}" type="datetime1">
              <a:rPr lang="nl-NL" smtClean="0"/>
              <a:t>4-4-2022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83026C4-7566-407B-83B6-C097CB9F574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nl-NL"/>
              <a:t>Udens College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4C3F7CA4-3518-4438-A25C-421AA593D92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67F891-7B1F-4860-8150-A1333263218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072792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5B4B62A-400F-48C4-A1FC-E5436BF7206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T4 Samenvatting meetkunde 1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8E18671C-F5E3-4F9D-B965-A63E7324333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Vlakke meetkunde</a:t>
            </a:r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8B3FD761-FF19-4B25-B5A3-752B344375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Udens College</a:t>
            </a: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CDA09796-2118-4786-8FB3-72735FFEB0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7F891-7B1F-4860-8150-A13332632188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171768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314C585-46EE-4972-B39E-311D46ACFB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2 Pythagoras</a:t>
            </a:r>
          </a:p>
        </p:txBody>
      </p:sp>
      <p:pic>
        <p:nvPicPr>
          <p:cNvPr id="3074" name="Picture 2" descr="Hoe Werkt de Stelling van Pythagoras? (Uitleg + Voorbeelden)">
            <a:extLst>
              <a:ext uri="{FF2B5EF4-FFF2-40B4-BE49-F238E27FC236}">
                <a16:creationId xmlns:a16="http://schemas.microsoft.com/office/drawing/2014/main" id="{4C368740-8073-4ABF-B05B-62A35D39E56F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9920" y="2732419"/>
            <a:ext cx="8200067" cy="24796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308D7981-4874-4EB1-B393-B1C68707EF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Udens College</a:t>
            </a: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A38F203A-CE62-410A-A872-B45B862B7F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7F891-7B1F-4860-8150-A13332632188}" type="slidenum">
              <a:rPr lang="nl-NL" smtClean="0"/>
              <a:t>10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502004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5688359-BF6A-43D4-8F3C-469B2C356F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2 Pythagoras</a:t>
            </a:r>
          </a:p>
        </p:txBody>
      </p:sp>
      <p:pic>
        <p:nvPicPr>
          <p:cNvPr id="2050" name="Picture 2" descr="Pythagoras: afbeeldingen, stockfoto's en vectoren | Shutterstock">
            <a:extLst>
              <a:ext uri="{FF2B5EF4-FFF2-40B4-BE49-F238E27FC236}">
                <a16:creationId xmlns:a16="http://schemas.microsoft.com/office/drawing/2014/main" id="{E3CB343F-ED18-4F20-978A-9F07ECC74289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0879" y="2280632"/>
            <a:ext cx="3725367" cy="40185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223C3364-1DEF-4505-B406-ACB0AF4914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Udens College</a:t>
            </a: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43B6D1A0-D4DA-4583-AF19-D9640CA351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7F891-7B1F-4860-8150-A13332632188}" type="slidenum">
              <a:rPr lang="nl-NL" smtClean="0"/>
              <a:t>11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9148808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5D5F28C-3107-4D8C-9279-27B675783F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2 Pythagoras (</a:t>
            </a:r>
            <a:r>
              <a:rPr lang="nl-NL" dirty="0" err="1"/>
              <a:t>vb</a:t>
            </a:r>
            <a:r>
              <a:rPr lang="nl-NL" dirty="0"/>
              <a:t> 1)</a:t>
            </a:r>
          </a:p>
        </p:txBody>
      </p:sp>
      <p:pic>
        <p:nvPicPr>
          <p:cNvPr id="4098" name="Picture 2" descr="6.1 Rechthoekige driehoeken [1] - PDF Free Download">
            <a:extLst>
              <a:ext uri="{FF2B5EF4-FFF2-40B4-BE49-F238E27FC236}">
                <a16:creationId xmlns:a16="http://schemas.microsoft.com/office/drawing/2014/main" id="{248C3514-B5E1-49D1-BA40-2C6CBC89CD58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6960" y="1690688"/>
            <a:ext cx="6658610" cy="43928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ACDAA278-7A65-4F12-B1DE-C0C69A7A91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Udens College</a:t>
            </a: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3E8C88AE-4B61-43B8-B1E5-FDC866FEDE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7F891-7B1F-4860-8150-A13332632188}" type="slidenum">
              <a:rPr lang="nl-NL" smtClean="0"/>
              <a:t>12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369811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7E7B05A-38AD-4727-9AC6-03742FFADC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2 Pythagoras (</a:t>
            </a:r>
            <a:r>
              <a:rPr lang="nl-NL" dirty="0" err="1"/>
              <a:t>vb</a:t>
            </a:r>
            <a:r>
              <a:rPr lang="nl-NL" dirty="0"/>
              <a:t> 2) </a:t>
            </a:r>
          </a:p>
        </p:txBody>
      </p:sp>
      <p:pic>
        <p:nvPicPr>
          <p:cNvPr id="6146" name="Picture 2" descr="Stelling van Pythagoras schema gebruiken - Ashram">
            <a:extLst>
              <a:ext uri="{FF2B5EF4-FFF2-40B4-BE49-F238E27FC236}">
                <a16:creationId xmlns:a16="http://schemas.microsoft.com/office/drawing/2014/main" id="{2AC5449A-9B06-486A-849D-AFBF5D7033E5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3040" y="1825625"/>
            <a:ext cx="3881119" cy="4437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C62724C7-4EB7-4EB4-A09F-7AFF49CEB3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Udens College</a:t>
            </a: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EFAAE429-A0B6-401E-BD75-B096B53F91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7F891-7B1F-4860-8150-A13332632188}" type="slidenum">
              <a:rPr lang="nl-NL" smtClean="0"/>
              <a:t>13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6745776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A2DACF3-3239-49D4-B085-9BAA0AD9B2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3 Oppervlakte driehoek</a:t>
            </a:r>
          </a:p>
        </p:txBody>
      </p:sp>
      <p:pic>
        <p:nvPicPr>
          <p:cNvPr id="5" name="Tijdelijke aanduiding voor inhoud 4">
            <a:extLst>
              <a:ext uri="{FF2B5EF4-FFF2-40B4-BE49-F238E27FC236}">
                <a16:creationId xmlns:a16="http://schemas.microsoft.com/office/drawing/2014/main" id="{D31FFAF7-D7A5-4DEA-8D34-B2B127AF5D5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904394" y="1825625"/>
            <a:ext cx="6383212" cy="4351338"/>
          </a:xfrm>
        </p:spPr>
      </p:pic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79BD8748-208B-4DC6-BD45-C2D414705C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Udens College</a:t>
            </a:r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D2818EA1-3FDC-4F7C-AFF1-22CE547656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7F891-7B1F-4860-8150-A13332632188}" type="slidenum">
              <a:rPr lang="nl-NL" smtClean="0"/>
              <a:t>14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9754370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26F5FCE-A1A2-4D6B-A3EA-9921330B0C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3 Oppervlakte driehoek</a:t>
            </a:r>
          </a:p>
        </p:txBody>
      </p:sp>
      <p:pic>
        <p:nvPicPr>
          <p:cNvPr id="7170" name="Picture 2" descr="2VMBO-tl - Lesmateriaal - Wikiwijs">
            <a:extLst>
              <a:ext uri="{FF2B5EF4-FFF2-40B4-BE49-F238E27FC236}">
                <a16:creationId xmlns:a16="http://schemas.microsoft.com/office/drawing/2014/main" id="{92EACB6F-7C2A-478B-B86E-48CD9DD25143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0087" y="1930302"/>
            <a:ext cx="7016361" cy="44196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067C7D73-6E9F-49F2-A95D-0BD47A1FF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Udens College</a:t>
            </a: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B24430FD-A3FB-4108-8503-ABA0F928FF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7F891-7B1F-4860-8150-A13332632188}" type="slidenum">
              <a:rPr lang="nl-NL" smtClean="0"/>
              <a:t>15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226153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6111BAC-7A82-48EA-9560-F427492BB3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4 Vergroten</a:t>
            </a:r>
          </a:p>
        </p:txBody>
      </p:sp>
      <p:pic>
        <p:nvPicPr>
          <p:cNvPr id="5" name="Tijdelijke aanduiding voor inhoud 4">
            <a:extLst>
              <a:ext uri="{FF2B5EF4-FFF2-40B4-BE49-F238E27FC236}">
                <a16:creationId xmlns:a16="http://schemas.microsoft.com/office/drawing/2014/main" id="{DFA45000-7219-47C7-B05D-3B118F76150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82240" y="1574924"/>
            <a:ext cx="6786879" cy="4803656"/>
          </a:xfrm>
        </p:spPr>
      </p:pic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2C32F5A0-94CF-4969-8632-1165F4FF7A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Udens College</a:t>
            </a:r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6498D9F2-4C78-47B1-8D9F-DBC1061A25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7F891-7B1F-4860-8150-A13332632188}" type="slidenum">
              <a:rPr lang="nl-NL" smtClean="0"/>
              <a:t>16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2827320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DB96CD3-6783-4593-9582-6917F0905E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4 Vergroten</a:t>
            </a:r>
          </a:p>
        </p:txBody>
      </p:sp>
      <p:pic>
        <p:nvPicPr>
          <p:cNvPr id="8194" name="Picture 2" descr="Vergroten met factor van oppervlaktes">
            <a:extLst>
              <a:ext uri="{FF2B5EF4-FFF2-40B4-BE49-F238E27FC236}">
                <a16:creationId xmlns:a16="http://schemas.microsoft.com/office/drawing/2014/main" id="{92933C66-03F8-45DF-BD6E-A59FDC29CA42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1825624"/>
            <a:ext cx="7168092" cy="47740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3C649936-C6A4-425B-BDBF-0C8AD50A68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Udens College</a:t>
            </a: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4FA28DA3-B310-4C02-9B9C-FF4D79748B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7F891-7B1F-4860-8150-A13332632188}" type="slidenum">
              <a:rPr lang="nl-NL" smtClean="0"/>
              <a:t>17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4395629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CF881B0-7134-4131-B8C7-FB8A99F0F9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4 Vergroten</a:t>
            </a:r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5936C92B-6B09-456B-AEFC-10A86FF6EF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Udens College</a:t>
            </a: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C4A62BE2-CA55-4343-8C8F-FCF862C12E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7F891-7B1F-4860-8150-A13332632188}" type="slidenum">
              <a:rPr lang="nl-NL" smtClean="0"/>
              <a:t>18</a:t>
            </a:fld>
            <a:endParaRPr lang="nl-NL"/>
          </a:p>
        </p:txBody>
      </p:sp>
      <p:pic>
        <p:nvPicPr>
          <p:cNvPr id="9218" name="Picture 2" descr="Vergroten met factor">
            <a:extLst>
              <a:ext uri="{FF2B5EF4-FFF2-40B4-BE49-F238E27FC236}">
                <a16:creationId xmlns:a16="http://schemas.microsoft.com/office/drawing/2014/main" id="{72BC7EC1-D051-41D1-8081-3F712CBF6A42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6639" y="2497006"/>
            <a:ext cx="7683031" cy="34059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997228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969E3C3-4232-465D-8611-8870BE5DC6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4 Vergroten</a:t>
            </a:r>
          </a:p>
        </p:txBody>
      </p:sp>
      <p:pic>
        <p:nvPicPr>
          <p:cNvPr id="5" name="Tijdelijke aanduiding voor inhoud 4">
            <a:extLst>
              <a:ext uri="{FF2B5EF4-FFF2-40B4-BE49-F238E27FC236}">
                <a16:creationId xmlns:a16="http://schemas.microsoft.com/office/drawing/2014/main" id="{66900829-63E7-462B-9A7D-49049556BAA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87601" y="1260463"/>
            <a:ext cx="6707714" cy="4865700"/>
          </a:xfrm>
        </p:spPr>
      </p:pic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61A40E64-19A0-4310-BFE6-BD6E9CC1C7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Udens College</a:t>
            </a:r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A30AAF37-CBD7-45EC-9F68-6FA5E8DD61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7F891-7B1F-4860-8150-A13332632188}" type="slidenum">
              <a:rPr lang="nl-NL" smtClean="0"/>
              <a:t>19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302543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6E69D0E-F458-4098-BF61-441F57F6D8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Inleiding</a:t>
            </a:r>
          </a:p>
        </p:txBody>
      </p:sp>
      <p:pic>
        <p:nvPicPr>
          <p:cNvPr id="5" name="Tijdelijke aanduiding voor inhoud 4">
            <a:extLst>
              <a:ext uri="{FF2B5EF4-FFF2-40B4-BE49-F238E27FC236}">
                <a16:creationId xmlns:a16="http://schemas.microsoft.com/office/drawing/2014/main" id="{05835ED0-4F5E-4144-82CE-A87FA0A201A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10119" y="1473200"/>
            <a:ext cx="8586278" cy="4693603"/>
          </a:xfrm>
        </p:spPr>
      </p:pic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57D4D993-5B89-4A2A-99C7-680F85618E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Udens College</a:t>
            </a:r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8EF092CF-F2DC-4295-92BC-6A6377AFF7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7F891-7B1F-4860-8150-A13332632188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2070002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F2BF000-5B9C-484A-B075-F19ED61AA0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5 Vierhoeken</a:t>
            </a:r>
          </a:p>
        </p:txBody>
      </p:sp>
      <p:pic>
        <p:nvPicPr>
          <p:cNvPr id="5" name="Tijdelijke aanduiding voor inhoud 4">
            <a:extLst>
              <a:ext uri="{FF2B5EF4-FFF2-40B4-BE49-F238E27FC236}">
                <a16:creationId xmlns:a16="http://schemas.microsoft.com/office/drawing/2014/main" id="{C8B11925-BB39-49AF-B3DE-F62D4D9D4BD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37361" y="1498051"/>
            <a:ext cx="8146908" cy="4678912"/>
          </a:xfrm>
        </p:spPr>
      </p:pic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D5FD413B-8EA9-4E22-85AE-1E52C226E9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Udens College</a:t>
            </a:r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B8FE52A6-69B3-42AF-A77E-4D10925490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7F891-7B1F-4860-8150-A13332632188}" type="slidenum">
              <a:rPr lang="nl-NL" smtClean="0"/>
              <a:t>20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9076387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165B066-40BF-4B67-A21A-614651423A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6 Oppervlakte vierhoeken</a:t>
            </a:r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914982AA-D2B8-478B-82E8-13B39E24D3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Udens College</a:t>
            </a: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EBC10B71-4ACC-428C-8862-0FAA890235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7F891-7B1F-4860-8150-A13332632188}" type="slidenum">
              <a:rPr lang="nl-NL" smtClean="0"/>
              <a:t>21</a:t>
            </a:fld>
            <a:endParaRPr lang="nl-NL"/>
          </a:p>
        </p:txBody>
      </p:sp>
      <p:pic>
        <p:nvPicPr>
          <p:cNvPr id="10242" name="Picture 2" descr="Oppervlakte vierhoeken">
            <a:extLst>
              <a:ext uri="{FF2B5EF4-FFF2-40B4-BE49-F238E27FC236}">
                <a16:creationId xmlns:a16="http://schemas.microsoft.com/office/drawing/2014/main" id="{CF50CFD7-5340-4996-9BA3-FBE78594A4F1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5120" y="1581252"/>
            <a:ext cx="6664934" cy="49922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9071853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E2639DD-315D-4F25-9B48-DB77AB0C2D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6 Oppervlakte vierhoeken</a:t>
            </a:r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048F31D2-8094-4AD1-8FB6-E8631C59ED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Udens College</a:t>
            </a: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C4683E7A-1A94-4A77-8D79-858670EFD9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7F891-7B1F-4860-8150-A13332632188}" type="slidenum">
              <a:rPr lang="nl-NL" smtClean="0"/>
              <a:t>22</a:t>
            </a:fld>
            <a:endParaRPr lang="nl-NL"/>
          </a:p>
        </p:txBody>
      </p:sp>
      <p:pic>
        <p:nvPicPr>
          <p:cNvPr id="11266" name="Picture 2" descr="oppervlakte vlieger en ruit">
            <a:extLst>
              <a:ext uri="{FF2B5EF4-FFF2-40B4-BE49-F238E27FC236}">
                <a16:creationId xmlns:a16="http://schemas.microsoft.com/office/drawing/2014/main" id="{F67283B9-DFBE-442D-A150-4FFD5385A33F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7440" y="1833827"/>
            <a:ext cx="6708457" cy="4659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6890022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E983AB8-8954-47D8-8775-A1727C6D3E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7 F-en Z-hoeken</a:t>
            </a:r>
          </a:p>
        </p:txBody>
      </p:sp>
      <p:pic>
        <p:nvPicPr>
          <p:cNvPr id="5" name="Tijdelijke aanduiding voor inhoud 4">
            <a:extLst>
              <a:ext uri="{FF2B5EF4-FFF2-40B4-BE49-F238E27FC236}">
                <a16:creationId xmlns:a16="http://schemas.microsoft.com/office/drawing/2014/main" id="{327CC61B-CE94-4EEB-BE08-85CC9B8A580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766027" y="1825625"/>
            <a:ext cx="6659946" cy="4351338"/>
          </a:xfrm>
        </p:spPr>
      </p:pic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11DFC693-4C87-4D76-A4AF-CC95C5E398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Udens College</a:t>
            </a:r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5D853803-AF5A-4B9E-84D1-F6E206FBEE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7F891-7B1F-4860-8150-A13332632188}" type="slidenum">
              <a:rPr lang="nl-NL" smtClean="0"/>
              <a:t>23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2280223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75C325C-E214-40BE-84F2-E85B9652E3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7 F- en Z-hoeken</a:t>
            </a:r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0DA730F7-5355-430B-9A69-6B037FE6AE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Udens College</a:t>
            </a: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1823EC1E-CED4-4A88-BBB9-B66C3E4D96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7F891-7B1F-4860-8150-A13332632188}" type="slidenum">
              <a:rPr lang="nl-NL" smtClean="0"/>
              <a:t>24</a:t>
            </a:fld>
            <a:endParaRPr lang="nl-NL"/>
          </a:p>
        </p:txBody>
      </p:sp>
      <p:pic>
        <p:nvPicPr>
          <p:cNvPr id="12290" name="Picture 2" descr="WizLiz - Home | Facebook">
            <a:extLst>
              <a:ext uri="{FF2B5EF4-FFF2-40B4-BE49-F238E27FC236}">
                <a16:creationId xmlns:a16="http://schemas.microsoft.com/office/drawing/2014/main" id="{3F19F561-D438-4315-9CB3-6EB6F21F2757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4213" y="1877713"/>
            <a:ext cx="6241230" cy="4615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9404954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15C705E-3C71-4F07-9B0C-29E708C47F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 8 Omtrek cirkel</a:t>
            </a:r>
          </a:p>
        </p:txBody>
      </p:sp>
      <p:pic>
        <p:nvPicPr>
          <p:cNvPr id="5" name="Tijdelijke aanduiding voor inhoud 4">
            <a:extLst>
              <a:ext uri="{FF2B5EF4-FFF2-40B4-BE49-F238E27FC236}">
                <a16:creationId xmlns:a16="http://schemas.microsoft.com/office/drawing/2014/main" id="{2C1688D7-F133-4598-84A8-13285C8677E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913678" y="1825625"/>
            <a:ext cx="6364643" cy="4351338"/>
          </a:xfrm>
        </p:spPr>
      </p:pic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20E9A395-97ED-4E0F-B67F-6EE7527CE4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Udens College</a:t>
            </a:r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1AC3FC25-EA5C-41A7-8F2D-33AE7BF0CF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7F891-7B1F-4860-8150-A13332632188}" type="slidenum">
              <a:rPr lang="nl-NL" smtClean="0"/>
              <a:t>25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1805761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967B3A6-DAA5-489C-BF07-F981FFA938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8 Omtrek cirkel</a:t>
            </a:r>
          </a:p>
        </p:txBody>
      </p:sp>
      <p:pic>
        <p:nvPicPr>
          <p:cNvPr id="5" name="Tijdelijke aanduiding voor inhoud 4">
            <a:extLst>
              <a:ext uri="{FF2B5EF4-FFF2-40B4-BE49-F238E27FC236}">
                <a16:creationId xmlns:a16="http://schemas.microsoft.com/office/drawing/2014/main" id="{DAF81D51-43C3-4E10-A243-2EFAE6D47C4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16499" y="1825625"/>
            <a:ext cx="6559002" cy="4351338"/>
          </a:xfrm>
        </p:spPr>
      </p:pic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8574CFAE-AB01-4F17-8464-CAC075087C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Udens College</a:t>
            </a:r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59BA82FF-212E-45D3-9609-68E61A215E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7F891-7B1F-4860-8150-A13332632188}" type="slidenum">
              <a:rPr lang="nl-NL" smtClean="0"/>
              <a:t>26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5613646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E1144FE-C6AC-444E-BB11-3F1CD02C12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9 Oppervlakte cirkel</a:t>
            </a:r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2DD8C07D-9DB1-455C-90A6-1170F446C0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Udens College</a:t>
            </a: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0A01BC03-9C0F-4550-AF95-7C9E3883CD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7F891-7B1F-4860-8150-A13332632188}" type="slidenum">
              <a:rPr lang="nl-NL" smtClean="0"/>
              <a:t>27</a:t>
            </a:fld>
            <a:endParaRPr lang="nl-NL"/>
          </a:p>
        </p:txBody>
      </p:sp>
      <p:pic>
        <p:nvPicPr>
          <p:cNvPr id="13314" name="Picture 2" descr="Oppervlakte en inhoud. - ppt video online download">
            <a:extLst>
              <a:ext uri="{FF2B5EF4-FFF2-40B4-BE49-F238E27FC236}">
                <a16:creationId xmlns:a16="http://schemas.microsoft.com/office/drawing/2014/main" id="{990408C0-31D7-4C35-BE5A-1D13616DA9D2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6520" y="1303655"/>
            <a:ext cx="6918960" cy="51892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5628597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747B0FC-2398-4597-A6C8-1D271F26C4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11 Koersen, aanzichten en kijklijnen</a:t>
            </a:r>
          </a:p>
        </p:txBody>
      </p:sp>
      <p:pic>
        <p:nvPicPr>
          <p:cNvPr id="5" name="Tijdelijke aanduiding voor inhoud 4">
            <a:extLst>
              <a:ext uri="{FF2B5EF4-FFF2-40B4-BE49-F238E27FC236}">
                <a16:creationId xmlns:a16="http://schemas.microsoft.com/office/drawing/2014/main" id="{DC075909-DFBA-4774-BEE4-EDF9E55EBB6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75840" y="1349454"/>
            <a:ext cx="7003141" cy="4786869"/>
          </a:xfrm>
        </p:spPr>
      </p:pic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07E55468-19C8-4C81-B8FF-075D018725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Udens College</a:t>
            </a:r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D11A4E5B-B9D4-4046-AAA8-9092007FDB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7F891-7B1F-4860-8150-A13332632188}" type="slidenum">
              <a:rPr lang="nl-NL" smtClean="0"/>
              <a:t>28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0099505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63CEFAC-463A-4533-8133-4D5838CBCD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11 Koersen, aanzichten en kijklijnen</a:t>
            </a:r>
          </a:p>
        </p:txBody>
      </p:sp>
      <p:pic>
        <p:nvPicPr>
          <p:cNvPr id="5" name="Tijdelijke aanduiding voor inhoud 4">
            <a:extLst>
              <a:ext uri="{FF2B5EF4-FFF2-40B4-BE49-F238E27FC236}">
                <a16:creationId xmlns:a16="http://schemas.microsoft.com/office/drawing/2014/main" id="{E7C91CB0-D715-48DE-B0A8-8D7DE5A5E86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09520" y="1463359"/>
            <a:ext cx="6634333" cy="4735829"/>
          </a:xfrm>
        </p:spPr>
      </p:pic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397FDDBD-A05B-4F3A-8FE8-9935D87791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Udens College</a:t>
            </a:r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608A97E8-5B15-49DE-A50A-70178E38AD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7F891-7B1F-4860-8150-A13332632188}" type="slidenum">
              <a:rPr lang="nl-NL" smtClean="0"/>
              <a:t>29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141863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4F1688E-8DBF-4E17-AAA2-9FABBB279A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 Inleiding</a:t>
            </a:r>
          </a:p>
        </p:txBody>
      </p:sp>
      <p:pic>
        <p:nvPicPr>
          <p:cNvPr id="5" name="Tijdelijke aanduiding voor inhoud 4">
            <a:extLst>
              <a:ext uri="{FF2B5EF4-FFF2-40B4-BE49-F238E27FC236}">
                <a16:creationId xmlns:a16="http://schemas.microsoft.com/office/drawing/2014/main" id="{B9149DF8-B30D-476B-A899-2835D749E91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19681" y="1512320"/>
            <a:ext cx="6702462" cy="4664643"/>
          </a:xfrm>
        </p:spPr>
      </p:pic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D82A2CA3-0411-4C05-A5A2-F252A77C45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Udens College</a:t>
            </a:r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E6D1D559-CD38-45E1-A2C5-2611543719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7F891-7B1F-4860-8150-A13332632188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1716701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B0C3C75-F81A-47E9-843D-EDC3B934F6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11 Koersen, aanzichten en kijklijnen</a:t>
            </a:r>
          </a:p>
        </p:txBody>
      </p:sp>
      <p:pic>
        <p:nvPicPr>
          <p:cNvPr id="5" name="Tijdelijke aanduiding voor inhoud 4">
            <a:extLst>
              <a:ext uri="{FF2B5EF4-FFF2-40B4-BE49-F238E27FC236}">
                <a16:creationId xmlns:a16="http://schemas.microsoft.com/office/drawing/2014/main" id="{9524AAEA-A0D4-4985-9AB8-8A51296CAFE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36800" y="1364795"/>
            <a:ext cx="6837609" cy="4832488"/>
          </a:xfrm>
        </p:spPr>
      </p:pic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AD11FEA0-9D65-4E9A-BA14-919FAD43C2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Udens College</a:t>
            </a:r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9A6E6D9A-C86C-479C-833D-DB839EFEDD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7F891-7B1F-4860-8150-A13332632188}" type="slidenum">
              <a:rPr lang="nl-NL" smtClean="0"/>
              <a:t>30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74085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BC28013-F4B7-4993-AC4C-1955C98FA1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11 Koersen, aanzichten en kijklijnen</a:t>
            </a:r>
          </a:p>
        </p:txBody>
      </p:sp>
      <p:pic>
        <p:nvPicPr>
          <p:cNvPr id="5" name="Tijdelijke aanduiding voor inhoud 4">
            <a:extLst>
              <a:ext uri="{FF2B5EF4-FFF2-40B4-BE49-F238E27FC236}">
                <a16:creationId xmlns:a16="http://schemas.microsoft.com/office/drawing/2014/main" id="{6042EF25-BF9F-4B68-9FC0-10206A44235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04720" y="1358999"/>
            <a:ext cx="7083092" cy="4828124"/>
          </a:xfrm>
        </p:spPr>
      </p:pic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05E37744-1B0A-4F8C-BFDB-CFA13E3208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Udens College</a:t>
            </a:r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FD5EAB29-598C-491D-A8DE-AF51F015A3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7F891-7B1F-4860-8150-A13332632188}" type="slidenum">
              <a:rPr lang="nl-NL" smtClean="0"/>
              <a:t>31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2624283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166DBD5-A943-4E8D-A0EE-04F77A3677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Koersen aanzichten en kijklijnen</a:t>
            </a:r>
          </a:p>
        </p:txBody>
      </p:sp>
      <p:pic>
        <p:nvPicPr>
          <p:cNvPr id="5" name="Tijdelijke aanduiding voor inhoud 4">
            <a:extLst>
              <a:ext uri="{FF2B5EF4-FFF2-40B4-BE49-F238E27FC236}">
                <a16:creationId xmlns:a16="http://schemas.microsoft.com/office/drawing/2014/main" id="{FAA3A7CD-934F-4FFA-8A47-2D397A96E7C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97760" y="1596707"/>
            <a:ext cx="7044405" cy="4580256"/>
          </a:xfrm>
        </p:spPr>
      </p:pic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85A4271B-5B4C-4442-8973-5DC72DDA89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Udens College</a:t>
            </a:r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BE1B4741-6182-4920-AF2D-120C0882BE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7F891-7B1F-4860-8150-A13332632188}" type="slidenum">
              <a:rPr lang="nl-NL" smtClean="0"/>
              <a:t>32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106980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221EA16-D288-4E86-A865-CEAE60B2D0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 Inleiding</a:t>
            </a:r>
          </a:p>
        </p:txBody>
      </p:sp>
      <p:pic>
        <p:nvPicPr>
          <p:cNvPr id="5" name="Tijdelijke aanduiding voor inhoud 4">
            <a:extLst>
              <a:ext uri="{FF2B5EF4-FFF2-40B4-BE49-F238E27FC236}">
                <a16:creationId xmlns:a16="http://schemas.microsoft.com/office/drawing/2014/main" id="{BC31E865-B0E8-40BC-A938-E1622FEA7C6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976173" y="1825625"/>
            <a:ext cx="6239654" cy="4351338"/>
          </a:xfrm>
        </p:spPr>
      </p:pic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F74B4136-9209-49CE-816D-46A6AF4A3F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Udens College</a:t>
            </a:r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F9C327E7-2306-4742-8645-640D382003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7F891-7B1F-4860-8150-A13332632188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19144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C99F0CD-484D-4F4A-B322-7928B72FD5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 1 Driehoeken</a:t>
            </a:r>
          </a:p>
        </p:txBody>
      </p:sp>
      <p:pic>
        <p:nvPicPr>
          <p:cNvPr id="5" name="Tijdelijke aanduiding voor inhoud 4">
            <a:extLst>
              <a:ext uri="{FF2B5EF4-FFF2-40B4-BE49-F238E27FC236}">
                <a16:creationId xmlns:a16="http://schemas.microsoft.com/office/drawing/2014/main" id="{582ED3A0-53B0-46E5-8FF4-A17C1344910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68880" y="1504705"/>
            <a:ext cx="6787997" cy="4672258"/>
          </a:xfrm>
        </p:spPr>
      </p:pic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588AA14A-B4D8-44B9-A1F3-BEA82CC4DA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Udens College</a:t>
            </a:r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F430EE09-8AC8-4923-A767-A8C2E216E5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7F891-7B1F-4860-8150-A13332632188}" type="slidenum">
              <a:rPr lang="nl-NL" smtClean="0"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004497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5936DC2-B215-4F54-87E9-8550A9D975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1 Driehoeken</a:t>
            </a:r>
          </a:p>
        </p:txBody>
      </p:sp>
      <p:pic>
        <p:nvPicPr>
          <p:cNvPr id="5" name="Tijdelijke aanduiding voor inhoud 4">
            <a:extLst>
              <a:ext uri="{FF2B5EF4-FFF2-40B4-BE49-F238E27FC236}">
                <a16:creationId xmlns:a16="http://schemas.microsoft.com/office/drawing/2014/main" id="{7A6EDE34-D1D1-41A8-B6E7-859AE010ABD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981685" y="1825625"/>
            <a:ext cx="6228629" cy="4351338"/>
          </a:xfrm>
        </p:spPr>
      </p:pic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73004E5C-DD87-4F41-A1DC-3C755B1661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Udens College</a:t>
            </a:r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034FA323-F438-4637-A619-A2DED2E452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7F891-7B1F-4860-8150-A13332632188}" type="slidenum">
              <a:rPr lang="nl-NL" smtClean="0"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740150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DD26EB5-7BA0-4722-A570-8F65F43770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1 Driehoeken</a:t>
            </a:r>
          </a:p>
        </p:txBody>
      </p:sp>
      <p:pic>
        <p:nvPicPr>
          <p:cNvPr id="5" name="Tijdelijke aanduiding voor inhoud 4">
            <a:extLst>
              <a:ext uri="{FF2B5EF4-FFF2-40B4-BE49-F238E27FC236}">
                <a16:creationId xmlns:a16="http://schemas.microsoft.com/office/drawing/2014/main" id="{684D56B1-34B2-44B7-8D29-D2C890BEDB0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19560" y="1432560"/>
            <a:ext cx="7686044" cy="4764723"/>
          </a:xfrm>
        </p:spPr>
      </p:pic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96E47625-E1E6-469E-B0B6-4F17062616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Udens College</a:t>
            </a:r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7B10B238-C9CF-40D9-BA74-6C2EB5E611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7F891-7B1F-4860-8150-A13332632188}" type="slidenum">
              <a:rPr lang="nl-NL" smtClean="0"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91077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2E66363-F71D-43F3-86AF-C27123C2BD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1 Driehoeken</a:t>
            </a:r>
          </a:p>
        </p:txBody>
      </p:sp>
      <p:pic>
        <p:nvPicPr>
          <p:cNvPr id="5" name="Tijdelijke aanduiding voor inhoud 4">
            <a:extLst>
              <a:ext uri="{FF2B5EF4-FFF2-40B4-BE49-F238E27FC236}">
                <a16:creationId xmlns:a16="http://schemas.microsoft.com/office/drawing/2014/main" id="{80E6327E-B06A-4BA7-BE1E-90FC53BEAEF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907692" y="1825625"/>
            <a:ext cx="6376615" cy="4351338"/>
          </a:xfrm>
        </p:spPr>
      </p:pic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13ED4E73-6012-483C-95F6-95892E4EC5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Udens College</a:t>
            </a:r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9F80B2ED-F39B-46B7-9E6C-CD42749BBA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7F891-7B1F-4860-8150-A13332632188}" type="slidenum">
              <a:rPr lang="nl-NL" smtClean="0"/>
              <a:t>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884919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00EBB3A-4FD8-430B-9CAD-93816893E2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2 Pythagoras</a:t>
            </a:r>
          </a:p>
        </p:txBody>
      </p:sp>
      <p:pic>
        <p:nvPicPr>
          <p:cNvPr id="5" name="Tijdelijke aanduiding voor inhoud 4">
            <a:extLst>
              <a:ext uri="{FF2B5EF4-FFF2-40B4-BE49-F238E27FC236}">
                <a16:creationId xmlns:a16="http://schemas.microsoft.com/office/drawing/2014/main" id="{07BDDB64-DAAC-45C5-B981-31C013F1F94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35200" y="1523635"/>
            <a:ext cx="7251025" cy="4653328"/>
          </a:xfrm>
        </p:spPr>
      </p:pic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30C0E98A-D6B0-4A90-8EE0-B71444C8D7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Udens College</a:t>
            </a:r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E7D836CE-F0A1-4DA9-83F2-335C00B928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7F891-7B1F-4860-8150-A13332632188}" type="slidenum">
              <a:rPr lang="nl-NL" smtClean="0"/>
              <a:t>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06118137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174</TotalTime>
  <Words>201</Words>
  <Application>Microsoft Office PowerPoint</Application>
  <PresentationFormat>Breedbeeld</PresentationFormat>
  <Paragraphs>97</Paragraphs>
  <Slides>32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32</vt:i4>
      </vt:variant>
    </vt:vector>
  </HeadingPairs>
  <TitlesOfParts>
    <vt:vector size="36" baseType="lpstr">
      <vt:lpstr>Arial</vt:lpstr>
      <vt:lpstr>Calibri</vt:lpstr>
      <vt:lpstr>Calibri Light</vt:lpstr>
      <vt:lpstr>Kantoorthema</vt:lpstr>
      <vt:lpstr>T4 Samenvatting meetkunde 1</vt:lpstr>
      <vt:lpstr>Inleiding</vt:lpstr>
      <vt:lpstr> Inleiding</vt:lpstr>
      <vt:lpstr> Inleiding</vt:lpstr>
      <vt:lpstr> 1 Driehoeken</vt:lpstr>
      <vt:lpstr>1 Driehoeken</vt:lpstr>
      <vt:lpstr>1 Driehoeken</vt:lpstr>
      <vt:lpstr>1 Driehoeken</vt:lpstr>
      <vt:lpstr>2 Pythagoras</vt:lpstr>
      <vt:lpstr>2 Pythagoras</vt:lpstr>
      <vt:lpstr>2 Pythagoras</vt:lpstr>
      <vt:lpstr>2 Pythagoras (vb 1)</vt:lpstr>
      <vt:lpstr>2 Pythagoras (vb 2) </vt:lpstr>
      <vt:lpstr>3 Oppervlakte driehoek</vt:lpstr>
      <vt:lpstr>3 Oppervlakte driehoek</vt:lpstr>
      <vt:lpstr>4 Vergroten</vt:lpstr>
      <vt:lpstr>4 Vergroten</vt:lpstr>
      <vt:lpstr>4 Vergroten</vt:lpstr>
      <vt:lpstr>4 Vergroten</vt:lpstr>
      <vt:lpstr>5 Vierhoeken</vt:lpstr>
      <vt:lpstr>6 Oppervlakte vierhoeken</vt:lpstr>
      <vt:lpstr>6 Oppervlakte vierhoeken</vt:lpstr>
      <vt:lpstr>7 F-en Z-hoeken</vt:lpstr>
      <vt:lpstr>7 F- en Z-hoeken</vt:lpstr>
      <vt:lpstr> 8 Omtrek cirkel</vt:lpstr>
      <vt:lpstr>8 Omtrek cirkel</vt:lpstr>
      <vt:lpstr>9 Oppervlakte cirkel</vt:lpstr>
      <vt:lpstr>11 Koersen, aanzichten en kijklijnen</vt:lpstr>
      <vt:lpstr>11 Koersen, aanzichten en kijklijnen</vt:lpstr>
      <vt:lpstr>11 Koersen, aanzichten en kijklijnen</vt:lpstr>
      <vt:lpstr>11 Koersen, aanzichten en kijklijnen</vt:lpstr>
      <vt:lpstr>Koersen aanzichten en kijklijnen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T4 Samenvatting meetkunde</dc:title>
  <dc:creator>Nijkamp, Gerald</dc:creator>
  <cp:lastModifiedBy>Nijkamp, Gerald</cp:lastModifiedBy>
  <cp:revision>2</cp:revision>
  <dcterms:created xsi:type="dcterms:W3CDTF">2022-04-04T13:53:27Z</dcterms:created>
  <dcterms:modified xsi:type="dcterms:W3CDTF">2022-04-04T16:53:09Z</dcterms:modified>
</cp:coreProperties>
</file>