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58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0D3B3-1DEF-4119-A19A-EE98386ACD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Informal letter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323490-F589-45E2-9968-504DFC9ED1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Level B1</a:t>
            </a:r>
          </a:p>
          <a:p>
            <a:r>
              <a:rPr lang="en-GB" dirty="0" err="1"/>
              <a:t>Mvr</a:t>
            </a:r>
            <a:r>
              <a:rPr lang="en-GB" dirty="0"/>
              <a:t> Dad</a:t>
            </a:r>
          </a:p>
        </p:txBody>
      </p:sp>
    </p:spTree>
    <p:extLst>
      <p:ext uri="{BB962C8B-B14F-4D97-AF65-F5344CB8AC3E}">
        <p14:creationId xmlns:p14="http://schemas.microsoft.com/office/powerpoint/2010/main" val="2078652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1B7B4-3132-4DFF-BF9C-BE4EDAFDF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Outcome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EBF6-D2DC-4DB1-B784-6B6DDDDFE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we write informal letters?</a:t>
            </a:r>
          </a:p>
          <a:p>
            <a:r>
              <a:rPr lang="en-GB" dirty="0"/>
              <a:t>Who do we write them to?</a:t>
            </a:r>
          </a:p>
          <a:p>
            <a:r>
              <a:rPr lang="en-GB" dirty="0"/>
              <a:t>How do we write them?</a:t>
            </a:r>
          </a:p>
        </p:txBody>
      </p:sp>
    </p:spTree>
    <p:extLst>
      <p:ext uri="{BB962C8B-B14F-4D97-AF65-F5344CB8AC3E}">
        <p14:creationId xmlns:p14="http://schemas.microsoft.com/office/powerpoint/2010/main" val="4056786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B7243-73C4-4B58-9BCE-28A08E32C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write informal letters to….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AA0D6-E55F-438E-A3AE-3F174123D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tell our family and friends about our holiday or work place aboard.</a:t>
            </a:r>
          </a:p>
          <a:p>
            <a:r>
              <a:rPr lang="en-GB" dirty="0"/>
              <a:t>To give information.</a:t>
            </a:r>
          </a:p>
          <a:p>
            <a:r>
              <a:rPr lang="en-GB" dirty="0"/>
              <a:t>To give an invitation.</a:t>
            </a:r>
          </a:p>
        </p:txBody>
      </p:sp>
    </p:spTree>
    <p:extLst>
      <p:ext uri="{BB962C8B-B14F-4D97-AF65-F5344CB8AC3E}">
        <p14:creationId xmlns:p14="http://schemas.microsoft.com/office/powerpoint/2010/main" val="4181568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01A61-1FE0-4202-9AAB-06C2550AB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write them?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6919D-A643-4E32-A093-369FDA84E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300330"/>
          </a:xfrm>
        </p:spPr>
        <p:txBody>
          <a:bodyPr>
            <a:normAutofit/>
          </a:bodyPr>
          <a:lstStyle/>
          <a:p>
            <a:r>
              <a:rPr lang="en-GB" dirty="0"/>
              <a:t>By using the active voice – doer of action – action – receiver of action.</a:t>
            </a:r>
          </a:p>
          <a:p>
            <a:r>
              <a:rPr lang="en-GB" dirty="0"/>
              <a:t>We use contractions – Can’t- isn’t- I’ll - I’m - I’d.</a:t>
            </a:r>
          </a:p>
          <a:p>
            <a:r>
              <a:rPr lang="en-GB" dirty="0"/>
              <a:t>We greet will informal style – Hi, Hello, Hey.</a:t>
            </a:r>
          </a:p>
          <a:p>
            <a:r>
              <a:rPr lang="en-GB" dirty="0"/>
              <a:t>We close with – See you soon, bye, take care.</a:t>
            </a:r>
          </a:p>
          <a:p>
            <a:r>
              <a:rPr lang="en-GB" dirty="0"/>
              <a:t>We are more personal in our writing. – How are you? -  What do you think about? - I’d not do that if I was you. </a:t>
            </a:r>
          </a:p>
          <a:p>
            <a:r>
              <a:rPr lang="en-GB" dirty="0"/>
              <a:t>Use a lot of adjectives and adverbs. </a:t>
            </a:r>
          </a:p>
          <a:p>
            <a:r>
              <a:rPr lang="en-GB" dirty="0"/>
              <a:t>Our writing is mostly in the past and present tense, it could be in the future too if you talk about invitations or </a:t>
            </a:r>
            <a:r>
              <a:rPr lang="en-GB"/>
              <a:t>future planning.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718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85DA84-CB73-4E5E-9864-2460CE280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49185E-361A-421B-8F2D-11C7FFC68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B85BAA-C37F-44B4-B427-B4F10EBB4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C4EE06-D7B4-4FAC-A561-38A1C380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18D83B-903C-4782-B1BB-A45164A71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85589A-A5AC-409A-B2A2-24D871B4C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867" y="158782"/>
            <a:ext cx="11870265" cy="6537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F04FEA-9AF2-40D2-B7D9-CE3C53076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44606"/>
            <a:ext cx="8947051" cy="679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3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D91546F5-BBC9-4D70-A6B7-E189C904ED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75534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Franklin Gothic Book</vt:lpstr>
      <vt:lpstr>Crop</vt:lpstr>
      <vt:lpstr>Informal letter</vt:lpstr>
      <vt:lpstr>Learning Outcome</vt:lpstr>
      <vt:lpstr>We write informal letters to….</vt:lpstr>
      <vt:lpstr>How do we write them?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letter</dc:title>
  <dc:creator>Christina Dad (0975694)</dc:creator>
  <cp:lastModifiedBy>Christina Dad (0975694)</cp:lastModifiedBy>
  <cp:revision>1</cp:revision>
  <dcterms:created xsi:type="dcterms:W3CDTF">2020-03-10T10:11:13Z</dcterms:created>
  <dcterms:modified xsi:type="dcterms:W3CDTF">2020-03-10T10:12:03Z</dcterms:modified>
</cp:coreProperties>
</file>