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60" r:id="rId3"/>
    <p:sldId id="257" r:id="rId4"/>
    <p:sldId id="262" r:id="rId5"/>
    <p:sldId id="264" r:id="rId6"/>
    <p:sldId id="259" r:id="rId7"/>
    <p:sldId id="268" r:id="rId8"/>
    <p:sldId id="261" r:id="rId9"/>
    <p:sldId id="263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Dad" initials="CD" lastIdx="2" clrIdx="0">
    <p:extLst>
      <p:ext uri="{19B8F6BF-5375-455C-9EA6-DF929625EA0E}">
        <p15:presenceInfo xmlns:p15="http://schemas.microsoft.com/office/powerpoint/2012/main" userId="Christina D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15T15:56:52.332" idx="2">
    <p:pos x="10" y="10"/>
    <p:text>who are these people? what do they represent? could you see different age groups? could you see different relatives?</p:text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0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8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4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1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88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3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3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8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13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0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18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675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85" r:id="rId5"/>
    <p:sldLayoutId id="2147483679" r:id="rId6"/>
    <p:sldLayoutId id="2147483680" r:id="rId7"/>
    <p:sldLayoutId id="2147483681" r:id="rId8"/>
    <p:sldLayoutId id="2147483684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atedebate.com/debate/show/Libs_hate_the_1_while_loving_the_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hyperlink" Target="https://creativecommons.org/licenses/by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mvaishnav.wordpress.com/2013/11/14/life-stages-what-it-looks-lik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3">
            <a:extLst>
              <a:ext uri="{FF2B5EF4-FFF2-40B4-BE49-F238E27FC236}">
                <a16:creationId xmlns:a16="http://schemas.microsoft.com/office/drawing/2014/main" id="{875485B9-8EE1-447A-9C08-F7D6B532A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97DF44-27F8-4E3B-91A2-A69D74457E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7" t="23391" r="833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963707F-B98C-4143-AFCF-D6B56C975C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4059" y="457200"/>
            <a:ext cx="5010912" cy="9144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D2DFBB-460D-4ECB-BD76-509C99DAD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5583" y="601197"/>
            <a:ext cx="5009388" cy="5789368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21F407-6DA4-4559-9667-9653B4F54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126" y="1419225"/>
            <a:ext cx="4320227" cy="2395117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Family Life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B6D9EA-C325-40FC-9E2F-4A4AF97F7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7126" y="3824577"/>
            <a:ext cx="4320228" cy="1614198"/>
          </a:xfrm>
        </p:spPr>
        <p:txBody>
          <a:bodyPr>
            <a:normAutofit/>
          </a:bodyPr>
          <a:lstStyle/>
          <a:p>
            <a:endParaRPr lang="en-GB" sz="1800" dirty="0">
              <a:solidFill>
                <a:srgbClr val="FFFFFF">
                  <a:alpha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71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1649D-4D8C-41D0-90B8-7173C5916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Homework            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ACD69-81ED-492D-A1BD-721113EEE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Work on your vocabulary do exercise page on page 4 in the workbook.</a:t>
            </a:r>
          </a:p>
          <a:p>
            <a:pPr marL="0" indent="0">
              <a:buNone/>
            </a:pPr>
            <a:r>
              <a:rPr lang="en-GB" dirty="0"/>
              <a:t>In the student book do exercise 7 to prepare for next lesson.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nl-NL" dirty="0"/>
              <a:t>Werk aan je vocabulaire doe pagina 4 in het werkbook.</a:t>
            </a:r>
          </a:p>
          <a:p>
            <a:pPr marL="0" indent="0" algn="r">
              <a:buNone/>
            </a:pPr>
            <a:r>
              <a:rPr lang="nl-NL" dirty="0"/>
              <a:t>Doe ofeningen 7 om te voorberieden voor de volgende les.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013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4F936-7620-4FAB-A4E3-D46FF825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REcap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09685-0797-4CA3-9F1F-5377E8791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are the stages of life?</a:t>
            </a:r>
          </a:p>
          <a:p>
            <a:r>
              <a:rPr lang="en-GB" dirty="0"/>
              <a:t>What are the different family structures?</a:t>
            </a:r>
          </a:p>
          <a:p>
            <a:r>
              <a:rPr lang="en-GB" dirty="0"/>
              <a:t>Give at least 3 family member titles in English.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90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6193A-9095-4724-B148-16B11CD9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outcomes                  -                               </a:t>
            </a:r>
            <a:r>
              <a:rPr lang="en-GB" dirty="0" err="1"/>
              <a:t>leerdoelen</a:t>
            </a:r>
            <a:r>
              <a:rPr lang="en-GB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C336F-E133-46F1-8822-D0B2C0C39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Know the stages of life.</a:t>
            </a:r>
          </a:p>
          <a:p>
            <a:r>
              <a:rPr lang="en-GB" dirty="0"/>
              <a:t>Understand different family structures.</a:t>
            </a:r>
          </a:p>
          <a:p>
            <a:r>
              <a:rPr lang="en-GB" dirty="0"/>
              <a:t>Know the titles given to different family members.</a:t>
            </a:r>
          </a:p>
          <a:p>
            <a:r>
              <a:rPr lang="en-GB" dirty="0"/>
              <a:t>Be able to read and understand the text given in class.</a:t>
            </a:r>
          </a:p>
          <a:p>
            <a:pPr algn="r"/>
            <a:endParaRPr lang="en-GB" dirty="0"/>
          </a:p>
          <a:p>
            <a:pPr algn="r"/>
            <a:r>
              <a:rPr lang="nl-NL" dirty="0"/>
              <a:t>Verschillende gezinsstructuren begrijpen.</a:t>
            </a:r>
          </a:p>
          <a:p>
            <a:pPr algn="r"/>
            <a:r>
              <a:rPr lang="nl-NL" dirty="0"/>
              <a:t>Ken de levensfasen.</a:t>
            </a:r>
          </a:p>
          <a:p>
            <a:pPr algn="r"/>
            <a:r>
              <a:rPr lang="nl-NL" dirty="0"/>
              <a:t>Ken de titels die aan verschillende familieleden worden gegeven.</a:t>
            </a:r>
          </a:p>
          <a:p>
            <a:pPr algn="r"/>
            <a:r>
              <a:rPr lang="nl-NL" dirty="0"/>
              <a:t>De tekst kunnen lezen en begrijpen de in de klas gegeven is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27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88000">
              <a:schemeClr val="bg1">
                <a:shade val="94000"/>
                <a:satMod val="11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F4EB5C-ED25-4675-8255-2F5B12CFF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14EC6E-A557-42A2-BCDC-3ABFFC5E5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5482C9-EB42-4BFE-95BF-7FD661F07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39E646-A625-4A26-86ED-BD90EDD32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28C565D-A991-4381-AC37-76A58A4A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9E18B-83CF-46C7-B699-3111F09B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960" y="1507414"/>
            <a:ext cx="7295507" cy="370332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8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180431-F4DE-415D-BCBB-9316423C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ABD997-5EF9-4E9B-AFBB-F6DFAAF3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2209064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AB5EE6-A047-4B18-B998-D46DF3C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Britain's Royal Family Members">
            <a:extLst>
              <a:ext uri="{FF2B5EF4-FFF2-40B4-BE49-F238E27FC236}">
                <a16:creationId xmlns:a16="http://schemas.microsoft.com/office/drawing/2014/main" id="{050E9CA1-1212-4770-B247-E6AD868C434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55B1F0-C65D-4B44-87B3-A78BB80D2CE2}"/>
              </a:ext>
            </a:extLst>
          </p:cNvPr>
          <p:cNvSpPr txBox="1"/>
          <p:nvPr/>
        </p:nvSpPr>
        <p:spPr>
          <a:xfrm>
            <a:off x="609600" y="6858000"/>
            <a:ext cx="10972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3" tooltip="http://www.createdebate.com/debate/show/Libs_hate_the_1_while_loving_the_1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4" tooltip="https://creativecommons.org/licenses/by/3.0/"/>
              </a:rPr>
              <a:t>CC BY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473825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2">
            <a:extLst>
              <a:ext uri="{FF2B5EF4-FFF2-40B4-BE49-F238E27FC236}">
                <a16:creationId xmlns:a16="http://schemas.microsoft.com/office/drawing/2014/main" id="{3CED7894-4F62-4A6C-8DB5-DB5BE08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112E39-A293-4323-92DC-9E0A9984B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06" y="702156"/>
            <a:ext cx="3568661" cy="11887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Stages of life </a:t>
            </a:r>
          </a:p>
        </p:txBody>
      </p:sp>
      <p:sp>
        <p:nvSpPr>
          <p:cNvPr id="58" name="Rectangle 54">
            <a:extLst>
              <a:ext uri="{FF2B5EF4-FFF2-40B4-BE49-F238E27FC236}">
                <a16:creationId xmlns:a16="http://schemas.microsoft.com/office/drawing/2014/main" id="{E536F3B4-50F6-4C52-8F76-4EB121471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A10D1169-3206-40C7-AFB7-F0CFE8856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06" y="2340864"/>
            <a:ext cx="3568661" cy="363448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Baby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Child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Teenager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Young adult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Middle-aged (man/woman)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Senior citizen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1" name="Content Placeholder 4">
            <a:extLst>
              <a:ext uri="{FF2B5EF4-FFF2-40B4-BE49-F238E27FC236}">
                <a16:creationId xmlns:a16="http://schemas.microsoft.com/office/drawing/2014/main" id="{87B7ADAD-5E96-4AA8-B061-DEAFB4AD59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7745" r="-1" b="1271"/>
          <a:stretch/>
        </p:blipFill>
        <p:spPr>
          <a:xfrm>
            <a:off x="4654295" y="10"/>
            <a:ext cx="7537705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9C1920-BC9F-43E1-A4AF-B468FF76A6E5}"/>
              </a:ext>
            </a:extLst>
          </p:cNvPr>
          <p:cNvSpPr txBox="1"/>
          <p:nvPr/>
        </p:nvSpPr>
        <p:spPr>
          <a:xfrm>
            <a:off x="9771144" y="6657945"/>
            <a:ext cx="242085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s://amvaishnav.wordpress.com/2013/11/14/life-stages-what-it-looks-lik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1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2852671-8EB6-4EAF-8AF8-65CF3FD66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A52FF1B8-145F-47AA-9F6F-7DA3201AA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DFE8A8C-8C1F-40A1-8A45-9D05B0DD8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1EF8C3-8F8A-447D-A5FF-C12426825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B511BAF-6DC3-420A-8603-96945C66A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7" name="Graphic 26" descr="Questions">
            <a:extLst>
              <a:ext uri="{FF2B5EF4-FFF2-40B4-BE49-F238E27FC236}">
                <a16:creationId xmlns:a16="http://schemas.microsoft.com/office/drawing/2014/main" id="{DF8C96EB-9BBD-438F-8702-B04683641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4700" y="2049354"/>
            <a:ext cx="3053422" cy="3053422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6C60306D-4E52-44F2-9372-D634B17B8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601200"/>
            <a:ext cx="7498616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A5F4C-6E78-43B2-9F57-8900DA49D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243" y="1419225"/>
            <a:ext cx="6798608" cy="2085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What are different the types of family structures?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8A17C-0EA0-44A2-B434-6538F877E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9243" y="3505095"/>
            <a:ext cx="6798608" cy="17336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 cap="all" dirty="0">
                <a:solidFill>
                  <a:srgbClr val="FFFFFF">
                    <a:alpha val="75000"/>
                  </a:srgbClr>
                </a:solidFill>
              </a:rPr>
              <a:t>Wat </a:t>
            </a:r>
            <a:r>
              <a:rPr lang="en-US" sz="1600" cap="all" dirty="0" err="1">
                <a:solidFill>
                  <a:srgbClr val="FFFFFF">
                    <a:alpha val="75000"/>
                  </a:srgbClr>
                </a:solidFill>
              </a:rPr>
              <a:t>zijn</a:t>
            </a:r>
            <a:r>
              <a:rPr lang="en-US" sz="1600" cap="all" dirty="0">
                <a:solidFill>
                  <a:srgbClr val="FFFFFF">
                    <a:alpha val="75000"/>
                  </a:srgbClr>
                </a:solidFill>
              </a:rPr>
              <a:t> de </a:t>
            </a:r>
            <a:r>
              <a:rPr lang="en-US" sz="1600" cap="all" dirty="0" err="1">
                <a:solidFill>
                  <a:srgbClr val="FFFFFF">
                    <a:alpha val="75000"/>
                  </a:srgbClr>
                </a:solidFill>
              </a:rPr>
              <a:t>verschillend</a:t>
            </a:r>
            <a:r>
              <a:rPr lang="en-US" sz="1600" cap="all" dirty="0">
                <a:solidFill>
                  <a:srgbClr val="FFFFFF">
                    <a:alpha val="75000"/>
                  </a:srgbClr>
                </a:solidFill>
              </a:rPr>
              <a:t> </a:t>
            </a:r>
            <a:r>
              <a:rPr lang="en-US" sz="1600" cap="all" dirty="0" err="1">
                <a:solidFill>
                  <a:srgbClr val="FFFFFF">
                    <a:alpha val="75000"/>
                  </a:srgbClr>
                </a:solidFill>
              </a:rPr>
              <a:t>soorten</a:t>
            </a:r>
            <a:r>
              <a:rPr lang="en-US" sz="1600" cap="all" dirty="0">
                <a:solidFill>
                  <a:srgbClr val="FFFFFF">
                    <a:alpha val="75000"/>
                  </a:srgbClr>
                </a:solidFill>
              </a:rPr>
              <a:t> </a:t>
            </a:r>
            <a:r>
              <a:rPr lang="en-US" sz="1600" cap="all" dirty="0" err="1">
                <a:solidFill>
                  <a:srgbClr val="FFFFFF">
                    <a:alpha val="75000"/>
                  </a:srgbClr>
                </a:solidFill>
              </a:rPr>
              <a:t>gezinsstructuren</a:t>
            </a:r>
            <a:r>
              <a:rPr lang="en-US" sz="1600" cap="all" dirty="0">
                <a:solidFill>
                  <a:srgbClr val="FFFFFF">
                    <a:alpha val="75000"/>
                  </a:srgb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55537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2852671-8EB6-4EAF-8AF8-65CF3FD66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7C427EA3-1645-4B27-A5C2-55E8E24C6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5CDBF6-7B87-4A58-92CA-E887CA36A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BFF2B2E-1CF1-403F-BB44-3F9C3E7F6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D8B4D3C-0DE0-43B9-B032-32B536B96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Image result for nuclear family and extended family">
            <a:extLst>
              <a:ext uri="{FF2B5EF4-FFF2-40B4-BE49-F238E27FC236}">
                <a16:creationId xmlns:a16="http://schemas.microsoft.com/office/drawing/2014/main" id="{F339A1AA-F8E0-4467-8318-49141E8FCFA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3853" y="1208531"/>
            <a:ext cx="6313425" cy="473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707788D3-E467-4E25-A5E9-FD41795BD5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670D5B-9D4A-4D84-9DA6-638893881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275" y="1419225"/>
            <a:ext cx="3081576" cy="333814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z="2200" dirty="0">
                <a:solidFill>
                  <a:schemeClr val="bg1">
                    <a:lumMod val="95000"/>
                  </a:schemeClr>
                </a:solidFill>
              </a:rPr>
              <a:t>Nucleaire familie</a:t>
            </a:r>
            <a:br>
              <a:rPr lang="nl-NL" sz="2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nl-NL" sz="2200" dirty="0">
                <a:solidFill>
                  <a:schemeClr val="bg1">
                    <a:lumMod val="95000"/>
                  </a:schemeClr>
                </a:solidFill>
              </a:rPr>
              <a:t>Uitgebreide familie</a:t>
            </a:r>
            <a:br>
              <a:rPr lang="nl-NL" sz="2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nl-NL" sz="2200" dirty="0">
                <a:solidFill>
                  <a:schemeClr val="bg1">
                    <a:lumMod val="95000"/>
                  </a:schemeClr>
                </a:solidFill>
              </a:rPr>
              <a:t>Gemengde familie</a:t>
            </a:r>
            <a:br>
              <a:rPr lang="nl-NL" sz="2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nl-NL" sz="2200" dirty="0">
                <a:solidFill>
                  <a:schemeClr val="bg1">
                    <a:lumMod val="95000"/>
                  </a:schemeClr>
                </a:solidFill>
              </a:rPr>
              <a:t>Eenoudergezin</a:t>
            </a:r>
            <a:br>
              <a:rPr lang="nl-NL" sz="3600" dirty="0"/>
            </a:b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585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88D88-882C-4D72-8E4E-95B15EAB5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11CD-C7F2-45EE-932F-029940B1B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Write 3 headings in English</a:t>
            </a:r>
          </a:p>
          <a:p>
            <a:pPr marL="0" indent="0">
              <a:buNone/>
            </a:pPr>
            <a:r>
              <a:rPr lang="en-GB" dirty="0"/>
              <a:t>Male </a:t>
            </a:r>
          </a:p>
          <a:p>
            <a:pPr marL="0" indent="0">
              <a:buNone/>
            </a:pPr>
            <a:r>
              <a:rPr lang="en-GB" dirty="0"/>
              <a:t>Female</a:t>
            </a:r>
          </a:p>
          <a:p>
            <a:pPr marL="0" indent="0">
              <a:buNone/>
            </a:pPr>
            <a:r>
              <a:rPr lang="en-GB" dirty="0"/>
              <a:t>Male or Female</a:t>
            </a:r>
          </a:p>
          <a:p>
            <a:pPr marL="0" indent="0">
              <a:buNone/>
            </a:pPr>
            <a:r>
              <a:rPr lang="en-GB" dirty="0"/>
              <a:t>Write each word under the relevant headings</a:t>
            </a:r>
          </a:p>
          <a:p>
            <a:pPr marL="0" indent="0" algn="r">
              <a:buNone/>
            </a:pPr>
            <a:r>
              <a:rPr lang="nl-NL" dirty="0"/>
              <a:t>Schrijf 3 titles in Het Engels</a:t>
            </a:r>
          </a:p>
          <a:p>
            <a:pPr marL="0" indent="0" algn="r">
              <a:buNone/>
            </a:pPr>
            <a:r>
              <a:rPr lang="en-GB" dirty="0"/>
              <a:t>Male </a:t>
            </a:r>
          </a:p>
          <a:p>
            <a:pPr marL="0" indent="0" algn="r">
              <a:buNone/>
            </a:pPr>
            <a:r>
              <a:rPr lang="en-GB" dirty="0"/>
              <a:t>Female</a:t>
            </a:r>
          </a:p>
          <a:p>
            <a:pPr marL="0" indent="0" algn="r">
              <a:buNone/>
            </a:pPr>
            <a:r>
              <a:rPr lang="en-GB" dirty="0"/>
              <a:t>Male or Female</a:t>
            </a:r>
            <a:endParaRPr lang="nl-NL" dirty="0"/>
          </a:p>
          <a:p>
            <a:pPr marL="0" indent="0" algn="r">
              <a:buNone/>
            </a:pPr>
            <a:r>
              <a:rPr lang="nl-NL" dirty="0"/>
              <a:t>Schrijf elk woord onder de betreffende titles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79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6C8E6EB-4C59-429B-97E4-72A058CFC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B90362-AFCC-46A9-B41C-A257A8C5B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1EF7F1-38BA-471D-8CD4-2A9AE8E35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0524398-BFB4-4C4A-8317-83B8729F9B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A71294-C247-450A-BB34-6E68648C9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D36A0BA4-6A63-41D3-B0FA-43799ABC4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EBC46-0080-4865-B7DA-C33F48708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009398"/>
            <a:ext cx="6823988" cy="34534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tx1"/>
                </a:solidFill>
              </a:rPr>
              <a:t>         famielieleden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73313D8-D259-4D89-9CE5-14884FB40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19" y="457200"/>
            <a:ext cx="6766560" cy="9143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CBD84ED-C27F-45FA-BA1C-85B377E4FE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43"/>
          <a:stretch/>
        </p:blipFill>
        <p:spPr>
          <a:xfrm>
            <a:off x="8140428" y="10"/>
            <a:ext cx="405157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86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97F14-CDCC-4343-9388-37B17AF99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Family members from blended families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8710E-CEC3-4A67-91D4-990DDE237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8000" dirty="0"/>
              <a:t>Step- father</a:t>
            </a:r>
          </a:p>
          <a:p>
            <a:r>
              <a:rPr lang="en-GB" sz="8000" dirty="0"/>
              <a:t>Step- mother</a:t>
            </a:r>
          </a:p>
          <a:p>
            <a:r>
              <a:rPr lang="en-GB" sz="8000" dirty="0"/>
              <a:t>Step-sister</a:t>
            </a:r>
          </a:p>
          <a:p>
            <a:r>
              <a:rPr lang="en-GB" sz="8000" dirty="0"/>
              <a:t>Step-brother</a:t>
            </a:r>
          </a:p>
          <a:p>
            <a:r>
              <a:rPr lang="en-GB" sz="8000" dirty="0"/>
              <a:t>Half-sister</a:t>
            </a:r>
          </a:p>
          <a:p>
            <a:r>
              <a:rPr lang="en-GB" sz="8000" dirty="0"/>
              <a:t>Half-brother</a:t>
            </a:r>
          </a:p>
          <a:p>
            <a:pPr algn="r"/>
            <a:r>
              <a:rPr lang="en-GB" sz="8000" dirty="0" err="1"/>
              <a:t>Stiefvader</a:t>
            </a:r>
            <a:endParaRPr lang="en-GB" sz="8000" dirty="0"/>
          </a:p>
          <a:p>
            <a:pPr algn="r"/>
            <a:r>
              <a:rPr lang="en-GB" sz="8000" dirty="0" err="1"/>
              <a:t>Stiefmoeder</a:t>
            </a:r>
            <a:endParaRPr lang="en-GB" sz="8000" dirty="0"/>
          </a:p>
          <a:p>
            <a:pPr algn="r"/>
            <a:r>
              <a:rPr lang="en-GB" sz="8000" dirty="0" err="1"/>
              <a:t>Stiefzuster</a:t>
            </a:r>
            <a:endParaRPr lang="en-GB" sz="8000" dirty="0"/>
          </a:p>
          <a:p>
            <a:pPr algn="r"/>
            <a:r>
              <a:rPr lang="en-GB" sz="8000" dirty="0" err="1"/>
              <a:t>Stiefbroer</a:t>
            </a:r>
            <a:endParaRPr lang="en-GB" sz="8000" dirty="0"/>
          </a:p>
          <a:p>
            <a:pPr algn="r"/>
            <a:r>
              <a:rPr lang="en-GB" sz="8000" dirty="0" err="1"/>
              <a:t>Halfzus</a:t>
            </a:r>
            <a:endParaRPr lang="en-GB" sz="8000" dirty="0"/>
          </a:p>
          <a:p>
            <a:pPr algn="r"/>
            <a:r>
              <a:rPr lang="en-GB" sz="8000" dirty="0" err="1"/>
              <a:t>Halfbroer</a:t>
            </a:r>
            <a:endParaRPr lang="en-GB" sz="8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54765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382441"/>
      </a:dk2>
      <a:lt2>
        <a:srgbClr val="E2E6E8"/>
      </a:lt2>
      <a:accent1>
        <a:srgbClr val="C3784D"/>
      </a:accent1>
      <a:accent2>
        <a:srgbClr val="B13B41"/>
      </a:accent2>
      <a:accent3>
        <a:srgbClr val="C34D84"/>
      </a:accent3>
      <a:accent4>
        <a:srgbClr val="B13BA4"/>
      </a:accent4>
      <a:accent5>
        <a:srgbClr val="9F4DC3"/>
      </a:accent5>
      <a:accent6>
        <a:srgbClr val="6445B5"/>
      </a:accent6>
      <a:hlink>
        <a:srgbClr val="B249C2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265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Gill Sans MT</vt:lpstr>
      <vt:lpstr>Wingdings</vt:lpstr>
      <vt:lpstr>Wingdings 2</vt:lpstr>
      <vt:lpstr>DividendVTI</vt:lpstr>
      <vt:lpstr>Family Life</vt:lpstr>
      <vt:lpstr>Learning outcomes                  -                               leerdoelen  </vt:lpstr>
      <vt:lpstr>PowerPoint Presentation</vt:lpstr>
      <vt:lpstr>Stages of life </vt:lpstr>
      <vt:lpstr>What are different the types of family structures?</vt:lpstr>
      <vt:lpstr>Nucleaire familie Uitgebreide familie Gemengde familie Eenoudergezin </vt:lpstr>
      <vt:lpstr>Exercise</vt:lpstr>
      <vt:lpstr>         famielieleden</vt:lpstr>
      <vt:lpstr>Family members from blended families </vt:lpstr>
      <vt:lpstr>Homework                </vt:lpstr>
      <vt:lpstr>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Life</dc:title>
  <dc:creator>Christina Dad</dc:creator>
  <cp:lastModifiedBy>Christina Dad (0975694)</cp:lastModifiedBy>
  <cp:revision>3</cp:revision>
  <dcterms:created xsi:type="dcterms:W3CDTF">2019-09-07T09:58:53Z</dcterms:created>
  <dcterms:modified xsi:type="dcterms:W3CDTF">2020-11-07T15:57:33Z</dcterms:modified>
</cp:coreProperties>
</file>