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3675" r:id="rId5"/>
  </p:sldMasterIdLst>
  <p:notesMasterIdLst>
    <p:notesMasterId r:id="rId24"/>
  </p:notesMasterIdLst>
  <p:handoutMasterIdLst>
    <p:handoutMasterId r:id="rId25"/>
  </p:handoutMasterIdLst>
  <p:sldIdLst>
    <p:sldId id="256" r:id="rId6"/>
    <p:sldId id="257" r:id="rId7"/>
    <p:sldId id="258" r:id="rId8"/>
    <p:sldId id="259" r:id="rId9"/>
    <p:sldId id="278" r:id="rId10"/>
    <p:sldId id="266" r:id="rId11"/>
    <p:sldId id="280" r:id="rId12"/>
    <p:sldId id="281" r:id="rId13"/>
    <p:sldId id="282" r:id="rId14"/>
    <p:sldId id="283" r:id="rId15"/>
    <p:sldId id="284" r:id="rId16"/>
    <p:sldId id="279" r:id="rId17"/>
    <p:sldId id="286" r:id="rId18"/>
    <p:sldId id="287" r:id="rId19"/>
    <p:sldId id="285" r:id="rId20"/>
    <p:sldId id="289" r:id="rId21"/>
    <p:sldId id="288" r:id="rId22"/>
    <p:sldId id="29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D3CE2B-101C-425B-A98E-84114AB807C1}" v="208" dt="2021-02-02T10:02:19.8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B9D3CE2B-101C-425B-A98E-84114AB807C1}"/>
    <pc:docChg chg="undo custSel mod addSld delSld modSld sldOrd">
      <pc:chgData name="Valerie van den Berg" userId="b7f64057-db8e-423a-b2b5-100c21bc0b3b" providerId="ADAL" clId="{B9D3CE2B-101C-425B-A98E-84114AB807C1}" dt="2021-02-02T10:02:39.884" v="1716" actId="26606"/>
      <pc:docMkLst>
        <pc:docMk/>
      </pc:docMkLst>
      <pc:sldChg chg="addSp delSp modSp mod">
        <pc:chgData name="Valerie van den Berg" userId="b7f64057-db8e-423a-b2b5-100c21bc0b3b" providerId="ADAL" clId="{B9D3CE2B-101C-425B-A98E-84114AB807C1}" dt="2021-02-02T08:12:00.762" v="29" actId="20577"/>
        <pc:sldMkLst>
          <pc:docMk/>
          <pc:sldMk cId="3788715575" sldId="256"/>
        </pc:sldMkLst>
        <pc:spChg chg="mod">
          <ac:chgData name="Valerie van den Berg" userId="b7f64057-db8e-423a-b2b5-100c21bc0b3b" providerId="ADAL" clId="{B9D3CE2B-101C-425B-A98E-84114AB807C1}" dt="2021-02-02T08:12:00.762" v="29" actId="20577"/>
          <ac:spMkLst>
            <pc:docMk/>
            <pc:sldMk cId="3788715575" sldId="256"/>
            <ac:spMk id="2" creationId="{84D64868-659A-481B-A748-9B1F00F50AB2}"/>
          </ac:spMkLst>
        </pc:spChg>
        <pc:spChg chg="mod">
          <ac:chgData name="Valerie van den Berg" userId="b7f64057-db8e-423a-b2b5-100c21bc0b3b" providerId="ADAL" clId="{B9D3CE2B-101C-425B-A98E-84114AB807C1}" dt="2021-02-02T08:11:49.499" v="14" actId="26606"/>
          <ac:spMkLst>
            <pc:docMk/>
            <pc:sldMk cId="3788715575" sldId="256"/>
            <ac:spMk id="4" creationId="{1E9E6D6B-6CF3-4039-A231-2C51D94D266D}"/>
          </ac:spMkLst>
        </pc:spChg>
        <pc:spChg chg="add del">
          <ac:chgData name="Valerie van den Berg" userId="b7f64057-db8e-423a-b2b5-100c21bc0b3b" providerId="ADAL" clId="{B9D3CE2B-101C-425B-A98E-84114AB807C1}" dt="2021-02-02T08:10:33.017" v="3" actId="26606"/>
          <ac:spMkLst>
            <pc:docMk/>
            <pc:sldMk cId="3788715575" sldId="256"/>
            <ac:spMk id="82" creationId="{E7818327-9D44-4214-BEC7-F7463A8BDE7B}"/>
          </ac:spMkLst>
        </pc:spChg>
        <pc:spChg chg="add del">
          <ac:chgData name="Valerie van den Berg" userId="b7f64057-db8e-423a-b2b5-100c21bc0b3b" providerId="ADAL" clId="{B9D3CE2B-101C-425B-A98E-84114AB807C1}" dt="2021-02-02T08:11:49.499" v="14" actId="26606"/>
          <ac:spMkLst>
            <pc:docMk/>
            <pc:sldMk cId="3788715575" sldId="256"/>
            <ac:spMk id="151" creationId="{8677094E-F0FE-4EC2-9511-5A411A2E1154}"/>
          </ac:spMkLst>
        </pc:spChg>
        <pc:spChg chg="add del">
          <ac:chgData name="Valerie van den Berg" userId="b7f64057-db8e-423a-b2b5-100c21bc0b3b" providerId="ADAL" clId="{B9D3CE2B-101C-425B-A98E-84114AB807C1}" dt="2021-02-02T08:11:49.499" v="14" actId="26606"/>
          <ac:spMkLst>
            <pc:docMk/>
            <pc:sldMk cId="3788715575" sldId="256"/>
            <ac:spMk id="153" creationId="{E0E1ADA3-256B-436F-BB84-15BF272B4BC8}"/>
          </ac:spMkLst>
        </pc:spChg>
        <pc:spChg chg="add del">
          <ac:chgData name="Valerie van den Berg" userId="b7f64057-db8e-423a-b2b5-100c21bc0b3b" providerId="ADAL" clId="{B9D3CE2B-101C-425B-A98E-84114AB807C1}" dt="2021-02-02T08:11:49.499" v="14" actId="26606"/>
          <ac:spMkLst>
            <pc:docMk/>
            <pc:sldMk cId="3788715575" sldId="256"/>
            <ac:spMk id="157" creationId="{5C091E65-5627-4CC0-82AA-74A3C89D7CF7}"/>
          </ac:spMkLst>
        </pc:spChg>
        <pc:spChg chg="add del">
          <ac:chgData name="Valerie van den Berg" userId="b7f64057-db8e-423a-b2b5-100c21bc0b3b" providerId="ADAL" clId="{B9D3CE2B-101C-425B-A98E-84114AB807C1}" dt="2021-02-02T08:10:40.260" v="6" actId="26606"/>
          <ac:spMkLst>
            <pc:docMk/>
            <pc:sldMk cId="3788715575" sldId="256"/>
            <ac:spMk id="1035" creationId="{24AF37F0-1E8F-443E-AA28-4BC6348204B4}"/>
          </ac:spMkLst>
        </pc:spChg>
        <pc:spChg chg="add del">
          <ac:chgData name="Valerie van den Berg" userId="b7f64057-db8e-423a-b2b5-100c21bc0b3b" providerId="ADAL" clId="{B9D3CE2B-101C-425B-A98E-84114AB807C1}" dt="2021-02-02T08:10:40.260" v="6" actId="26606"/>
          <ac:spMkLst>
            <pc:docMk/>
            <pc:sldMk cId="3788715575" sldId="256"/>
            <ac:spMk id="1036" creationId="{3DBE9D54-6250-40F2-A23A-F9CEBF5F9196}"/>
          </ac:spMkLst>
        </pc:spChg>
        <pc:spChg chg="add del">
          <ac:chgData name="Valerie van den Berg" userId="b7f64057-db8e-423a-b2b5-100c21bc0b3b" providerId="ADAL" clId="{B9D3CE2B-101C-425B-A98E-84114AB807C1}" dt="2021-02-02T08:11:49.504" v="15" actId="26606"/>
          <ac:spMkLst>
            <pc:docMk/>
            <pc:sldMk cId="3788715575" sldId="256"/>
            <ac:spMk id="1041" creationId="{E455C987-ED28-46CA-ACFD-871FF101DC1F}"/>
          </ac:spMkLst>
        </pc:spChg>
        <pc:spChg chg="add del">
          <ac:chgData name="Valerie van den Berg" userId="b7f64057-db8e-423a-b2b5-100c21bc0b3b" providerId="ADAL" clId="{B9D3CE2B-101C-425B-A98E-84114AB807C1}" dt="2021-02-02T08:11:49.504" v="15" actId="26606"/>
          <ac:spMkLst>
            <pc:docMk/>
            <pc:sldMk cId="3788715575" sldId="256"/>
            <ac:spMk id="1042" creationId="{A09530D1-E1B7-4679-A6ED-D82EB77AAC8E}"/>
          </ac:spMkLst>
        </pc:spChg>
        <pc:spChg chg="add">
          <ac:chgData name="Valerie van den Berg" userId="b7f64057-db8e-423a-b2b5-100c21bc0b3b" providerId="ADAL" clId="{B9D3CE2B-101C-425B-A98E-84114AB807C1}" dt="2021-02-02T08:11:49.504" v="15" actId="26606"/>
          <ac:spMkLst>
            <pc:docMk/>
            <pc:sldMk cId="3788715575" sldId="256"/>
            <ac:spMk id="1044" creationId="{E455C987-ED28-46CA-ACFD-871FF101DC1F}"/>
          </ac:spMkLst>
        </pc:spChg>
        <pc:spChg chg="add">
          <ac:chgData name="Valerie van den Berg" userId="b7f64057-db8e-423a-b2b5-100c21bc0b3b" providerId="ADAL" clId="{B9D3CE2B-101C-425B-A98E-84114AB807C1}" dt="2021-02-02T08:11:49.504" v="15" actId="26606"/>
          <ac:spMkLst>
            <pc:docMk/>
            <pc:sldMk cId="3788715575" sldId="256"/>
            <ac:spMk id="1045" creationId="{A09530D1-E1B7-4679-A6ED-D82EB77AAC8E}"/>
          </ac:spMkLst>
        </pc:spChg>
        <pc:picChg chg="add mod ord">
          <ac:chgData name="Valerie van den Berg" userId="b7f64057-db8e-423a-b2b5-100c21bc0b3b" providerId="ADAL" clId="{B9D3CE2B-101C-425B-A98E-84114AB807C1}" dt="2021-02-02T08:11:49.499" v="14" actId="26606"/>
          <ac:picMkLst>
            <pc:docMk/>
            <pc:sldMk cId="3788715575" sldId="256"/>
            <ac:picMk id="3" creationId="{4B68864E-D8C9-4FDB-AE2D-F065BCEDB8E8}"/>
          </ac:picMkLst>
        </pc:picChg>
        <pc:picChg chg="del">
          <ac:chgData name="Valerie van den Berg" userId="b7f64057-db8e-423a-b2b5-100c21bc0b3b" providerId="ADAL" clId="{B9D3CE2B-101C-425B-A98E-84114AB807C1}" dt="2021-02-02T08:10:27.063" v="0" actId="478"/>
          <ac:picMkLst>
            <pc:docMk/>
            <pc:sldMk cId="3788715575" sldId="256"/>
            <ac:picMk id="1026" creationId="{B177E41E-FB0B-4B65-8790-EDDE74C52C72}"/>
          </ac:picMkLst>
        </pc:picChg>
        <pc:cxnChg chg="add del">
          <ac:chgData name="Valerie van den Berg" userId="b7f64057-db8e-423a-b2b5-100c21bc0b3b" providerId="ADAL" clId="{B9D3CE2B-101C-425B-A98E-84114AB807C1}" dt="2021-02-02T08:10:33.017" v="3" actId="26606"/>
          <ac:cxnSpMkLst>
            <pc:docMk/>
            <pc:sldMk cId="3788715575" sldId="256"/>
            <ac:cxnSpMk id="84" creationId="{F896B7D9-8894-4E5C-8DCF-35BECF8D365A}"/>
          </ac:cxnSpMkLst>
        </pc:cxnChg>
        <pc:cxnChg chg="add del">
          <ac:chgData name="Valerie van den Berg" userId="b7f64057-db8e-423a-b2b5-100c21bc0b3b" providerId="ADAL" clId="{B9D3CE2B-101C-425B-A98E-84114AB807C1}" dt="2021-02-02T08:11:49.504" v="15" actId="26606"/>
          <ac:cxnSpMkLst>
            <pc:docMk/>
            <pc:sldMk cId="3788715575" sldId="256"/>
            <ac:cxnSpMk id="86" creationId="{BCB8372A-11C5-4BD2-B5FD-71DDEFADE145}"/>
          </ac:cxnSpMkLst>
        </pc:cxnChg>
        <pc:cxnChg chg="add del">
          <ac:chgData name="Valerie van den Berg" userId="b7f64057-db8e-423a-b2b5-100c21bc0b3b" providerId="ADAL" clId="{B9D3CE2B-101C-425B-A98E-84114AB807C1}" dt="2021-02-02T08:11:49.499" v="14" actId="26606"/>
          <ac:cxnSpMkLst>
            <pc:docMk/>
            <pc:sldMk cId="3788715575" sldId="256"/>
            <ac:cxnSpMk id="155" creationId="{7DDC7D3D-A4F6-4638-B02B-2DBB6C11F5D3}"/>
          </ac:cxnSpMkLst>
        </pc:cxnChg>
        <pc:cxnChg chg="add del">
          <ac:chgData name="Valerie van den Berg" userId="b7f64057-db8e-423a-b2b5-100c21bc0b3b" providerId="ADAL" clId="{B9D3CE2B-101C-425B-A98E-84114AB807C1}" dt="2021-02-02T08:10:40.260" v="6" actId="26606"/>
          <ac:cxnSpMkLst>
            <pc:docMk/>
            <pc:sldMk cId="3788715575" sldId="256"/>
            <ac:cxnSpMk id="1037" creationId="{E46E6328-0D82-4747-8B39-60373321BB39}"/>
          </ac:cxnSpMkLst>
        </pc:cxnChg>
        <pc:cxnChg chg="add del">
          <ac:chgData name="Valerie van den Berg" userId="b7f64057-db8e-423a-b2b5-100c21bc0b3b" providerId="ADAL" clId="{B9D3CE2B-101C-425B-A98E-84114AB807C1}" dt="2021-02-02T08:10:40.256" v="5" actId="26606"/>
          <ac:cxnSpMkLst>
            <pc:docMk/>
            <pc:sldMk cId="3788715575" sldId="256"/>
            <ac:cxnSpMk id="1039" creationId="{63FED537-3AF1-4C36-9904-77B6A54D27B5}"/>
          </ac:cxnSpMkLst>
        </pc:cxnChg>
        <pc:cxnChg chg="add">
          <ac:chgData name="Valerie van den Berg" userId="b7f64057-db8e-423a-b2b5-100c21bc0b3b" providerId="ADAL" clId="{B9D3CE2B-101C-425B-A98E-84114AB807C1}" dt="2021-02-02T08:11:49.504" v="15" actId="26606"/>
          <ac:cxnSpMkLst>
            <pc:docMk/>
            <pc:sldMk cId="3788715575" sldId="256"/>
            <ac:cxnSpMk id="1046" creationId="{BCB8372A-11C5-4BD2-B5FD-71DDEFADE145}"/>
          </ac:cxnSpMkLst>
        </pc:cxnChg>
      </pc:sldChg>
      <pc:sldChg chg="modSp">
        <pc:chgData name="Valerie van den Berg" userId="b7f64057-db8e-423a-b2b5-100c21bc0b3b" providerId="ADAL" clId="{B9D3CE2B-101C-425B-A98E-84114AB807C1}" dt="2021-02-02T08:50:30.330" v="561" actId="20577"/>
        <pc:sldMkLst>
          <pc:docMk/>
          <pc:sldMk cId="4270106566" sldId="257"/>
        </pc:sldMkLst>
        <pc:graphicFrameChg chg="mod">
          <ac:chgData name="Valerie van den Berg" userId="b7f64057-db8e-423a-b2b5-100c21bc0b3b" providerId="ADAL" clId="{B9D3CE2B-101C-425B-A98E-84114AB807C1}" dt="2021-02-02T08:50:30.330" v="561" actId="20577"/>
          <ac:graphicFrameMkLst>
            <pc:docMk/>
            <pc:sldMk cId="4270106566" sldId="257"/>
            <ac:graphicFrameMk id="25" creationId="{BE2EC001-5D16-43A0-88DD-73AA326A8F9A}"/>
          </ac:graphicFrameMkLst>
        </pc:graphicFrameChg>
      </pc:sldChg>
      <pc:sldChg chg="addSp delSp modSp mod setBg">
        <pc:chgData name="Valerie van den Berg" userId="b7f64057-db8e-423a-b2b5-100c21bc0b3b" providerId="ADAL" clId="{B9D3CE2B-101C-425B-A98E-84114AB807C1}" dt="2021-02-02T08:30:34.579" v="187" actId="27614"/>
        <pc:sldMkLst>
          <pc:docMk/>
          <pc:sldMk cId="1707933814" sldId="258"/>
        </pc:sldMkLst>
        <pc:spChg chg="mod">
          <ac:chgData name="Valerie van den Berg" userId="b7f64057-db8e-423a-b2b5-100c21bc0b3b" providerId="ADAL" clId="{B9D3CE2B-101C-425B-A98E-84114AB807C1}" dt="2021-02-02T08:30:22.554" v="186" actId="26606"/>
          <ac:spMkLst>
            <pc:docMk/>
            <pc:sldMk cId="1707933814" sldId="258"/>
            <ac:spMk id="2" creationId="{FDAD4E2A-EABB-4265-9261-95FA8DA3F84D}"/>
          </ac:spMkLst>
        </pc:spChg>
        <pc:spChg chg="add del">
          <ac:chgData name="Valerie van den Berg" userId="b7f64057-db8e-423a-b2b5-100c21bc0b3b" providerId="ADAL" clId="{B9D3CE2B-101C-425B-A98E-84114AB807C1}" dt="2021-02-02T08:24:20.068" v="178" actId="26606"/>
          <ac:spMkLst>
            <pc:docMk/>
            <pc:sldMk cId="1707933814" sldId="258"/>
            <ac:spMk id="6" creationId="{809C0BCD-BEE9-423F-A51C-BCCD8E5EAADA}"/>
          </ac:spMkLst>
        </pc:spChg>
        <pc:spChg chg="add del">
          <ac:chgData name="Valerie van den Berg" userId="b7f64057-db8e-423a-b2b5-100c21bc0b3b" providerId="ADAL" clId="{B9D3CE2B-101C-425B-A98E-84114AB807C1}" dt="2021-02-02T08:24:20.068" v="178" actId="26606"/>
          <ac:spMkLst>
            <pc:docMk/>
            <pc:sldMk cId="1707933814" sldId="258"/>
            <ac:spMk id="7" creationId="{9998D094-42B2-42BA-AA14-E8FBE073A5D8}"/>
          </ac:spMkLst>
        </pc:spChg>
        <pc:spChg chg="add del">
          <ac:chgData name="Valerie van den Berg" userId="b7f64057-db8e-423a-b2b5-100c21bc0b3b" providerId="ADAL" clId="{B9D3CE2B-101C-425B-A98E-84114AB807C1}" dt="2021-02-02T08:23:52.555" v="171" actId="26606"/>
          <ac:spMkLst>
            <pc:docMk/>
            <pc:sldMk cId="1707933814" sldId="258"/>
            <ac:spMk id="9" creationId="{809C0BCD-BEE9-423F-A51C-BCCD8E5EAADA}"/>
          </ac:spMkLst>
        </pc:spChg>
        <pc:spChg chg="add del">
          <ac:chgData name="Valerie van den Berg" userId="b7f64057-db8e-423a-b2b5-100c21bc0b3b" providerId="ADAL" clId="{B9D3CE2B-101C-425B-A98E-84114AB807C1}" dt="2021-02-02T08:24:20.068" v="178" actId="26606"/>
          <ac:spMkLst>
            <pc:docMk/>
            <pc:sldMk cId="1707933814" sldId="258"/>
            <ac:spMk id="10" creationId="{8677094E-F0FE-4EC2-9511-5A411A2E1154}"/>
          </ac:spMkLst>
        </pc:spChg>
        <pc:spChg chg="add del">
          <ac:chgData name="Valerie van den Berg" userId="b7f64057-db8e-423a-b2b5-100c21bc0b3b" providerId="ADAL" clId="{B9D3CE2B-101C-425B-A98E-84114AB807C1}" dt="2021-02-02T08:23:52.555" v="171" actId="26606"/>
          <ac:spMkLst>
            <pc:docMk/>
            <pc:sldMk cId="1707933814" sldId="258"/>
            <ac:spMk id="11" creationId="{9998D094-42B2-42BA-AA14-E8FBE073A5D8}"/>
          </ac:spMkLst>
        </pc:spChg>
        <pc:spChg chg="add del">
          <ac:chgData name="Valerie van den Berg" userId="b7f64057-db8e-423a-b2b5-100c21bc0b3b" providerId="ADAL" clId="{B9D3CE2B-101C-425B-A98E-84114AB807C1}" dt="2021-02-02T08:24:20.068" v="178" actId="26606"/>
          <ac:spMkLst>
            <pc:docMk/>
            <pc:sldMk cId="1707933814" sldId="258"/>
            <ac:spMk id="12" creationId="{E0E1ADA3-256B-436F-BB84-15BF272B4BC8}"/>
          </ac:spMkLst>
        </pc:spChg>
        <pc:spChg chg="add del">
          <ac:chgData name="Valerie van den Berg" userId="b7f64057-db8e-423a-b2b5-100c21bc0b3b" providerId="ADAL" clId="{B9D3CE2B-101C-425B-A98E-84114AB807C1}" dt="2021-02-02T08:23:52.555" v="171" actId="26606"/>
          <ac:spMkLst>
            <pc:docMk/>
            <pc:sldMk cId="1707933814" sldId="258"/>
            <ac:spMk id="15" creationId="{E455C987-ED28-46CA-ACFD-871FF101DC1F}"/>
          </ac:spMkLst>
        </pc:spChg>
        <pc:spChg chg="add del">
          <ac:chgData name="Valerie van den Berg" userId="b7f64057-db8e-423a-b2b5-100c21bc0b3b" providerId="ADAL" clId="{B9D3CE2B-101C-425B-A98E-84114AB807C1}" dt="2021-02-02T08:23:52.555" v="171" actId="26606"/>
          <ac:spMkLst>
            <pc:docMk/>
            <pc:sldMk cId="1707933814" sldId="258"/>
            <ac:spMk id="17" creationId="{A09530D1-E1B7-4679-A6ED-D82EB77AAC8E}"/>
          </ac:spMkLst>
        </pc:spChg>
        <pc:spChg chg="add">
          <ac:chgData name="Valerie van den Berg" userId="b7f64057-db8e-423a-b2b5-100c21bc0b3b" providerId="ADAL" clId="{B9D3CE2B-101C-425B-A98E-84114AB807C1}" dt="2021-02-02T08:30:22.554" v="186" actId="26606"/>
          <ac:spMkLst>
            <pc:docMk/>
            <pc:sldMk cId="1707933814" sldId="258"/>
            <ac:spMk id="18" creationId="{809C0BCD-BEE9-423F-A51C-BCCD8E5EAADA}"/>
          </ac:spMkLst>
        </pc:spChg>
        <pc:spChg chg="add del">
          <ac:chgData name="Valerie van den Berg" userId="b7f64057-db8e-423a-b2b5-100c21bc0b3b" providerId="ADAL" clId="{B9D3CE2B-101C-425B-A98E-84114AB807C1}" dt="2021-02-02T08:24:20.068" v="178" actId="26606"/>
          <ac:spMkLst>
            <pc:docMk/>
            <pc:sldMk cId="1707933814" sldId="258"/>
            <ac:spMk id="21" creationId="{5C091E65-5627-4CC0-82AA-74A3C89D7CF7}"/>
          </ac:spMkLst>
        </pc:spChg>
        <pc:spChg chg="add">
          <ac:chgData name="Valerie van den Berg" userId="b7f64057-db8e-423a-b2b5-100c21bc0b3b" providerId="ADAL" clId="{B9D3CE2B-101C-425B-A98E-84114AB807C1}" dt="2021-02-02T08:30:22.554" v="186" actId="26606"/>
          <ac:spMkLst>
            <pc:docMk/>
            <pc:sldMk cId="1707933814" sldId="258"/>
            <ac:spMk id="23" creationId="{9998D094-42B2-42BA-AA14-E8FBE073A5D8}"/>
          </ac:spMkLst>
        </pc:spChg>
        <pc:spChg chg="add del">
          <ac:chgData name="Valerie van den Berg" userId="b7f64057-db8e-423a-b2b5-100c21bc0b3b" providerId="ADAL" clId="{B9D3CE2B-101C-425B-A98E-84114AB807C1}" dt="2021-02-02T08:23:50.110" v="170" actId="26606"/>
          <ac:spMkLst>
            <pc:docMk/>
            <pc:sldMk cId="1707933814" sldId="258"/>
            <ac:spMk id="24" creationId="{809C0BCD-BEE9-423F-A51C-BCCD8E5EAADA}"/>
          </ac:spMkLst>
        </pc:spChg>
        <pc:spChg chg="add del">
          <ac:chgData name="Valerie van den Berg" userId="b7f64057-db8e-423a-b2b5-100c21bc0b3b" providerId="ADAL" clId="{B9D3CE2B-101C-425B-A98E-84114AB807C1}" dt="2021-02-02T08:23:50.110" v="170" actId="26606"/>
          <ac:spMkLst>
            <pc:docMk/>
            <pc:sldMk cId="1707933814" sldId="258"/>
            <ac:spMk id="26" creationId="{9998D094-42B2-42BA-AA14-E8FBE073A5D8}"/>
          </ac:spMkLst>
        </pc:spChg>
        <pc:spChg chg="add">
          <ac:chgData name="Valerie van den Berg" userId="b7f64057-db8e-423a-b2b5-100c21bc0b3b" providerId="ADAL" clId="{B9D3CE2B-101C-425B-A98E-84114AB807C1}" dt="2021-02-02T08:30:22.554" v="186" actId="26606"/>
          <ac:spMkLst>
            <pc:docMk/>
            <pc:sldMk cId="1707933814" sldId="258"/>
            <ac:spMk id="27" creationId="{8677094E-F0FE-4EC2-9511-5A411A2E1154}"/>
          </ac:spMkLst>
        </pc:spChg>
        <pc:spChg chg="add">
          <ac:chgData name="Valerie van den Berg" userId="b7f64057-db8e-423a-b2b5-100c21bc0b3b" providerId="ADAL" clId="{B9D3CE2B-101C-425B-A98E-84114AB807C1}" dt="2021-02-02T08:30:22.554" v="186" actId="26606"/>
          <ac:spMkLst>
            <pc:docMk/>
            <pc:sldMk cId="1707933814" sldId="258"/>
            <ac:spMk id="29" creationId="{E0E1ADA3-256B-436F-BB84-15BF272B4BC8}"/>
          </ac:spMkLst>
        </pc:spChg>
        <pc:spChg chg="add del">
          <ac:chgData name="Valerie van den Berg" userId="b7f64057-db8e-423a-b2b5-100c21bc0b3b" providerId="ADAL" clId="{B9D3CE2B-101C-425B-A98E-84114AB807C1}" dt="2021-02-02T08:23:50.110" v="170" actId="26606"/>
          <ac:spMkLst>
            <pc:docMk/>
            <pc:sldMk cId="1707933814" sldId="258"/>
            <ac:spMk id="30" creationId="{8677094E-F0FE-4EC2-9511-5A411A2E1154}"/>
          </ac:spMkLst>
        </pc:spChg>
        <pc:spChg chg="add del">
          <ac:chgData name="Valerie van den Berg" userId="b7f64057-db8e-423a-b2b5-100c21bc0b3b" providerId="ADAL" clId="{B9D3CE2B-101C-425B-A98E-84114AB807C1}" dt="2021-02-02T08:23:50.110" v="170" actId="26606"/>
          <ac:spMkLst>
            <pc:docMk/>
            <pc:sldMk cId="1707933814" sldId="258"/>
            <ac:spMk id="32" creationId="{E0E1ADA3-256B-436F-BB84-15BF272B4BC8}"/>
          </ac:spMkLst>
        </pc:spChg>
        <pc:spChg chg="add">
          <ac:chgData name="Valerie van den Berg" userId="b7f64057-db8e-423a-b2b5-100c21bc0b3b" providerId="ADAL" clId="{B9D3CE2B-101C-425B-A98E-84114AB807C1}" dt="2021-02-02T08:30:22.554" v="186" actId="26606"/>
          <ac:spMkLst>
            <pc:docMk/>
            <pc:sldMk cId="1707933814" sldId="258"/>
            <ac:spMk id="33" creationId="{5C091E65-5627-4CC0-82AA-74A3C89D7CF7}"/>
          </ac:spMkLst>
        </pc:spChg>
        <pc:spChg chg="add del">
          <ac:chgData name="Valerie van den Berg" userId="b7f64057-db8e-423a-b2b5-100c21bc0b3b" providerId="ADAL" clId="{B9D3CE2B-101C-425B-A98E-84114AB807C1}" dt="2021-02-02T08:23:50.110" v="170" actId="26606"/>
          <ac:spMkLst>
            <pc:docMk/>
            <pc:sldMk cId="1707933814" sldId="258"/>
            <ac:spMk id="36" creationId="{5C091E65-5627-4CC0-82AA-74A3C89D7CF7}"/>
          </ac:spMkLst>
        </pc:spChg>
        <pc:picChg chg="add del mod modCrop">
          <ac:chgData name="Valerie van den Berg" userId="b7f64057-db8e-423a-b2b5-100c21bc0b3b" providerId="ADAL" clId="{B9D3CE2B-101C-425B-A98E-84114AB807C1}" dt="2021-02-02T08:30:18.599" v="184" actId="478"/>
          <ac:picMkLst>
            <pc:docMk/>
            <pc:sldMk cId="1707933814" sldId="258"/>
            <ac:picMk id="4" creationId="{C77C2723-A20B-4E1D-8374-67E372E6452A}"/>
          </ac:picMkLst>
        </pc:picChg>
        <pc:picChg chg="add mod">
          <ac:chgData name="Valerie van den Berg" userId="b7f64057-db8e-423a-b2b5-100c21bc0b3b" providerId="ADAL" clId="{B9D3CE2B-101C-425B-A98E-84114AB807C1}" dt="2021-02-02T08:30:34.579" v="187" actId="27614"/>
          <ac:picMkLst>
            <pc:docMk/>
            <pc:sldMk cId="1707933814" sldId="258"/>
            <ac:picMk id="16" creationId="{E10902EF-5763-42DA-A126-48A28FA51591}"/>
          </ac:picMkLst>
        </pc:picChg>
        <pc:picChg chg="del">
          <ac:chgData name="Valerie van den Berg" userId="b7f64057-db8e-423a-b2b5-100c21bc0b3b" providerId="ADAL" clId="{B9D3CE2B-101C-425B-A98E-84114AB807C1}" dt="2021-02-02T08:23:17.392" v="166" actId="478"/>
          <ac:picMkLst>
            <pc:docMk/>
            <pc:sldMk cId="1707933814" sldId="258"/>
            <ac:picMk id="2050" creationId="{5E553354-7AA7-45D9-A587-BAEE9CCF65A0}"/>
          </ac:picMkLst>
        </pc:picChg>
        <pc:cxnChg chg="add del">
          <ac:chgData name="Valerie van den Berg" userId="b7f64057-db8e-423a-b2b5-100c21bc0b3b" providerId="ADAL" clId="{B9D3CE2B-101C-425B-A98E-84114AB807C1}" dt="2021-02-02T08:24:20.068" v="178" actId="26606"/>
          <ac:cxnSpMkLst>
            <pc:docMk/>
            <pc:sldMk cId="1707933814" sldId="258"/>
            <ac:cxnSpMk id="8" creationId="{8465D64B-59F4-4BDC-B833-A17EF1E04697}"/>
          </ac:cxnSpMkLst>
        </pc:cxnChg>
        <pc:cxnChg chg="add del">
          <ac:chgData name="Valerie van den Berg" userId="b7f64057-db8e-423a-b2b5-100c21bc0b3b" providerId="ADAL" clId="{B9D3CE2B-101C-425B-A98E-84114AB807C1}" dt="2021-02-02T08:23:52.555" v="171" actId="26606"/>
          <ac:cxnSpMkLst>
            <pc:docMk/>
            <pc:sldMk cId="1707933814" sldId="258"/>
            <ac:cxnSpMk id="13" creationId="{8465D64B-59F4-4BDC-B833-A17EF1E04697}"/>
          </ac:cxnSpMkLst>
        </pc:cxnChg>
        <pc:cxnChg chg="add del">
          <ac:chgData name="Valerie van den Berg" userId="b7f64057-db8e-423a-b2b5-100c21bc0b3b" providerId="ADAL" clId="{B9D3CE2B-101C-425B-A98E-84114AB807C1}" dt="2021-02-02T08:24:20.068" v="178" actId="26606"/>
          <ac:cxnSpMkLst>
            <pc:docMk/>
            <pc:sldMk cId="1707933814" sldId="258"/>
            <ac:cxnSpMk id="14" creationId="{7DDC7D3D-A4F6-4638-B02B-2DBB6C11F5D3}"/>
          </ac:cxnSpMkLst>
        </pc:cxnChg>
        <pc:cxnChg chg="add del">
          <ac:chgData name="Valerie van den Berg" userId="b7f64057-db8e-423a-b2b5-100c21bc0b3b" providerId="ADAL" clId="{B9D3CE2B-101C-425B-A98E-84114AB807C1}" dt="2021-02-02T08:23:52.555" v="171" actId="26606"/>
          <ac:cxnSpMkLst>
            <pc:docMk/>
            <pc:sldMk cId="1707933814" sldId="258"/>
            <ac:cxnSpMk id="19" creationId="{BCB8372A-11C5-4BD2-B5FD-71DDEFADE145}"/>
          </ac:cxnSpMkLst>
        </pc:cxnChg>
        <pc:cxnChg chg="add">
          <ac:chgData name="Valerie van den Berg" userId="b7f64057-db8e-423a-b2b5-100c21bc0b3b" providerId="ADAL" clId="{B9D3CE2B-101C-425B-A98E-84114AB807C1}" dt="2021-02-02T08:30:22.554" v="186" actId="26606"/>
          <ac:cxnSpMkLst>
            <pc:docMk/>
            <pc:sldMk cId="1707933814" sldId="258"/>
            <ac:cxnSpMk id="25" creationId="{8465D64B-59F4-4BDC-B833-A17EF1E04697}"/>
          </ac:cxnSpMkLst>
        </pc:cxnChg>
        <pc:cxnChg chg="add del">
          <ac:chgData name="Valerie van den Berg" userId="b7f64057-db8e-423a-b2b5-100c21bc0b3b" providerId="ADAL" clId="{B9D3CE2B-101C-425B-A98E-84114AB807C1}" dt="2021-02-02T08:23:50.110" v="170" actId="26606"/>
          <ac:cxnSpMkLst>
            <pc:docMk/>
            <pc:sldMk cId="1707933814" sldId="258"/>
            <ac:cxnSpMk id="28" creationId="{8465D64B-59F4-4BDC-B833-A17EF1E04697}"/>
          </ac:cxnSpMkLst>
        </pc:cxnChg>
        <pc:cxnChg chg="add">
          <ac:chgData name="Valerie van den Berg" userId="b7f64057-db8e-423a-b2b5-100c21bc0b3b" providerId="ADAL" clId="{B9D3CE2B-101C-425B-A98E-84114AB807C1}" dt="2021-02-02T08:30:22.554" v="186" actId="26606"/>
          <ac:cxnSpMkLst>
            <pc:docMk/>
            <pc:sldMk cId="1707933814" sldId="258"/>
            <ac:cxnSpMk id="31" creationId="{7DDC7D3D-A4F6-4638-B02B-2DBB6C11F5D3}"/>
          </ac:cxnSpMkLst>
        </pc:cxnChg>
        <pc:cxnChg chg="add del">
          <ac:chgData name="Valerie van den Berg" userId="b7f64057-db8e-423a-b2b5-100c21bc0b3b" providerId="ADAL" clId="{B9D3CE2B-101C-425B-A98E-84114AB807C1}" dt="2021-02-02T08:23:50.110" v="170" actId="26606"/>
          <ac:cxnSpMkLst>
            <pc:docMk/>
            <pc:sldMk cId="1707933814" sldId="258"/>
            <ac:cxnSpMk id="34" creationId="{7DDC7D3D-A4F6-4638-B02B-2DBB6C11F5D3}"/>
          </ac:cxnSpMkLst>
        </pc:cxnChg>
      </pc:sldChg>
      <pc:sldChg chg="addSp modSp mod">
        <pc:chgData name="Valerie van den Berg" userId="b7f64057-db8e-423a-b2b5-100c21bc0b3b" providerId="ADAL" clId="{B9D3CE2B-101C-425B-A98E-84114AB807C1}" dt="2021-02-02T09:53:08.345" v="1529" actId="1076"/>
        <pc:sldMkLst>
          <pc:docMk/>
          <pc:sldMk cId="933192159" sldId="259"/>
        </pc:sldMkLst>
        <pc:spChg chg="mod">
          <ac:chgData name="Valerie van den Berg" userId="b7f64057-db8e-423a-b2b5-100c21bc0b3b" providerId="ADAL" clId="{B9D3CE2B-101C-425B-A98E-84114AB807C1}" dt="2021-02-02T08:31:39.680" v="209" actId="20577"/>
          <ac:spMkLst>
            <pc:docMk/>
            <pc:sldMk cId="933192159" sldId="259"/>
            <ac:spMk id="2" creationId="{3500C75F-F0E0-43A1-B9C0-AED5264D5FAD}"/>
          </ac:spMkLst>
        </pc:spChg>
        <pc:spChg chg="mod">
          <ac:chgData name="Valerie van den Berg" userId="b7f64057-db8e-423a-b2b5-100c21bc0b3b" providerId="ADAL" clId="{B9D3CE2B-101C-425B-A98E-84114AB807C1}" dt="2021-02-02T09:53:03.209" v="1528" actId="115"/>
          <ac:spMkLst>
            <pc:docMk/>
            <pc:sldMk cId="933192159" sldId="259"/>
            <ac:spMk id="3" creationId="{9110B8F0-77E6-4985-AEB5-B4A33598BCFC}"/>
          </ac:spMkLst>
        </pc:spChg>
        <pc:picChg chg="add mod">
          <ac:chgData name="Valerie van den Berg" userId="b7f64057-db8e-423a-b2b5-100c21bc0b3b" providerId="ADAL" clId="{B9D3CE2B-101C-425B-A98E-84114AB807C1}" dt="2021-02-02T09:53:08.345" v="1529" actId="1076"/>
          <ac:picMkLst>
            <pc:docMk/>
            <pc:sldMk cId="933192159" sldId="259"/>
            <ac:picMk id="2050" creationId="{AB770D82-BE7D-4246-8A13-F41AB3775E1A}"/>
          </ac:picMkLst>
        </pc:picChg>
      </pc:sldChg>
      <pc:sldChg chg="addSp delSp modSp del mod">
        <pc:chgData name="Valerie van den Berg" userId="b7f64057-db8e-423a-b2b5-100c21bc0b3b" providerId="ADAL" clId="{B9D3CE2B-101C-425B-A98E-84114AB807C1}" dt="2021-02-02T08:34:33.165" v="281" actId="47"/>
        <pc:sldMkLst>
          <pc:docMk/>
          <pc:sldMk cId="2844122760" sldId="260"/>
        </pc:sldMkLst>
        <pc:spChg chg="del">
          <ac:chgData name="Valerie van den Berg" userId="b7f64057-db8e-423a-b2b5-100c21bc0b3b" providerId="ADAL" clId="{B9D3CE2B-101C-425B-A98E-84114AB807C1}" dt="2021-02-02T08:33:49.505" v="277" actId="478"/>
          <ac:spMkLst>
            <pc:docMk/>
            <pc:sldMk cId="2844122760" sldId="260"/>
            <ac:spMk id="2" creationId="{3500C75F-F0E0-43A1-B9C0-AED5264D5FAD}"/>
          </ac:spMkLst>
        </pc:spChg>
        <pc:spChg chg="mod">
          <ac:chgData name="Valerie van den Berg" userId="b7f64057-db8e-423a-b2b5-100c21bc0b3b" providerId="ADAL" clId="{B9D3CE2B-101C-425B-A98E-84114AB807C1}" dt="2021-02-02T08:33:46.530" v="276" actId="20577"/>
          <ac:spMkLst>
            <pc:docMk/>
            <pc:sldMk cId="2844122760" sldId="260"/>
            <ac:spMk id="3" creationId="{9110B8F0-77E6-4985-AEB5-B4A33598BCFC}"/>
          </ac:spMkLst>
        </pc:spChg>
        <pc:spChg chg="add mod">
          <ac:chgData name="Valerie van den Berg" userId="b7f64057-db8e-423a-b2b5-100c21bc0b3b" providerId="ADAL" clId="{B9D3CE2B-101C-425B-A98E-84114AB807C1}" dt="2021-02-02T08:33:49.505" v="277" actId="478"/>
          <ac:spMkLst>
            <pc:docMk/>
            <pc:sldMk cId="2844122760" sldId="260"/>
            <ac:spMk id="5" creationId="{BF213D0C-4A4B-4CE5-BAB9-E30ACA8F0C12}"/>
          </ac:spMkLst>
        </pc:spChg>
        <pc:picChg chg="add del">
          <ac:chgData name="Valerie van den Berg" userId="b7f64057-db8e-423a-b2b5-100c21bc0b3b" providerId="ADAL" clId="{B9D3CE2B-101C-425B-A98E-84114AB807C1}" dt="2021-02-02T08:34:27.663" v="279"/>
          <ac:picMkLst>
            <pc:docMk/>
            <pc:sldMk cId="2844122760" sldId="260"/>
            <ac:picMk id="6" creationId="{3791DF40-C2B0-4ABB-A624-D6D0C7F5FF88}"/>
          </ac:picMkLst>
        </pc:picChg>
      </pc:sldChg>
      <pc:sldChg chg="modSp del mod">
        <pc:chgData name="Valerie van den Berg" userId="b7f64057-db8e-423a-b2b5-100c21bc0b3b" providerId="ADAL" clId="{B9D3CE2B-101C-425B-A98E-84114AB807C1}" dt="2021-02-02T08:39:52.272" v="417" actId="47"/>
        <pc:sldMkLst>
          <pc:docMk/>
          <pc:sldMk cId="212646221" sldId="262"/>
        </pc:sldMkLst>
        <pc:spChg chg="mod">
          <ac:chgData name="Valerie van den Berg" userId="b7f64057-db8e-423a-b2b5-100c21bc0b3b" providerId="ADAL" clId="{B9D3CE2B-101C-425B-A98E-84114AB807C1}" dt="2021-02-02T08:39:50.677" v="416" actId="6549"/>
          <ac:spMkLst>
            <pc:docMk/>
            <pc:sldMk cId="212646221" sldId="262"/>
            <ac:spMk id="2" creationId="{BC52BA1D-C868-41AF-B449-223BEEE4A3DC}"/>
          </ac:spMkLst>
        </pc:spChg>
      </pc:sldChg>
      <pc:sldChg chg="modSp del mod">
        <pc:chgData name="Valerie van den Berg" userId="b7f64057-db8e-423a-b2b5-100c21bc0b3b" providerId="ADAL" clId="{B9D3CE2B-101C-425B-A98E-84114AB807C1}" dt="2021-02-02T08:46:48.469" v="419" actId="47"/>
        <pc:sldMkLst>
          <pc:docMk/>
          <pc:sldMk cId="972074466" sldId="264"/>
        </pc:sldMkLst>
        <pc:spChg chg="mod">
          <ac:chgData name="Valerie van den Berg" userId="b7f64057-db8e-423a-b2b5-100c21bc0b3b" providerId="ADAL" clId="{B9D3CE2B-101C-425B-A98E-84114AB807C1}" dt="2021-02-02T08:37:06.197" v="314" actId="20577"/>
          <ac:spMkLst>
            <pc:docMk/>
            <pc:sldMk cId="972074466" sldId="264"/>
            <ac:spMk id="2" creationId="{3500C75F-F0E0-43A1-B9C0-AED5264D5FAD}"/>
          </ac:spMkLst>
        </pc:spChg>
        <pc:spChg chg="mod">
          <ac:chgData name="Valerie van den Berg" userId="b7f64057-db8e-423a-b2b5-100c21bc0b3b" providerId="ADAL" clId="{B9D3CE2B-101C-425B-A98E-84114AB807C1}" dt="2021-02-02T08:38:57.599" v="415" actId="5793"/>
          <ac:spMkLst>
            <pc:docMk/>
            <pc:sldMk cId="972074466" sldId="264"/>
            <ac:spMk id="3" creationId="{9110B8F0-77E6-4985-AEB5-B4A33598BCFC}"/>
          </ac:spMkLst>
        </pc:spChg>
      </pc:sldChg>
      <pc:sldChg chg="del">
        <pc:chgData name="Valerie van den Berg" userId="b7f64057-db8e-423a-b2b5-100c21bc0b3b" providerId="ADAL" clId="{B9D3CE2B-101C-425B-A98E-84114AB807C1}" dt="2021-02-02T08:36:56.528" v="282" actId="47"/>
        <pc:sldMkLst>
          <pc:docMk/>
          <pc:sldMk cId="3252635398" sldId="265"/>
        </pc:sldMkLst>
      </pc:sldChg>
      <pc:sldChg chg="addSp delSp modSp mod ord setBg">
        <pc:chgData name="Valerie van den Berg" userId="b7f64057-db8e-423a-b2b5-100c21bc0b3b" providerId="ADAL" clId="{B9D3CE2B-101C-425B-A98E-84114AB807C1}" dt="2021-02-02T09:00:07.500" v="1060" actId="26606"/>
        <pc:sldMkLst>
          <pc:docMk/>
          <pc:sldMk cId="2074534419" sldId="266"/>
        </pc:sldMkLst>
        <pc:spChg chg="mod">
          <ac:chgData name="Valerie van den Berg" userId="b7f64057-db8e-423a-b2b5-100c21bc0b3b" providerId="ADAL" clId="{B9D3CE2B-101C-425B-A98E-84114AB807C1}" dt="2021-02-02T09:00:07.500" v="1060" actId="26606"/>
          <ac:spMkLst>
            <pc:docMk/>
            <pc:sldMk cId="2074534419" sldId="266"/>
            <ac:spMk id="2" creationId="{3500C75F-F0E0-43A1-B9C0-AED5264D5FAD}"/>
          </ac:spMkLst>
        </pc:spChg>
        <pc:spChg chg="del mod">
          <ac:chgData name="Valerie van den Berg" userId="b7f64057-db8e-423a-b2b5-100c21bc0b3b" providerId="ADAL" clId="{B9D3CE2B-101C-425B-A98E-84114AB807C1}" dt="2021-02-02T09:00:07.500" v="1060" actId="26606"/>
          <ac:spMkLst>
            <pc:docMk/>
            <pc:sldMk cId="2074534419" sldId="266"/>
            <ac:spMk id="3" creationId="{9110B8F0-77E6-4985-AEB5-B4A33598BCFC}"/>
          </ac:spMkLst>
        </pc:spChg>
        <pc:graphicFrameChg chg="add">
          <ac:chgData name="Valerie van den Berg" userId="b7f64057-db8e-423a-b2b5-100c21bc0b3b" providerId="ADAL" clId="{B9D3CE2B-101C-425B-A98E-84114AB807C1}" dt="2021-02-02T09:00:07.500" v="1060" actId="26606"/>
          <ac:graphicFrameMkLst>
            <pc:docMk/>
            <pc:sldMk cId="2074534419" sldId="266"/>
            <ac:graphicFrameMk id="5" creationId="{A6F5B275-64DA-4B86-97F0-DF3BF77B1563}"/>
          </ac:graphicFrameMkLst>
        </pc:graphicFrameChg>
      </pc:sldChg>
      <pc:sldChg chg="del">
        <pc:chgData name="Valerie van den Berg" userId="b7f64057-db8e-423a-b2b5-100c21bc0b3b" providerId="ADAL" clId="{B9D3CE2B-101C-425B-A98E-84114AB807C1}" dt="2021-02-02T09:51:48.865" v="1474" actId="47"/>
        <pc:sldMkLst>
          <pc:docMk/>
          <pc:sldMk cId="4154625165" sldId="267"/>
        </pc:sldMkLst>
      </pc:sldChg>
      <pc:sldChg chg="del">
        <pc:chgData name="Valerie van den Berg" userId="b7f64057-db8e-423a-b2b5-100c21bc0b3b" providerId="ADAL" clId="{B9D3CE2B-101C-425B-A98E-84114AB807C1}" dt="2021-02-02T09:51:54.266" v="1481" actId="47"/>
        <pc:sldMkLst>
          <pc:docMk/>
          <pc:sldMk cId="1478923516" sldId="268"/>
        </pc:sldMkLst>
      </pc:sldChg>
      <pc:sldChg chg="del">
        <pc:chgData name="Valerie van den Berg" userId="b7f64057-db8e-423a-b2b5-100c21bc0b3b" providerId="ADAL" clId="{B9D3CE2B-101C-425B-A98E-84114AB807C1}" dt="2021-02-02T09:51:53.295" v="1480" actId="47"/>
        <pc:sldMkLst>
          <pc:docMk/>
          <pc:sldMk cId="2196323277" sldId="269"/>
        </pc:sldMkLst>
      </pc:sldChg>
      <pc:sldChg chg="del">
        <pc:chgData name="Valerie van den Berg" userId="b7f64057-db8e-423a-b2b5-100c21bc0b3b" providerId="ADAL" clId="{B9D3CE2B-101C-425B-A98E-84114AB807C1}" dt="2021-02-02T09:51:52.863" v="1479" actId="47"/>
        <pc:sldMkLst>
          <pc:docMk/>
          <pc:sldMk cId="209951891" sldId="270"/>
        </pc:sldMkLst>
      </pc:sldChg>
      <pc:sldChg chg="del">
        <pc:chgData name="Valerie van den Berg" userId="b7f64057-db8e-423a-b2b5-100c21bc0b3b" providerId="ADAL" clId="{B9D3CE2B-101C-425B-A98E-84114AB807C1}" dt="2021-02-02T09:51:52.408" v="1478" actId="47"/>
        <pc:sldMkLst>
          <pc:docMk/>
          <pc:sldMk cId="3340868908" sldId="271"/>
        </pc:sldMkLst>
      </pc:sldChg>
      <pc:sldChg chg="del">
        <pc:chgData name="Valerie van den Berg" userId="b7f64057-db8e-423a-b2b5-100c21bc0b3b" providerId="ADAL" clId="{B9D3CE2B-101C-425B-A98E-84114AB807C1}" dt="2021-02-02T09:51:52.109" v="1477" actId="47"/>
        <pc:sldMkLst>
          <pc:docMk/>
          <pc:sldMk cId="4031896900" sldId="273"/>
        </pc:sldMkLst>
      </pc:sldChg>
      <pc:sldChg chg="del">
        <pc:chgData name="Valerie van den Berg" userId="b7f64057-db8e-423a-b2b5-100c21bc0b3b" providerId="ADAL" clId="{B9D3CE2B-101C-425B-A98E-84114AB807C1}" dt="2021-02-02T09:51:51.709" v="1476" actId="47"/>
        <pc:sldMkLst>
          <pc:docMk/>
          <pc:sldMk cId="2104610471" sldId="275"/>
        </pc:sldMkLst>
      </pc:sldChg>
      <pc:sldChg chg="del">
        <pc:chgData name="Valerie van den Berg" userId="b7f64057-db8e-423a-b2b5-100c21bc0b3b" providerId="ADAL" clId="{B9D3CE2B-101C-425B-A98E-84114AB807C1}" dt="2021-02-02T09:51:51.343" v="1475" actId="47"/>
        <pc:sldMkLst>
          <pc:docMk/>
          <pc:sldMk cId="1537232709" sldId="276"/>
        </pc:sldMkLst>
      </pc:sldChg>
      <pc:sldChg chg="del">
        <pc:chgData name="Valerie van den Berg" userId="b7f64057-db8e-423a-b2b5-100c21bc0b3b" providerId="ADAL" clId="{B9D3CE2B-101C-425B-A98E-84114AB807C1}" dt="2021-02-02T09:51:46.132" v="1473" actId="47"/>
        <pc:sldMkLst>
          <pc:docMk/>
          <pc:sldMk cId="1211823437" sldId="277"/>
        </pc:sldMkLst>
      </pc:sldChg>
      <pc:sldChg chg="add">
        <pc:chgData name="Valerie van den Berg" userId="b7f64057-db8e-423a-b2b5-100c21bc0b3b" providerId="ADAL" clId="{B9D3CE2B-101C-425B-A98E-84114AB807C1}" dt="2021-02-02T08:34:29.978" v="280"/>
        <pc:sldMkLst>
          <pc:docMk/>
          <pc:sldMk cId="3786441761" sldId="278"/>
        </pc:sldMkLst>
      </pc:sldChg>
      <pc:sldChg chg="modSp add mod">
        <pc:chgData name="Valerie van den Berg" userId="b7f64057-db8e-423a-b2b5-100c21bc0b3b" providerId="ADAL" clId="{B9D3CE2B-101C-425B-A98E-84114AB807C1}" dt="2021-02-02T10:00:52.863" v="1704" actId="1076"/>
        <pc:sldMkLst>
          <pc:docMk/>
          <pc:sldMk cId="3858219416" sldId="279"/>
        </pc:sldMkLst>
        <pc:spChg chg="mod">
          <ac:chgData name="Valerie van den Berg" userId="b7f64057-db8e-423a-b2b5-100c21bc0b3b" providerId="ADAL" clId="{B9D3CE2B-101C-425B-A98E-84114AB807C1}" dt="2021-02-02T10:00:52.863" v="1704" actId="1076"/>
          <ac:spMkLst>
            <pc:docMk/>
            <pc:sldMk cId="3858219416" sldId="279"/>
            <ac:spMk id="2" creationId="{3500C75F-F0E0-43A1-B9C0-AED5264D5FAD}"/>
          </ac:spMkLst>
        </pc:spChg>
        <pc:spChg chg="mod">
          <ac:chgData name="Valerie van den Berg" userId="b7f64057-db8e-423a-b2b5-100c21bc0b3b" providerId="ADAL" clId="{B9D3CE2B-101C-425B-A98E-84114AB807C1}" dt="2021-02-02T10:00:45.547" v="1703" actId="1076"/>
          <ac:spMkLst>
            <pc:docMk/>
            <pc:sldMk cId="3858219416" sldId="279"/>
            <ac:spMk id="3" creationId="{9110B8F0-77E6-4985-AEB5-B4A33598BCFC}"/>
          </ac:spMkLst>
        </pc:spChg>
      </pc:sldChg>
      <pc:sldChg chg="addSp delSp modSp add mod">
        <pc:chgData name="Valerie van den Berg" userId="b7f64057-db8e-423a-b2b5-100c21bc0b3b" providerId="ADAL" clId="{B9D3CE2B-101C-425B-A98E-84114AB807C1}" dt="2021-02-02T08:59:30.247" v="1059" actId="1076"/>
        <pc:sldMkLst>
          <pc:docMk/>
          <pc:sldMk cId="2849712499" sldId="280"/>
        </pc:sldMkLst>
        <pc:spChg chg="mod">
          <ac:chgData name="Valerie van den Berg" userId="b7f64057-db8e-423a-b2b5-100c21bc0b3b" providerId="ADAL" clId="{B9D3CE2B-101C-425B-A98E-84114AB807C1}" dt="2021-02-02T08:53:21.948" v="626" actId="255"/>
          <ac:spMkLst>
            <pc:docMk/>
            <pc:sldMk cId="2849712499" sldId="280"/>
            <ac:spMk id="2" creationId="{3500C75F-F0E0-43A1-B9C0-AED5264D5FAD}"/>
          </ac:spMkLst>
        </pc:spChg>
        <pc:spChg chg="mod">
          <ac:chgData name="Valerie van den Berg" userId="b7f64057-db8e-423a-b2b5-100c21bc0b3b" providerId="ADAL" clId="{B9D3CE2B-101C-425B-A98E-84114AB807C1}" dt="2021-02-02T08:58:04.673" v="947" actId="113"/>
          <ac:spMkLst>
            <pc:docMk/>
            <pc:sldMk cId="2849712499" sldId="280"/>
            <ac:spMk id="3" creationId="{9110B8F0-77E6-4985-AEB5-B4A33598BCFC}"/>
          </ac:spMkLst>
        </pc:spChg>
        <pc:spChg chg="add del mod">
          <ac:chgData name="Valerie van den Berg" userId="b7f64057-db8e-423a-b2b5-100c21bc0b3b" providerId="ADAL" clId="{B9D3CE2B-101C-425B-A98E-84114AB807C1}" dt="2021-02-02T08:57:07.529" v="870" actId="21"/>
          <ac:spMkLst>
            <pc:docMk/>
            <pc:sldMk cId="2849712499" sldId="280"/>
            <ac:spMk id="4" creationId="{88F49924-7C1E-473E-AFDA-A33E1509DF9A}"/>
          </ac:spMkLst>
        </pc:spChg>
        <pc:spChg chg="add mod">
          <ac:chgData name="Valerie van den Berg" userId="b7f64057-db8e-423a-b2b5-100c21bc0b3b" providerId="ADAL" clId="{B9D3CE2B-101C-425B-A98E-84114AB807C1}" dt="2021-02-02T08:58:12.506" v="948" actId="1076"/>
          <ac:spMkLst>
            <pc:docMk/>
            <pc:sldMk cId="2849712499" sldId="280"/>
            <ac:spMk id="5" creationId="{1BF19BB3-684A-4D21-A130-22722EBB1C06}"/>
          </ac:spMkLst>
        </pc:spChg>
        <pc:spChg chg="add mod">
          <ac:chgData name="Valerie van den Berg" userId="b7f64057-db8e-423a-b2b5-100c21bc0b3b" providerId="ADAL" clId="{B9D3CE2B-101C-425B-A98E-84114AB807C1}" dt="2021-02-02T08:59:14.513" v="1057" actId="20577"/>
          <ac:spMkLst>
            <pc:docMk/>
            <pc:sldMk cId="2849712499" sldId="280"/>
            <ac:spMk id="6" creationId="{C1E106D3-6578-4854-80E2-D1F296FB69C2}"/>
          </ac:spMkLst>
        </pc:spChg>
        <pc:picChg chg="add mod">
          <ac:chgData name="Valerie van den Berg" userId="b7f64057-db8e-423a-b2b5-100c21bc0b3b" providerId="ADAL" clId="{B9D3CE2B-101C-425B-A98E-84114AB807C1}" dt="2021-02-02T08:59:30.247" v="1059" actId="1076"/>
          <ac:picMkLst>
            <pc:docMk/>
            <pc:sldMk cId="2849712499" sldId="280"/>
            <ac:picMk id="7" creationId="{171A4F3E-B48C-4E76-9EB3-709F76FB68FE}"/>
          </ac:picMkLst>
        </pc:picChg>
      </pc:sldChg>
      <pc:sldChg chg="addSp delSp modSp add mod ord setBg">
        <pc:chgData name="Valerie van den Berg" userId="b7f64057-db8e-423a-b2b5-100c21bc0b3b" providerId="ADAL" clId="{B9D3CE2B-101C-425B-A98E-84114AB807C1}" dt="2021-02-02T09:01:18.968" v="1115" actId="20577"/>
        <pc:sldMkLst>
          <pc:docMk/>
          <pc:sldMk cId="611318087" sldId="281"/>
        </pc:sldMkLst>
        <pc:spChg chg="mod">
          <ac:chgData name="Valerie van den Berg" userId="b7f64057-db8e-423a-b2b5-100c21bc0b3b" providerId="ADAL" clId="{B9D3CE2B-101C-425B-A98E-84114AB807C1}" dt="2021-02-02T09:01:18.968" v="1115" actId="20577"/>
          <ac:spMkLst>
            <pc:docMk/>
            <pc:sldMk cId="611318087" sldId="281"/>
            <ac:spMk id="2" creationId="{3500C75F-F0E0-43A1-B9C0-AED5264D5FAD}"/>
          </ac:spMkLst>
        </pc:spChg>
        <pc:spChg chg="del mod ord">
          <ac:chgData name="Valerie van den Berg" userId="b7f64057-db8e-423a-b2b5-100c21bc0b3b" providerId="ADAL" clId="{B9D3CE2B-101C-425B-A98E-84114AB807C1}" dt="2021-02-02T09:00:50.174" v="1089" actId="26606"/>
          <ac:spMkLst>
            <pc:docMk/>
            <pc:sldMk cId="611318087" sldId="281"/>
            <ac:spMk id="3" creationId="{9110B8F0-77E6-4985-AEB5-B4A33598BCFC}"/>
          </ac:spMkLst>
        </pc:spChg>
        <pc:spChg chg="add del">
          <ac:chgData name="Valerie van den Berg" userId="b7f64057-db8e-423a-b2b5-100c21bc0b3b" providerId="ADAL" clId="{B9D3CE2B-101C-425B-A98E-84114AB807C1}" dt="2021-02-02T09:00:50.152" v="1088" actId="26606"/>
          <ac:spMkLst>
            <pc:docMk/>
            <pc:sldMk cId="611318087" sldId="281"/>
            <ac:spMk id="10" creationId="{BA2EA6A6-CD0C-4CFD-8EC2-AA44F9870331}"/>
          </ac:spMkLst>
        </pc:spChg>
        <pc:spChg chg="add">
          <ac:chgData name="Valerie van den Berg" userId="b7f64057-db8e-423a-b2b5-100c21bc0b3b" providerId="ADAL" clId="{B9D3CE2B-101C-425B-A98E-84114AB807C1}" dt="2021-02-02T09:00:50.174" v="1089" actId="26606"/>
          <ac:spMkLst>
            <pc:docMk/>
            <pc:sldMk cId="611318087" sldId="281"/>
            <ac:spMk id="12" creationId="{DDB95FCF-AD96-482F-9FB8-CD95725E6EFF}"/>
          </ac:spMkLst>
        </pc:spChg>
        <pc:spChg chg="add">
          <ac:chgData name="Valerie van den Berg" userId="b7f64057-db8e-423a-b2b5-100c21bc0b3b" providerId="ADAL" clId="{B9D3CE2B-101C-425B-A98E-84114AB807C1}" dt="2021-02-02T09:00:50.174" v="1089" actId="26606"/>
          <ac:spMkLst>
            <pc:docMk/>
            <pc:sldMk cId="611318087" sldId="281"/>
            <ac:spMk id="13" creationId="{79CBD3C9-4E66-426D-948E-7CF4778107E8}"/>
          </ac:spMkLst>
        </pc:spChg>
        <pc:spChg chg="add">
          <ac:chgData name="Valerie van den Berg" userId="b7f64057-db8e-423a-b2b5-100c21bc0b3b" providerId="ADAL" clId="{B9D3CE2B-101C-425B-A98E-84114AB807C1}" dt="2021-02-02T09:00:50.174" v="1089" actId="26606"/>
          <ac:spMkLst>
            <pc:docMk/>
            <pc:sldMk cId="611318087" sldId="281"/>
            <ac:spMk id="16" creationId="{24AF37F0-1E8F-443E-AA28-4BC6348204B4}"/>
          </ac:spMkLst>
        </pc:spChg>
        <pc:spChg chg="add">
          <ac:chgData name="Valerie van den Berg" userId="b7f64057-db8e-423a-b2b5-100c21bc0b3b" providerId="ADAL" clId="{B9D3CE2B-101C-425B-A98E-84114AB807C1}" dt="2021-02-02T09:00:50.174" v="1089" actId="26606"/>
          <ac:spMkLst>
            <pc:docMk/>
            <pc:sldMk cId="611318087" sldId="281"/>
            <ac:spMk id="18" creationId="{3DBE9D54-6250-40F2-A23A-F9CEBF5F9196}"/>
          </ac:spMkLst>
        </pc:spChg>
        <pc:picChg chg="add mod">
          <ac:chgData name="Valerie van den Berg" userId="b7f64057-db8e-423a-b2b5-100c21bc0b3b" providerId="ADAL" clId="{B9D3CE2B-101C-425B-A98E-84114AB807C1}" dt="2021-02-02T09:00:50.174" v="1089" actId="26606"/>
          <ac:picMkLst>
            <pc:docMk/>
            <pc:sldMk cId="611318087" sldId="281"/>
            <ac:picMk id="5" creationId="{2DF0141F-E42A-4E26-9822-807F599B94B7}"/>
          </ac:picMkLst>
        </pc:picChg>
        <pc:picChg chg="del">
          <ac:chgData name="Valerie van den Berg" userId="b7f64057-db8e-423a-b2b5-100c21bc0b3b" providerId="ADAL" clId="{B9D3CE2B-101C-425B-A98E-84114AB807C1}" dt="2021-02-02T09:00:38.113" v="1085" actId="478"/>
          <ac:picMkLst>
            <pc:docMk/>
            <pc:sldMk cId="611318087" sldId="281"/>
            <ac:picMk id="2050" creationId="{AB770D82-BE7D-4246-8A13-F41AB3775E1A}"/>
          </ac:picMkLst>
        </pc:picChg>
        <pc:cxnChg chg="add">
          <ac:chgData name="Valerie van den Berg" userId="b7f64057-db8e-423a-b2b5-100c21bc0b3b" providerId="ADAL" clId="{B9D3CE2B-101C-425B-A98E-84114AB807C1}" dt="2021-02-02T09:00:50.174" v="1089" actId="26606"/>
          <ac:cxnSpMkLst>
            <pc:docMk/>
            <pc:sldMk cId="611318087" sldId="281"/>
            <ac:cxnSpMk id="14" creationId="{64EEEC00-AD80-4734-BEE6-04CBDEC830C9}"/>
          </ac:cxnSpMkLst>
        </pc:cxnChg>
        <pc:cxnChg chg="add">
          <ac:chgData name="Valerie van den Berg" userId="b7f64057-db8e-423a-b2b5-100c21bc0b3b" providerId="ADAL" clId="{B9D3CE2B-101C-425B-A98E-84114AB807C1}" dt="2021-02-02T09:00:50.174" v="1089" actId="26606"/>
          <ac:cxnSpMkLst>
            <pc:docMk/>
            <pc:sldMk cId="611318087" sldId="281"/>
            <ac:cxnSpMk id="20" creationId="{E46E6328-0D82-4747-8B39-60373321BB39}"/>
          </ac:cxnSpMkLst>
        </pc:cxnChg>
      </pc:sldChg>
      <pc:sldChg chg="addSp delSp modSp add mod">
        <pc:chgData name="Valerie van den Berg" userId="b7f64057-db8e-423a-b2b5-100c21bc0b3b" providerId="ADAL" clId="{B9D3CE2B-101C-425B-A98E-84114AB807C1}" dt="2021-02-02T09:02:22.430" v="1153" actId="26606"/>
        <pc:sldMkLst>
          <pc:docMk/>
          <pc:sldMk cId="1251884270" sldId="282"/>
        </pc:sldMkLst>
        <pc:spChg chg="mod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2" creationId="{3500C75F-F0E0-43A1-B9C0-AED5264D5FAD}"/>
          </ac:spMkLst>
        </pc:spChg>
        <pc:spChg chg="add del mod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3" creationId="{72BBB4F0-19E4-4CC9-8424-8C8A973F712F}"/>
          </ac:spMkLst>
        </pc:spChg>
        <pc:spChg chg="add del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12" creationId="{DDB95FCF-AD96-482F-9FB8-CD95725E6EFF}"/>
          </ac:spMkLst>
        </pc:spChg>
        <pc:spChg chg="add del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13" creationId="{79CBD3C9-4E66-426D-948E-7CF4778107E8}"/>
          </ac:spMkLst>
        </pc:spChg>
        <pc:spChg chg="add del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16" creationId="{24AF37F0-1E8F-443E-AA28-4BC6348204B4}"/>
          </ac:spMkLst>
        </pc:spChg>
        <pc:spChg chg="add del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18" creationId="{3DBE9D54-6250-40F2-A23A-F9CEBF5F9196}"/>
          </ac:spMkLst>
        </pc:spChg>
        <pc:spChg chg="add del">
          <ac:chgData name="Valerie van den Berg" userId="b7f64057-db8e-423a-b2b5-100c21bc0b3b" providerId="ADAL" clId="{B9D3CE2B-101C-425B-A98E-84114AB807C1}" dt="2021-02-02T09:02:19.369" v="1150" actId="26606"/>
          <ac:spMkLst>
            <pc:docMk/>
            <pc:sldMk cId="1251884270" sldId="282"/>
            <ac:spMk id="71" creationId="{79CBD3C9-4E66-426D-948E-7CF4778107E8}"/>
          </ac:spMkLst>
        </pc:spChg>
        <pc:spChg chg="add del">
          <ac:chgData name="Valerie van den Berg" userId="b7f64057-db8e-423a-b2b5-100c21bc0b3b" providerId="ADAL" clId="{B9D3CE2B-101C-425B-A98E-84114AB807C1}" dt="2021-02-02T09:02:19.369" v="1150" actId="26606"/>
          <ac:spMkLst>
            <pc:docMk/>
            <pc:sldMk cId="1251884270" sldId="282"/>
            <ac:spMk id="73" creationId="{DDB95FCF-AD96-482F-9FB8-CD95725E6EFF}"/>
          </ac:spMkLst>
        </pc:spChg>
        <pc:spChg chg="add del">
          <ac:chgData name="Valerie van den Berg" userId="b7f64057-db8e-423a-b2b5-100c21bc0b3b" providerId="ADAL" clId="{B9D3CE2B-101C-425B-A98E-84114AB807C1}" dt="2021-02-02T09:02:19.369" v="1150" actId="26606"/>
          <ac:spMkLst>
            <pc:docMk/>
            <pc:sldMk cId="1251884270" sldId="282"/>
            <ac:spMk id="77" creationId="{24AF37F0-1E8F-443E-AA28-4BC6348204B4}"/>
          </ac:spMkLst>
        </pc:spChg>
        <pc:spChg chg="add del">
          <ac:chgData name="Valerie van den Berg" userId="b7f64057-db8e-423a-b2b5-100c21bc0b3b" providerId="ADAL" clId="{B9D3CE2B-101C-425B-A98E-84114AB807C1}" dt="2021-02-02T09:02:19.369" v="1150" actId="26606"/>
          <ac:spMkLst>
            <pc:docMk/>
            <pc:sldMk cId="1251884270" sldId="282"/>
            <ac:spMk id="79" creationId="{3DBE9D54-6250-40F2-A23A-F9CEBF5F9196}"/>
          </ac:spMkLst>
        </pc:spChg>
        <pc:spChg chg="add del">
          <ac:chgData name="Valerie van den Berg" userId="b7f64057-db8e-423a-b2b5-100c21bc0b3b" providerId="ADAL" clId="{B9D3CE2B-101C-425B-A98E-84114AB807C1}" dt="2021-02-02T09:02:22.414" v="1152" actId="26606"/>
          <ac:spMkLst>
            <pc:docMk/>
            <pc:sldMk cId="1251884270" sldId="282"/>
            <ac:spMk id="3076" creationId="{809C0BCD-BEE9-423F-A51C-BCCD8E5EAADA}"/>
          </ac:spMkLst>
        </pc:spChg>
        <pc:spChg chg="add del">
          <ac:chgData name="Valerie van den Berg" userId="b7f64057-db8e-423a-b2b5-100c21bc0b3b" providerId="ADAL" clId="{B9D3CE2B-101C-425B-A98E-84114AB807C1}" dt="2021-02-02T09:02:22.414" v="1152" actId="26606"/>
          <ac:spMkLst>
            <pc:docMk/>
            <pc:sldMk cId="1251884270" sldId="282"/>
            <ac:spMk id="3077" creationId="{9998D094-42B2-42BA-AA14-E8FBE073A5D8}"/>
          </ac:spMkLst>
        </pc:spChg>
        <pc:spChg chg="add del">
          <ac:chgData name="Valerie van den Berg" userId="b7f64057-db8e-423a-b2b5-100c21bc0b3b" providerId="ADAL" clId="{B9D3CE2B-101C-425B-A98E-84114AB807C1}" dt="2021-02-02T09:02:22.414" v="1152" actId="26606"/>
          <ac:spMkLst>
            <pc:docMk/>
            <pc:sldMk cId="1251884270" sldId="282"/>
            <ac:spMk id="3079" creationId="{E455C987-ED28-46CA-ACFD-871FF101DC1F}"/>
          </ac:spMkLst>
        </pc:spChg>
        <pc:spChg chg="add del">
          <ac:chgData name="Valerie van den Berg" userId="b7f64057-db8e-423a-b2b5-100c21bc0b3b" providerId="ADAL" clId="{B9D3CE2B-101C-425B-A98E-84114AB807C1}" dt="2021-02-02T09:02:22.414" v="1152" actId="26606"/>
          <ac:spMkLst>
            <pc:docMk/>
            <pc:sldMk cId="1251884270" sldId="282"/>
            <ac:spMk id="3080" creationId="{A09530D1-E1B7-4679-A6ED-D82EB77AAC8E}"/>
          </ac:spMkLst>
        </pc:spChg>
        <pc:spChg chg="add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3083" creationId="{79CBD3C9-4E66-426D-948E-7CF4778107E8}"/>
          </ac:spMkLst>
        </pc:spChg>
        <pc:spChg chg="add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3084" creationId="{DDB95FCF-AD96-482F-9FB8-CD95725E6EFF}"/>
          </ac:spMkLst>
        </pc:spChg>
        <pc:spChg chg="add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3086" creationId="{24AF37F0-1E8F-443E-AA28-4BC6348204B4}"/>
          </ac:spMkLst>
        </pc:spChg>
        <pc:spChg chg="add">
          <ac:chgData name="Valerie van den Berg" userId="b7f64057-db8e-423a-b2b5-100c21bc0b3b" providerId="ADAL" clId="{B9D3CE2B-101C-425B-A98E-84114AB807C1}" dt="2021-02-02T09:02:22.430" v="1153" actId="26606"/>
          <ac:spMkLst>
            <pc:docMk/>
            <pc:sldMk cId="1251884270" sldId="282"/>
            <ac:spMk id="3087" creationId="{3DBE9D54-6250-40F2-A23A-F9CEBF5F9196}"/>
          </ac:spMkLst>
        </pc:spChg>
        <pc:picChg chg="del">
          <ac:chgData name="Valerie van den Berg" userId="b7f64057-db8e-423a-b2b5-100c21bc0b3b" providerId="ADAL" clId="{B9D3CE2B-101C-425B-A98E-84114AB807C1}" dt="2021-02-02T09:02:13.776" v="1147" actId="478"/>
          <ac:picMkLst>
            <pc:docMk/>
            <pc:sldMk cId="1251884270" sldId="282"/>
            <ac:picMk id="5" creationId="{2DF0141F-E42A-4E26-9822-807F599B94B7}"/>
          </ac:picMkLst>
        </pc:picChg>
        <pc:picChg chg="add mod">
          <ac:chgData name="Valerie van den Berg" userId="b7f64057-db8e-423a-b2b5-100c21bc0b3b" providerId="ADAL" clId="{B9D3CE2B-101C-425B-A98E-84114AB807C1}" dt="2021-02-02T09:02:22.430" v="1153" actId="26606"/>
          <ac:picMkLst>
            <pc:docMk/>
            <pc:sldMk cId="1251884270" sldId="282"/>
            <ac:picMk id="3074" creationId="{79A03FBE-B849-45CF-907D-FB6AF917CDAE}"/>
          </ac:picMkLst>
        </pc:picChg>
        <pc:cxnChg chg="add del">
          <ac:chgData name="Valerie van den Berg" userId="b7f64057-db8e-423a-b2b5-100c21bc0b3b" providerId="ADAL" clId="{B9D3CE2B-101C-425B-A98E-84114AB807C1}" dt="2021-02-02T09:02:22.430" v="1153" actId="26606"/>
          <ac:cxnSpMkLst>
            <pc:docMk/>
            <pc:sldMk cId="1251884270" sldId="282"/>
            <ac:cxnSpMk id="14" creationId="{64EEEC00-AD80-4734-BEE6-04CBDEC830C9}"/>
          </ac:cxnSpMkLst>
        </pc:cxnChg>
        <pc:cxnChg chg="add del">
          <ac:chgData name="Valerie van den Berg" userId="b7f64057-db8e-423a-b2b5-100c21bc0b3b" providerId="ADAL" clId="{B9D3CE2B-101C-425B-A98E-84114AB807C1}" dt="2021-02-02T09:02:22.430" v="1153" actId="26606"/>
          <ac:cxnSpMkLst>
            <pc:docMk/>
            <pc:sldMk cId="1251884270" sldId="282"/>
            <ac:cxnSpMk id="20" creationId="{E46E6328-0D82-4747-8B39-60373321BB39}"/>
          </ac:cxnSpMkLst>
        </pc:cxnChg>
        <pc:cxnChg chg="add del">
          <ac:chgData name="Valerie van den Berg" userId="b7f64057-db8e-423a-b2b5-100c21bc0b3b" providerId="ADAL" clId="{B9D3CE2B-101C-425B-A98E-84114AB807C1}" dt="2021-02-02T09:02:19.369" v="1150" actId="26606"/>
          <ac:cxnSpMkLst>
            <pc:docMk/>
            <pc:sldMk cId="1251884270" sldId="282"/>
            <ac:cxnSpMk id="75" creationId="{64EEEC00-AD80-4734-BEE6-04CBDEC830C9}"/>
          </ac:cxnSpMkLst>
        </pc:cxnChg>
        <pc:cxnChg chg="add del">
          <ac:chgData name="Valerie van den Berg" userId="b7f64057-db8e-423a-b2b5-100c21bc0b3b" providerId="ADAL" clId="{B9D3CE2B-101C-425B-A98E-84114AB807C1}" dt="2021-02-02T09:02:19.369" v="1150" actId="26606"/>
          <ac:cxnSpMkLst>
            <pc:docMk/>
            <pc:sldMk cId="1251884270" sldId="282"/>
            <ac:cxnSpMk id="81" creationId="{E46E6328-0D82-4747-8B39-60373321BB39}"/>
          </ac:cxnSpMkLst>
        </pc:cxnChg>
        <pc:cxnChg chg="add del">
          <ac:chgData name="Valerie van den Berg" userId="b7f64057-db8e-423a-b2b5-100c21bc0b3b" providerId="ADAL" clId="{B9D3CE2B-101C-425B-A98E-84114AB807C1}" dt="2021-02-02T09:02:22.414" v="1152" actId="26606"/>
          <ac:cxnSpMkLst>
            <pc:docMk/>
            <pc:sldMk cId="1251884270" sldId="282"/>
            <ac:cxnSpMk id="3078" creationId="{8465D64B-59F4-4BDC-B833-A17EF1E04697}"/>
          </ac:cxnSpMkLst>
        </pc:cxnChg>
        <pc:cxnChg chg="add del">
          <ac:chgData name="Valerie van den Berg" userId="b7f64057-db8e-423a-b2b5-100c21bc0b3b" providerId="ADAL" clId="{B9D3CE2B-101C-425B-A98E-84114AB807C1}" dt="2021-02-02T09:02:22.414" v="1152" actId="26606"/>
          <ac:cxnSpMkLst>
            <pc:docMk/>
            <pc:sldMk cId="1251884270" sldId="282"/>
            <ac:cxnSpMk id="3081" creationId="{BCB8372A-11C5-4BD2-B5FD-71DDEFADE145}"/>
          </ac:cxnSpMkLst>
        </pc:cxnChg>
        <pc:cxnChg chg="add">
          <ac:chgData name="Valerie van den Berg" userId="b7f64057-db8e-423a-b2b5-100c21bc0b3b" providerId="ADAL" clId="{B9D3CE2B-101C-425B-A98E-84114AB807C1}" dt="2021-02-02T09:02:22.430" v="1153" actId="26606"/>
          <ac:cxnSpMkLst>
            <pc:docMk/>
            <pc:sldMk cId="1251884270" sldId="282"/>
            <ac:cxnSpMk id="3085" creationId="{64EEEC00-AD80-4734-BEE6-04CBDEC830C9}"/>
          </ac:cxnSpMkLst>
        </pc:cxnChg>
        <pc:cxnChg chg="add">
          <ac:chgData name="Valerie van den Berg" userId="b7f64057-db8e-423a-b2b5-100c21bc0b3b" providerId="ADAL" clId="{B9D3CE2B-101C-425B-A98E-84114AB807C1}" dt="2021-02-02T09:02:22.430" v="1153" actId="26606"/>
          <ac:cxnSpMkLst>
            <pc:docMk/>
            <pc:sldMk cId="1251884270" sldId="282"/>
            <ac:cxnSpMk id="3088" creationId="{E46E6328-0D82-4747-8B39-60373321BB39}"/>
          </ac:cxnSpMkLst>
        </pc:cxnChg>
      </pc:sldChg>
      <pc:sldChg chg="addSp delSp modSp add mod">
        <pc:chgData name="Valerie van den Berg" userId="b7f64057-db8e-423a-b2b5-100c21bc0b3b" providerId="ADAL" clId="{B9D3CE2B-101C-425B-A98E-84114AB807C1}" dt="2021-02-02T09:03:32.600" v="1181" actId="1076"/>
        <pc:sldMkLst>
          <pc:docMk/>
          <pc:sldMk cId="3712681766" sldId="283"/>
        </pc:sldMkLst>
        <pc:spChg chg="mod">
          <ac:chgData name="Valerie van den Berg" userId="b7f64057-db8e-423a-b2b5-100c21bc0b3b" providerId="ADAL" clId="{B9D3CE2B-101C-425B-A98E-84114AB807C1}" dt="2021-02-02T09:03:32.600" v="1181" actId="1076"/>
          <ac:spMkLst>
            <pc:docMk/>
            <pc:sldMk cId="3712681766" sldId="283"/>
            <ac:spMk id="2" creationId="{3500C75F-F0E0-43A1-B9C0-AED5264D5FAD}"/>
          </ac:spMkLst>
        </pc:spChg>
        <pc:spChg chg="add del mod">
          <ac:chgData name="Valerie van den Berg" userId="b7f64057-db8e-423a-b2b5-100c21bc0b3b" providerId="ADAL" clId="{B9D3CE2B-101C-425B-A98E-84114AB807C1}" dt="2021-02-02T09:03:24.341" v="1179" actId="26606"/>
          <ac:spMkLst>
            <pc:docMk/>
            <pc:sldMk cId="3712681766" sldId="283"/>
            <ac:spMk id="3" creationId="{1C3CDEF2-A3BE-418F-98D6-442F69A0A443}"/>
          </ac:spMkLst>
        </pc:spChg>
        <pc:spChg chg="add">
          <ac:chgData name="Valerie van den Berg" userId="b7f64057-db8e-423a-b2b5-100c21bc0b3b" providerId="ADAL" clId="{B9D3CE2B-101C-425B-A98E-84114AB807C1}" dt="2021-02-02T09:03:24.341" v="1179" actId="26606"/>
          <ac:spMkLst>
            <pc:docMk/>
            <pc:sldMk cId="3712681766" sldId="283"/>
            <ac:spMk id="85" creationId="{79CBD3C9-4E66-426D-948E-7CF4778107E8}"/>
          </ac:spMkLst>
        </pc:spChg>
        <pc:spChg chg="add">
          <ac:chgData name="Valerie van den Berg" userId="b7f64057-db8e-423a-b2b5-100c21bc0b3b" providerId="ADAL" clId="{B9D3CE2B-101C-425B-A98E-84114AB807C1}" dt="2021-02-02T09:03:24.341" v="1179" actId="26606"/>
          <ac:spMkLst>
            <pc:docMk/>
            <pc:sldMk cId="3712681766" sldId="283"/>
            <ac:spMk id="87" creationId="{DDB95FCF-AD96-482F-9FB8-CD95725E6EFF}"/>
          </ac:spMkLst>
        </pc:spChg>
        <pc:spChg chg="add">
          <ac:chgData name="Valerie van den Berg" userId="b7f64057-db8e-423a-b2b5-100c21bc0b3b" providerId="ADAL" clId="{B9D3CE2B-101C-425B-A98E-84114AB807C1}" dt="2021-02-02T09:03:24.341" v="1179" actId="26606"/>
          <ac:spMkLst>
            <pc:docMk/>
            <pc:sldMk cId="3712681766" sldId="283"/>
            <ac:spMk id="91" creationId="{24AF37F0-1E8F-443E-AA28-4BC6348204B4}"/>
          </ac:spMkLst>
        </pc:spChg>
        <pc:spChg chg="add">
          <ac:chgData name="Valerie van den Berg" userId="b7f64057-db8e-423a-b2b5-100c21bc0b3b" providerId="ADAL" clId="{B9D3CE2B-101C-425B-A98E-84114AB807C1}" dt="2021-02-02T09:03:24.341" v="1179" actId="26606"/>
          <ac:spMkLst>
            <pc:docMk/>
            <pc:sldMk cId="3712681766" sldId="283"/>
            <ac:spMk id="93" creationId="{3DBE9D54-6250-40F2-A23A-F9CEBF5F9196}"/>
          </ac:spMkLst>
        </pc:spChg>
        <pc:spChg chg="del">
          <ac:chgData name="Valerie van den Berg" userId="b7f64057-db8e-423a-b2b5-100c21bc0b3b" providerId="ADAL" clId="{B9D3CE2B-101C-425B-A98E-84114AB807C1}" dt="2021-02-02T09:03:24.341" v="1179" actId="26606"/>
          <ac:spMkLst>
            <pc:docMk/>
            <pc:sldMk cId="3712681766" sldId="283"/>
            <ac:spMk id="3083" creationId="{79CBD3C9-4E66-426D-948E-7CF4778107E8}"/>
          </ac:spMkLst>
        </pc:spChg>
        <pc:spChg chg="del">
          <ac:chgData name="Valerie van den Berg" userId="b7f64057-db8e-423a-b2b5-100c21bc0b3b" providerId="ADAL" clId="{B9D3CE2B-101C-425B-A98E-84114AB807C1}" dt="2021-02-02T09:03:24.341" v="1179" actId="26606"/>
          <ac:spMkLst>
            <pc:docMk/>
            <pc:sldMk cId="3712681766" sldId="283"/>
            <ac:spMk id="3084" creationId="{DDB95FCF-AD96-482F-9FB8-CD95725E6EFF}"/>
          </ac:spMkLst>
        </pc:spChg>
        <pc:spChg chg="del">
          <ac:chgData name="Valerie van den Berg" userId="b7f64057-db8e-423a-b2b5-100c21bc0b3b" providerId="ADAL" clId="{B9D3CE2B-101C-425B-A98E-84114AB807C1}" dt="2021-02-02T09:03:24.341" v="1179" actId="26606"/>
          <ac:spMkLst>
            <pc:docMk/>
            <pc:sldMk cId="3712681766" sldId="283"/>
            <ac:spMk id="3086" creationId="{24AF37F0-1E8F-443E-AA28-4BC6348204B4}"/>
          </ac:spMkLst>
        </pc:spChg>
        <pc:spChg chg="del">
          <ac:chgData name="Valerie van den Berg" userId="b7f64057-db8e-423a-b2b5-100c21bc0b3b" providerId="ADAL" clId="{B9D3CE2B-101C-425B-A98E-84114AB807C1}" dt="2021-02-02T09:03:24.341" v="1179" actId="26606"/>
          <ac:spMkLst>
            <pc:docMk/>
            <pc:sldMk cId="3712681766" sldId="283"/>
            <ac:spMk id="3087" creationId="{3DBE9D54-6250-40F2-A23A-F9CEBF5F9196}"/>
          </ac:spMkLst>
        </pc:spChg>
        <pc:picChg chg="add mod">
          <ac:chgData name="Valerie van den Berg" userId="b7f64057-db8e-423a-b2b5-100c21bc0b3b" providerId="ADAL" clId="{B9D3CE2B-101C-425B-A98E-84114AB807C1}" dt="2021-02-02T09:03:24.341" v="1179" actId="26606"/>
          <ac:picMkLst>
            <pc:docMk/>
            <pc:sldMk cId="3712681766" sldId="283"/>
            <ac:picMk id="11" creationId="{C75C9EF1-369B-4560-BA3E-B1F557F341DA}"/>
          </ac:picMkLst>
        </pc:picChg>
        <pc:picChg chg="del">
          <ac:chgData name="Valerie van den Berg" userId="b7f64057-db8e-423a-b2b5-100c21bc0b3b" providerId="ADAL" clId="{B9D3CE2B-101C-425B-A98E-84114AB807C1}" dt="2021-02-02T09:03:10.664" v="1177" actId="478"/>
          <ac:picMkLst>
            <pc:docMk/>
            <pc:sldMk cId="3712681766" sldId="283"/>
            <ac:picMk id="3074" creationId="{79A03FBE-B849-45CF-907D-FB6AF917CDAE}"/>
          </ac:picMkLst>
        </pc:picChg>
        <pc:cxnChg chg="add">
          <ac:chgData name="Valerie van den Berg" userId="b7f64057-db8e-423a-b2b5-100c21bc0b3b" providerId="ADAL" clId="{B9D3CE2B-101C-425B-A98E-84114AB807C1}" dt="2021-02-02T09:03:24.341" v="1179" actId="26606"/>
          <ac:cxnSpMkLst>
            <pc:docMk/>
            <pc:sldMk cId="3712681766" sldId="283"/>
            <ac:cxnSpMk id="89" creationId="{64EEEC00-AD80-4734-BEE6-04CBDEC830C9}"/>
          </ac:cxnSpMkLst>
        </pc:cxnChg>
        <pc:cxnChg chg="add">
          <ac:chgData name="Valerie van den Berg" userId="b7f64057-db8e-423a-b2b5-100c21bc0b3b" providerId="ADAL" clId="{B9D3CE2B-101C-425B-A98E-84114AB807C1}" dt="2021-02-02T09:03:24.341" v="1179" actId="26606"/>
          <ac:cxnSpMkLst>
            <pc:docMk/>
            <pc:sldMk cId="3712681766" sldId="283"/>
            <ac:cxnSpMk id="95" creationId="{E46E6328-0D82-4747-8B39-60373321BB39}"/>
          </ac:cxnSpMkLst>
        </pc:cxnChg>
        <pc:cxnChg chg="del">
          <ac:chgData name="Valerie van den Berg" userId="b7f64057-db8e-423a-b2b5-100c21bc0b3b" providerId="ADAL" clId="{B9D3CE2B-101C-425B-A98E-84114AB807C1}" dt="2021-02-02T09:03:24.341" v="1179" actId="26606"/>
          <ac:cxnSpMkLst>
            <pc:docMk/>
            <pc:sldMk cId="3712681766" sldId="283"/>
            <ac:cxnSpMk id="3085" creationId="{64EEEC00-AD80-4734-BEE6-04CBDEC830C9}"/>
          </ac:cxnSpMkLst>
        </pc:cxnChg>
        <pc:cxnChg chg="del">
          <ac:chgData name="Valerie van den Berg" userId="b7f64057-db8e-423a-b2b5-100c21bc0b3b" providerId="ADAL" clId="{B9D3CE2B-101C-425B-A98E-84114AB807C1}" dt="2021-02-02T09:03:24.341" v="1179" actId="26606"/>
          <ac:cxnSpMkLst>
            <pc:docMk/>
            <pc:sldMk cId="3712681766" sldId="283"/>
            <ac:cxnSpMk id="3088" creationId="{E46E6328-0D82-4747-8B39-60373321BB39}"/>
          </ac:cxnSpMkLst>
        </pc:cxnChg>
      </pc:sldChg>
      <pc:sldChg chg="addSp delSp modSp add mod">
        <pc:chgData name="Valerie van den Berg" userId="b7f64057-db8e-423a-b2b5-100c21bc0b3b" providerId="ADAL" clId="{B9D3CE2B-101C-425B-A98E-84114AB807C1}" dt="2021-02-02T09:04:51.453" v="1234" actId="26606"/>
        <pc:sldMkLst>
          <pc:docMk/>
          <pc:sldMk cId="467754415" sldId="284"/>
        </pc:sldMkLst>
        <pc:spChg chg="mod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2" creationId="{3500C75F-F0E0-43A1-B9C0-AED5264D5FAD}"/>
          </ac:spMkLst>
        </pc:spChg>
        <pc:spChg chg="add del mod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4" creationId="{6EF87D34-0F45-4DD1-84DC-DC0ADCADDAB3}"/>
          </ac:spMkLst>
        </pc:spChg>
        <pc:spChg chg="add del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85" creationId="{79CBD3C9-4E66-426D-948E-7CF4778107E8}"/>
          </ac:spMkLst>
        </pc:spChg>
        <pc:spChg chg="add del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87" creationId="{DDB95FCF-AD96-482F-9FB8-CD95725E6EFF}"/>
          </ac:spMkLst>
        </pc:spChg>
        <pc:spChg chg="add del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91" creationId="{24AF37F0-1E8F-443E-AA28-4BC6348204B4}"/>
          </ac:spMkLst>
        </pc:spChg>
        <pc:spChg chg="add del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93" creationId="{3DBE9D54-6250-40F2-A23A-F9CEBF5F9196}"/>
          </ac:spMkLst>
        </pc:spChg>
        <pc:spChg chg="add del">
          <ac:chgData name="Valerie van den Berg" userId="b7f64057-db8e-423a-b2b5-100c21bc0b3b" providerId="ADAL" clId="{B9D3CE2B-101C-425B-A98E-84114AB807C1}" dt="2021-02-02T09:04:49.530" v="1229" actId="26606"/>
          <ac:spMkLst>
            <pc:docMk/>
            <pc:sldMk cId="467754415" sldId="284"/>
            <ac:spMk id="100" creationId="{79CBD3C9-4E66-426D-948E-7CF4778107E8}"/>
          </ac:spMkLst>
        </pc:spChg>
        <pc:spChg chg="add del">
          <ac:chgData name="Valerie van den Berg" userId="b7f64057-db8e-423a-b2b5-100c21bc0b3b" providerId="ADAL" clId="{B9D3CE2B-101C-425B-A98E-84114AB807C1}" dt="2021-02-02T09:04:49.530" v="1229" actId="26606"/>
          <ac:spMkLst>
            <pc:docMk/>
            <pc:sldMk cId="467754415" sldId="284"/>
            <ac:spMk id="102" creationId="{DDB95FCF-AD96-482F-9FB8-CD95725E6EFF}"/>
          </ac:spMkLst>
        </pc:spChg>
        <pc:spChg chg="add del">
          <ac:chgData name="Valerie van den Berg" userId="b7f64057-db8e-423a-b2b5-100c21bc0b3b" providerId="ADAL" clId="{B9D3CE2B-101C-425B-A98E-84114AB807C1}" dt="2021-02-02T09:04:49.530" v="1229" actId="26606"/>
          <ac:spMkLst>
            <pc:docMk/>
            <pc:sldMk cId="467754415" sldId="284"/>
            <ac:spMk id="106" creationId="{24AF37F0-1E8F-443E-AA28-4BC6348204B4}"/>
          </ac:spMkLst>
        </pc:spChg>
        <pc:spChg chg="add del">
          <ac:chgData name="Valerie van den Berg" userId="b7f64057-db8e-423a-b2b5-100c21bc0b3b" providerId="ADAL" clId="{B9D3CE2B-101C-425B-A98E-84114AB807C1}" dt="2021-02-02T09:04:49.530" v="1229" actId="26606"/>
          <ac:spMkLst>
            <pc:docMk/>
            <pc:sldMk cId="467754415" sldId="284"/>
            <ac:spMk id="108" creationId="{3DBE9D54-6250-40F2-A23A-F9CEBF5F9196}"/>
          </ac:spMkLst>
        </pc:spChg>
        <pc:spChg chg="add del">
          <ac:chgData name="Valerie van den Berg" userId="b7f64057-db8e-423a-b2b5-100c21bc0b3b" providerId="ADAL" clId="{B9D3CE2B-101C-425B-A98E-84114AB807C1}" dt="2021-02-02T09:04:50.732" v="1231" actId="26606"/>
          <ac:spMkLst>
            <pc:docMk/>
            <pc:sldMk cId="467754415" sldId="284"/>
            <ac:spMk id="112" creationId="{79CBD3C9-4E66-426D-948E-7CF4778107E8}"/>
          </ac:spMkLst>
        </pc:spChg>
        <pc:spChg chg="add del">
          <ac:chgData name="Valerie van den Berg" userId="b7f64057-db8e-423a-b2b5-100c21bc0b3b" providerId="ADAL" clId="{B9D3CE2B-101C-425B-A98E-84114AB807C1}" dt="2021-02-02T09:04:50.732" v="1231" actId="26606"/>
          <ac:spMkLst>
            <pc:docMk/>
            <pc:sldMk cId="467754415" sldId="284"/>
            <ac:spMk id="113" creationId="{DDB95FCF-AD96-482F-9FB8-CD95725E6EFF}"/>
          </ac:spMkLst>
        </pc:spChg>
        <pc:spChg chg="add del">
          <ac:chgData name="Valerie van den Berg" userId="b7f64057-db8e-423a-b2b5-100c21bc0b3b" providerId="ADAL" clId="{B9D3CE2B-101C-425B-A98E-84114AB807C1}" dt="2021-02-02T09:04:50.732" v="1231" actId="26606"/>
          <ac:spMkLst>
            <pc:docMk/>
            <pc:sldMk cId="467754415" sldId="284"/>
            <ac:spMk id="116" creationId="{8A2FDFB1-2B6D-49EB-B6C0-FA923806E0AF}"/>
          </ac:spMkLst>
        </pc:spChg>
        <pc:spChg chg="add del">
          <ac:chgData name="Valerie van den Berg" userId="b7f64057-db8e-423a-b2b5-100c21bc0b3b" providerId="ADAL" clId="{B9D3CE2B-101C-425B-A98E-84114AB807C1}" dt="2021-02-02T09:04:51.438" v="1233" actId="26606"/>
          <ac:spMkLst>
            <pc:docMk/>
            <pc:sldMk cId="467754415" sldId="284"/>
            <ac:spMk id="118" creationId="{809C0BCD-BEE9-423F-A51C-BCCD8E5EAADA}"/>
          </ac:spMkLst>
        </pc:spChg>
        <pc:spChg chg="add del">
          <ac:chgData name="Valerie van den Berg" userId="b7f64057-db8e-423a-b2b5-100c21bc0b3b" providerId="ADAL" clId="{B9D3CE2B-101C-425B-A98E-84114AB807C1}" dt="2021-02-02T09:04:51.438" v="1233" actId="26606"/>
          <ac:spMkLst>
            <pc:docMk/>
            <pc:sldMk cId="467754415" sldId="284"/>
            <ac:spMk id="119" creationId="{9998D094-42B2-42BA-AA14-E8FBE073A5D8}"/>
          </ac:spMkLst>
        </pc:spChg>
        <pc:spChg chg="add del">
          <ac:chgData name="Valerie van den Berg" userId="b7f64057-db8e-423a-b2b5-100c21bc0b3b" providerId="ADAL" clId="{B9D3CE2B-101C-425B-A98E-84114AB807C1}" dt="2021-02-02T09:04:51.438" v="1233" actId="26606"/>
          <ac:spMkLst>
            <pc:docMk/>
            <pc:sldMk cId="467754415" sldId="284"/>
            <ac:spMk id="121" creationId="{E455C987-ED28-46CA-ACFD-871FF101DC1F}"/>
          </ac:spMkLst>
        </pc:spChg>
        <pc:spChg chg="add del">
          <ac:chgData name="Valerie van den Berg" userId="b7f64057-db8e-423a-b2b5-100c21bc0b3b" providerId="ADAL" clId="{B9D3CE2B-101C-425B-A98E-84114AB807C1}" dt="2021-02-02T09:04:51.438" v="1233" actId="26606"/>
          <ac:spMkLst>
            <pc:docMk/>
            <pc:sldMk cId="467754415" sldId="284"/>
            <ac:spMk id="122" creationId="{A09530D1-E1B7-4679-A6ED-D82EB77AAC8E}"/>
          </ac:spMkLst>
        </pc:spChg>
        <pc:spChg chg="add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125" creationId="{79CBD3C9-4E66-426D-948E-7CF4778107E8}"/>
          </ac:spMkLst>
        </pc:spChg>
        <pc:spChg chg="add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126" creationId="{DDB95FCF-AD96-482F-9FB8-CD95725E6EFF}"/>
          </ac:spMkLst>
        </pc:spChg>
        <pc:spChg chg="add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128" creationId="{24AF37F0-1E8F-443E-AA28-4BC6348204B4}"/>
          </ac:spMkLst>
        </pc:spChg>
        <pc:spChg chg="add">
          <ac:chgData name="Valerie van den Berg" userId="b7f64057-db8e-423a-b2b5-100c21bc0b3b" providerId="ADAL" clId="{B9D3CE2B-101C-425B-A98E-84114AB807C1}" dt="2021-02-02T09:04:51.453" v="1234" actId="26606"/>
          <ac:spMkLst>
            <pc:docMk/>
            <pc:sldMk cId="467754415" sldId="284"/>
            <ac:spMk id="129" creationId="{3DBE9D54-6250-40F2-A23A-F9CEBF5F9196}"/>
          </ac:spMkLst>
        </pc:spChg>
        <pc:picChg chg="del">
          <ac:chgData name="Valerie van den Berg" userId="b7f64057-db8e-423a-b2b5-100c21bc0b3b" providerId="ADAL" clId="{B9D3CE2B-101C-425B-A98E-84114AB807C1}" dt="2021-02-02T09:04:44.777" v="1226" actId="478"/>
          <ac:picMkLst>
            <pc:docMk/>
            <pc:sldMk cId="467754415" sldId="284"/>
            <ac:picMk id="11" creationId="{C75C9EF1-369B-4560-BA3E-B1F557F341DA}"/>
          </ac:picMkLst>
        </pc:picChg>
        <pc:picChg chg="add mod">
          <ac:chgData name="Valerie van den Berg" userId="b7f64057-db8e-423a-b2b5-100c21bc0b3b" providerId="ADAL" clId="{B9D3CE2B-101C-425B-A98E-84114AB807C1}" dt="2021-02-02T09:04:51.453" v="1234" actId="26606"/>
          <ac:picMkLst>
            <pc:docMk/>
            <pc:sldMk cId="467754415" sldId="284"/>
            <ac:picMk id="12" creationId="{C5D3DBAA-1CF1-40BF-9D00-219B0839D5DC}"/>
          </ac:picMkLst>
        </pc:picChg>
        <pc:cxnChg chg="add del">
          <ac:chgData name="Valerie van den Berg" userId="b7f64057-db8e-423a-b2b5-100c21bc0b3b" providerId="ADAL" clId="{B9D3CE2B-101C-425B-A98E-84114AB807C1}" dt="2021-02-02T09:04:51.453" v="1234" actId="26606"/>
          <ac:cxnSpMkLst>
            <pc:docMk/>
            <pc:sldMk cId="467754415" sldId="284"/>
            <ac:cxnSpMk id="89" creationId="{64EEEC00-AD80-4734-BEE6-04CBDEC830C9}"/>
          </ac:cxnSpMkLst>
        </pc:cxnChg>
        <pc:cxnChg chg="add del">
          <ac:chgData name="Valerie van den Berg" userId="b7f64057-db8e-423a-b2b5-100c21bc0b3b" providerId="ADAL" clId="{B9D3CE2B-101C-425B-A98E-84114AB807C1}" dt="2021-02-02T09:04:51.453" v="1234" actId="26606"/>
          <ac:cxnSpMkLst>
            <pc:docMk/>
            <pc:sldMk cId="467754415" sldId="284"/>
            <ac:cxnSpMk id="95" creationId="{E46E6328-0D82-4747-8B39-60373321BB39}"/>
          </ac:cxnSpMkLst>
        </pc:cxnChg>
        <pc:cxnChg chg="add del">
          <ac:chgData name="Valerie van den Berg" userId="b7f64057-db8e-423a-b2b5-100c21bc0b3b" providerId="ADAL" clId="{B9D3CE2B-101C-425B-A98E-84114AB807C1}" dt="2021-02-02T09:04:49.530" v="1229" actId="26606"/>
          <ac:cxnSpMkLst>
            <pc:docMk/>
            <pc:sldMk cId="467754415" sldId="284"/>
            <ac:cxnSpMk id="104" creationId="{64EEEC00-AD80-4734-BEE6-04CBDEC830C9}"/>
          </ac:cxnSpMkLst>
        </pc:cxnChg>
        <pc:cxnChg chg="add del">
          <ac:chgData name="Valerie van den Berg" userId="b7f64057-db8e-423a-b2b5-100c21bc0b3b" providerId="ADAL" clId="{B9D3CE2B-101C-425B-A98E-84114AB807C1}" dt="2021-02-02T09:04:49.530" v="1229" actId="26606"/>
          <ac:cxnSpMkLst>
            <pc:docMk/>
            <pc:sldMk cId="467754415" sldId="284"/>
            <ac:cxnSpMk id="110" creationId="{E46E6328-0D82-4747-8B39-60373321BB39}"/>
          </ac:cxnSpMkLst>
        </pc:cxnChg>
        <pc:cxnChg chg="add del">
          <ac:chgData name="Valerie van den Berg" userId="b7f64057-db8e-423a-b2b5-100c21bc0b3b" providerId="ADAL" clId="{B9D3CE2B-101C-425B-A98E-84114AB807C1}" dt="2021-02-02T09:04:50.732" v="1231" actId="26606"/>
          <ac:cxnSpMkLst>
            <pc:docMk/>
            <pc:sldMk cId="467754415" sldId="284"/>
            <ac:cxnSpMk id="114" creationId="{64EEEC00-AD80-4734-BEE6-04CBDEC830C9}"/>
          </ac:cxnSpMkLst>
        </pc:cxnChg>
        <pc:cxnChg chg="add del">
          <ac:chgData name="Valerie van den Berg" userId="b7f64057-db8e-423a-b2b5-100c21bc0b3b" providerId="ADAL" clId="{B9D3CE2B-101C-425B-A98E-84114AB807C1}" dt="2021-02-02T09:04:50.732" v="1231" actId="26606"/>
          <ac:cxnSpMkLst>
            <pc:docMk/>
            <pc:sldMk cId="467754415" sldId="284"/>
            <ac:cxnSpMk id="115" creationId="{6C6896D1-BFB1-4C84-82DD-31073BED3F03}"/>
          </ac:cxnSpMkLst>
        </pc:cxnChg>
        <pc:cxnChg chg="add del">
          <ac:chgData name="Valerie van den Berg" userId="b7f64057-db8e-423a-b2b5-100c21bc0b3b" providerId="ADAL" clId="{B9D3CE2B-101C-425B-A98E-84114AB807C1}" dt="2021-02-02T09:04:51.438" v="1233" actId="26606"/>
          <ac:cxnSpMkLst>
            <pc:docMk/>
            <pc:sldMk cId="467754415" sldId="284"/>
            <ac:cxnSpMk id="120" creationId="{8465D64B-59F4-4BDC-B833-A17EF1E04697}"/>
          </ac:cxnSpMkLst>
        </pc:cxnChg>
        <pc:cxnChg chg="add del">
          <ac:chgData name="Valerie van den Berg" userId="b7f64057-db8e-423a-b2b5-100c21bc0b3b" providerId="ADAL" clId="{B9D3CE2B-101C-425B-A98E-84114AB807C1}" dt="2021-02-02T09:04:51.438" v="1233" actId="26606"/>
          <ac:cxnSpMkLst>
            <pc:docMk/>
            <pc:sldMk cId="467754415" sldId="284"/>
            <ac:cxnSpMk id="123" creationId="{BCB8372A-11C5-4BD2-B5FD-71DDEFADE145}"/>
          </ac:cxnSpMkLst>
        </pc:cxnChg>
        <pc:cxnChg chg="add">
          <ac:chgData name="Valerie van den Berg" userId="b7f64057-db8e-423a-b2b5-100c21bc0b3b" providerId="ADAL" clId="{B9D3CE2B-101C-425B-A98E-84114AB807C1}" dt="2021-02-02T09:04:51.453" v="1234" actId="26606"/>
          <ac:cxnSpMkLst>
            <pc:docMk/>
            <pc:sldMk cId="467754415" sldId="284"/>
            <ac:cxnSpMk id="127" creationId="{64EEEC00-AD80-4734-BEE6-04CBDEC830C9}"/>
          </ac:cxnSpMkLst>
        </pc:cxnChg>
        <pc:cxnChg chg="add">
          <ac:chgData name="Valerie van den Berg" userId="b7f64057-db8e-423a-b2b5-100c21bc0b3b" providerId="ADAL" clId="{B9D3CE2B-101C-425B-A98E-84114AB807C1}" dt="2021-02-02T09:04:51.453" v="1234" actId="26606"/>
          <ac:cxnSpMkLst>
            <pc:docMk/>
            <pc:sldMk cId="467754415" sldId="284"/>
            <ac:cxnSpMk id="130" creationId="{E46E6328-0D82-4747-8B39-60373321BB39}"/>
          </ac:cxnSpMkLst>
        </pc:cxnChg>
      </pc:sldChg>
      <pc:sldChg chg="modSp add mod">
        <pc:chgData name="Valerie van den Berg" userId="b7f64057-db8e-423a-b2b5-100c21bc0b3b" providerId="ADAL" clId="{B9D3CE2B-101C-425B-A98E-84114AB807C1}" dt="2021-02-02T09:50:04.293" v="1356" actId="255"/>
        <pc:sldMkLst>
          <pc:docMk/>
          <pc:sldMk cId="865892728" sldId="285"/>
        </pc:sldMkLst>
        <pc:spChg chg="mod">
          <ac:chgData name="Valerie van den Berg" userId="b7f64057-db8e-423a-b2b5-100c21bc0b3b" providerId="ADAL" clId="{B9D3CE2B-101C-425B-A98E-84114AB807C1}" dt="2021-02-02T09:49:55.423" v="1354" actId="20577"/>
          <ac:spMkLst>
            <pc:docMk/>
            <pc:sldMk cId="865892728" sldId="285"/>
            <ac:spMk id="2" creationId="{3500C75F-F0E0-43A1-B9C0-AED5264D5FAD}"/>
          </ac:spMkLst>
        </pc:spChg>
        <pc:spChg chg="mod">
          <ac:chgData name="Valerie van den Berg" userId="b7f64057-db8e-423a-b2b5-100c21bc0b3b" providerId="ADAL" clId="{B9D3CE2B-101C-425B-A98E-84114AB807C1}" dt="2021-02-02T09:50:04.293" v="1356" actId="255"/>
          <ac:spMkLst>
            <pc:docMk/>
            <pc:sldMk cId="865892728" sldId="285"/>
            <ac:spMk id="3" creationId="{9110B8F0-77E6-4985-AEB5-B4A33598BCFC}"/>
          </ac:spMkLst>
        </pc:spChg>
      </pc:sldChg>
      <pc:sldChg chg="addSp delSp modSp new mod setBg">
        <pc:chgData name="Valerie van den Berg" userId="b7f64057-db8e-423a-b2b5-100c21bc0b3b" providerId="ADAL" clId="{B9D3CE2B-101C-425B-A98E-84114AB807C1}" dt="2021-02-02T09:46:20.065" v="1296" actId="26606"/>
        <pc:sldMkLst>
          <pc:docMk/>
          <pc:sldMk cId="3564224353" sldId="286"/>
        </pc:sldMkLst>
        <pc:spChg chg="mod">
          <ac:chgData name="Valerie van den Berg" userId="b7f64057-db8e-423a-b2b5-100c21bc0b3b" providerId="ADAL" clId="{B9D3CE2B-101C-425B-A98E-84114AB807C1}" dt="2021-02-02T09:46:20.065" v="1296" actId="26606"/>
          <ac:spMkLst>
            <pc:docMk/>
            <pc:sldMk cId="3564224353" sldId="286"/>
            <ac:spMk id="2" creationId="{DF65351F-000D-4C23-80DD-EA3F44DAE041}"/>
          </ac:spMkLst>
        </pc:spChg>
        <pc:spChg chg="add del">
          <ac:chgData name="Valerie van den Berg" userId="b7f64057-db8e-423a-b2b5-100c21bc0b3b" providerId="ADAL" clId="{B9D3CE2B-101C-425B-A98E-84114AB807C1}" dt="2021-02-02T09:46:20.065" v="1296" actId="26606"/>
          <ac:spMkLst>
            <pc:docMk/>
            <pc:sldMk cId="3564224353" sldId="286"/>
            <ac:spMk id="3" creationId="{3DEB2B90-048A-47E8-A2CC-B5B9BD677894}"/>
          </ac:spMkLst>
        </pc:spChg>
        <pc:spChg chg="add del">
          <ac:chgData name="Valerie van den Berg" userId="b7f64057-db8e-423a-b2b5-100c21bc0b3b" providerId="ADAL" clId="{B9D3CE2B-101C-425B-A98E-84114AB807C1}" dt="2021-02-02T09:46:10.892" v="1293" actId="26606"/>
          <ac:spMkLst>
            <pc:docMk/>
            <pc:sldMk cId="3564224353" sldId="286"/>
            <ac:spMk id="71" creationId="{79CBD3C9-4E66-426D-948E-7CF4778107E8}"/>
          </ac:spMkLst>
        </pc:spChg>
        <pc:spChg chg="add del">
          <ac:chgData name="Valerie van den Berg" userId="b7f64057-db8e-423a-b2b5-100c21bc0b3b" providerId="ADAL" clId="{B9D3CE2B-101C-425B-A98E-84114AB807C1}" dt="2021-02-02T09:46:10.892" v="1293" actId="26606"/>
          <ac:spMkLst>
            <pc:docMk/>
            <pc:sldMk cId="3564224353" sldId="286"/>
            <ac:spMk id="73" creationId="{DDB95FCF-AD96-482F-9FB8-CD95725E6EFF}"/>
          </ac:spMkLst>
        </pc:spChg>
        <pc:spChg chg="add del">
          <ac:chgData name="Valerie van den Berg" userId="b7f64057-db8e-423a-b2b5-100c21bc0b3b" providerId="ADAL" clId="{B9D3CE2B-101C-425B-A98E-84114AB807C1}" dt="2021-02-02T09:46:10.892" v="1293" actId="26606"/>
          <ac:spMkLst>
            <pc:docMk/>
            <pc:sldMk cId="3564224353" sldId="286"/>
            <ac:spMk id="77" creationId="{24AF37F0-1E8F-443E-AA28-4BC6348204B4}"/>
          </ac:spMkLst>
        </pc:spChg>
        <pc:spChg chg="add del">
          <ac:chgData name="Valerie van den Berg" userId="b7f64057-db8e-423a-b2b5-100c21bc0b3b" providerId="ADAL" clId="{B9D3CE2B-101C-425B-A98E-84114AB807C1}" dt="2021-02-02T09:46:10.892" v="1293" actId="26606"/>
          <ac:spMkLst>
            <pc:docMk/>
            <pc:sldMk cId="3564224353" sldId="286"/>
            <ac:spMk id="79" creationId="{3DBE9D54-6250-40F2-A23A-F9CEBF5F9196}"/>
          </ac:spMkLst>
        </pc:spChg>
        <pc:spChg chg="add del">
          <ac:chgData name="Valerie van den Berg" userId="b7f64057-db8e-423a-b2b5-100c21bc0b3b" providerId="ADAL" clId="{B9D3CE2B-101C-425B-A98E-84114AB807C1}" dt="2021-02-02T09:46:20.050" v="1295" actId="26606"/>
          <ac:spMkLst>
            <pc:docMk/>
            <pc:sldMk cId="3564224353" sldId="286"/>
            <ac:spMk id="4100" creationId="{809C0BCD-BEE9-423F-A51C-BCCD8E5EAADA}"/>
          </ac:spMkLst>
        </pc:spChg>
        <pc:spChg chg="add del">
          <ac:chgData name="Valerie van den Berg" userId="b7f64057-db8e-423a-b2b5-100c21bc0b3b" providerId="ADAL" clId="{B9D3CE2B-101C-425B-A98E-84114AB807C1}" dt="2021-02-02T09:46:20.050" v="1295" actId="26606"/>
          <ac:spMkLst>
            <pc:docMk/>
            <pc:sldMk cId="3564224353" sldId="286"/>
            <ac:spMk id="4101" creationId="{9998D094-42B2-42BA-AA14-E8FBE073A5D8}"/>
          </ac:spMkLst>
        </pc:spChg>
        <pc:spChg chg="add">
          <ac:chgData name="Valerie van den Berg" userId="b7f64057-db8e-423a-b2b5-100c21bc0b3b" providerId="ADAL" clId="{B9D3CE2B-101C-425B-A98E-84114AB807C1}" dt="2021-02-02T09:46:20.065" v="1296" actId="26606"/>
          <ac:spMkLst>
            <pc:docMk/>
            <pc:sldMk cId="3564224353" sldId="286"/>
            <ac:spMk id="4105" creationId="{79CBD3C9-4E66-426D-948E-7CF4778107E8}"/>
          </ac:spMkLst>
        </pc:spChg>
        <pc:spChg chg="add">
          <ac:chgData name="Valerie van den Berg" userId="b7f64057-db8e-423a-b2b5-100c21bc0b3b" providerId="ADAL" clId="{B9D3CE2B-101C-425B-A98E-84114AB807C1}" dt="2021-02-02T09:46:20.065" v="1296" actId="26606"/>
          <ac:spMkLst>
            <pc:docMk/>
            <pc:sldMk cId="3564224353" sldId="286"/>
            <ac:spMk id="4106" creationId="{DDB95FCF-AD96-482F-9FB8-CD95725E6EFF}"/>
          </ac:spMkLst>
        </pc:spChg>
        <pc:spChg chg="add">
          <ac:chgData name="Valerie van den Berg" userId="b7f64057-db8e-423a-b2b5-100c21bc0b3b" providerId="ADAL" clId="{B9D3CE2B-101C-425B-A98E-84114AB807C1}" dt="2021-02-02T09:46:20.065" v="1296" actId="26606"/>
          <ac:spMkLst>
            <pc:docMk/>
            <pc:sldMk cId="3564224353" sldId="286"/>
            <ac:spMk id="4108" creationId="{24AF37F0-1E8F-443E-AA28-4BC6348204B4}"/>
          </ac:spMkLst>
        </pc:spChg>
        <pc:spChg chg="add">
          <ac:chgData name="Valerie van den Berg" userId="b7f64057-db8e-423a-b2b5-100c21bc0b3b" providerId="ADAL" clId="{B9D3CE2B-101C-425B-A98E-84114AB807C1}" dt="2021-02-02T09:46:20.065" v="1296" actId="26606"/>
          <ac:spMkLst>
            <pc:docMk/>
            <pc:sldMk cId="3564224353" sldId="286"/>
            <ac:spMk id="4109" creationId="{3DBE9D54-6250-40F2-A23A-F9CEBF5F9196}"/>
          </ac:spMkLst>
        </pc:spChg>
        <pc:picChg chg="add mod">
          <ac:chgData name="Valerie van den Berg" userId="b7f64057-db8e-423a-b2b5-100c21bc0b3b" providerId="ADAL" clId="{B9D3CE2B-101C-425B-A98E-84114AB807C1}" dt="2021-02-02T09:46:20.065" v="1296" actId="26606"/>
          <ac:picMkLst>
            <pc:docMk/>
            <pc:sldMk cId="3564224353" sldId="286"/>
            <ac:picMk id="4098" creationId="{A1927717-2DE4-4407-9557-8D6F2BE9369E}"/>
          </ac:picMkLst>
        </pc:picChg>
        <pc:cxnChg chg="add del">
          <ac:chgData name="Valerie van den Berg" userId="b7f64057-db8e-423a-b2b5-100c21bc0b3b" providerId="ADAL" clId="{B9D3CE2B-101C-425B-A98E-84114AB807C1}" dt="2021-02-02T09:46:10.892" v="1293" actId="26606"/>
          <ac:cxnSpMkLst>
            <pc:docMk/>
            <pc:sldMk cId="3564224353" sldId="286"/>
            <ac:cxnSpMk id="75" creationId="{64EEEC00-AD80-4734-BEE6-04CBDEC830C9}"/>
          </ac:cxnSpMkLst>
        </pc:cxnChg>
        <pc:cxnChg chg="add del">
          <ac:chgData name="Valerie van den Berg" userId="b7f64057-db8e-423a-b2b5-100c21bc0b3b" providerId="ADAL" clId="{B9D3CE2B-101C-425B-A98E-84114AB807C1}" dt="2021-02-02T09:46:10.892" v="1293" actId="26606"/>
          <ac:cxnSpMkLst>
            <pc:docMk/>
            <pc:sldMk cId="3564224353" sldId="286"/>
            <ac:cxnSpMk id="81" creationId="{E46E6328-0D82-4747-8B39-60373321BB39}"/>
          </ac:cxnSpMkLst>
        </pc:cxnChg>
        <pc:cxnChg chg="add del">
          <ac:chgData name="Valerie van den Berg" userId="b7f64057-db8e-423a-b2b5-100c21bc0b3b" providerId="ADAL" clId="{B9D3CE2B-101C-425B-A98E-84114AB807C1}" dt="2021-02-02T09:46:20.050" v="1295" actId="26606"/>
          <ac:cxnSpMkLst>
            <pc:docMk/>
            <pc:sldMk cId="3564224353" sldId="286"/>
            <ac:cxnSpMk id="4102" creationId="{8465D64B-59F4-4BDC-B833-A17EF1E04697}"/>
          </ac:cxnSpMkLst>
        </pc:cxnChg>
        <pc:cxnChg chg="add del">
          <ac:chgData name="Valerie van den Berg" userId="b7f64057-db8e-423a-b2b5-100c21bc0b3b" providerId="ADAL" clId="{B9D3CE2B-101C-425B-A98E-84114AB807C1}" dt="2021-02-02T09:46:20.050" v="1295" actId="26606"/>
          <ac:cxnSpMkLst>
            <pc:docMk/>
            <pc:sldMk cId="3564224353" sldId="286"/>
            <ac:cxnSpMk id="4103" creationId="{63FED537-3AF1-4C36-9904-77B6A54D27B5}"/>
          </ac:cxnSpMkLst>
        </pc:cxnChg>
        <pc:cxnChg chg="add">
          <ac:chgData name="Valerie van den Berg" userId="b7f64057-db8e-423a-b2b5-100c21bc0b3b" providerId="ADAL" clId="{B9D3CE2B-101C-425B-A98E-84114AB807C1}" dt="2021-02-02T09:46:20.065" v="1296" actId="26606"/>
          <ac:cxnSpMkLst>
            <pc:docMk/>
            <pc:sldMk cId="3564224353" sldId="286"/>
            <ac:cxnSpMk id="4107" creationId="{64EEEC00-AD80-4734-BEE6-04CBDEC830C9}"/>
          </ac:cxnSpMkLst>
        </pc:cxnChg>
        <pc:cxnChg chg="add">
          <ac:chgData name="Valerie van den Berg" userId="b7f64057-db8e-423a-b2b5-100c21bc0b3b" providerId="ADAL" clId="{B9D3CE2B-101C-425B-A98E-84114AB807C1}" dt="2021-02-02T09:46:20.065" v="1296" actId="26606"/>
          <ac:cxnSpMkLst>
            <pc:docMk/>
            <pc:sldMk cId="3564224353" sldId="286"/>
            <ac:cxnSpMk id="4110" creationId="{E46E6328-0D82-4747-8B39-60373321BB39}"/>
          </ac:cxnSpMkLst>
        </pc:cxnChg>
      </pc:sldChg>
      <pc:sldChg chg="addSp delSp modSp add mod ord addAnim delAnim modAnim modNotesTx">
        <pc:chgData name="Valerie van den Berg" userId="b7f64057-db8e-423a-b2b5-100c21bc0b3b" providerId="ADAL" clId="{B9D3CE2B-101C-425B-A98E-84114AB807C1}" dt="2021-02-02T09:49:24.919" v="1329" actId="1076"/>
        <pc:sldMkLst>
          <pc:docMk/>
          <pc:sldMk cId="3786031649" sldId="287"/>
        </pc:sldMkLst>
        <pc:spChg chg="mod">
          <ac:chgData name="Valerie van den Berg" userId="b7f64057-db8e-423a-b2b5-100c21bc0b3b" providerId="ADAL" clId="{B9D3CE2B-101C-425B-A98E-84114AB807C1}" dt="2021-02-02T09:48:56.030" v="1327" actId="122"/>
          <ac:spMkLst>
            <pc:docMk/>
            <pc:sldMk cId="3786031649" sldId="287"/>
            <ac:spMk id="2" creationId="{3500C75F-F0E0-43A1-B9C0-AED5264D5FAD}"/>
          </ac:spMkLst>
        </pc:spChg>
        <pc:spChg chg="del">
          <ac:chgData name="Valerie van den Berg" userId="b7f64057-db8e-423a-b2b5-100c21bc0b3b" providerId="ADAL" clId="{B9D3CE2B-101C-425B-A98E-84114AB807C1}" dt="2021-02-02T09:47:09.114" v="1303" actId="21"/>
          <ac:spMkLst>
            <pc:docMk/>
            <pc:sldMk cId="3786031649" sldId="287"/>
            <ac:spMk id="3" creationId="{9110B8F0-77E6-4985-AEB5-B4A33598BCFC}"/>
          </ac:spMkLst>
        </pc:spChg>
        <pc:spChg chg="add del mod">
          <ac:chgData name="Valerie van den Berg" userId="b7f64057-db8e-423a-b2b5-100c21bc0b3b" providerId="ADAL" clId="{B9D3CE2B-101C-425B-A98E-84114AB807C1}" dt="2021-02-02T09:47:12.785" v="1304" actId="21"/>
          <ac:spMkLst>
            <pc:docMk/>
            <pc:sldMk cId="3786031649" sldId="287"/>
            <ac:spMk id="6" creationId="{50E567AF-4B93-434E-9C3A-1120414DA004}"/>
          </ac:spMkLst>
        </pc:spChg>
        <pc:graphicFrameChg chg="add del mod">
          <ac:chgData name="Valerie van den Berg" userId="b7f64057-db8e-423a-b2b5-100c21bc0b3b" providerId="ADAL" clId="{B9D3CE2B-101C-425B-A98E-84114AB807C1}" dt="2021-02-02T09:47:20.246" v="1305" actId="1076"/>
          <ac:graphicFrameMkLst>
            <pc:docMk/>
            <pc:sldMk cId="3786031649" sldId="287"/>
            <ac:graphicFrameMk id="4" creationId="{6552109B-D477-4BED-877B-3CB514CCBDCF}"/>
          </ac:graphicFrameMkLst>
        </pc:graphicFrameChg>
        <pc:picChg chg="add mod">
          <ac:chgData name="Valerie van den Berg" userId="b7f64057-db8e-423a-b2b5-100c21bc0b3b" providerId="ADAL" clId="{B9D3CE2B-101C-425B-A98E-84114AB807C1}" dt="2021-02-02T09:47:44.955" v="1325" actId="1076"/>
          <ac:picMkLst>
            <pc:docMk/>
            <pc:sldMk cId="3786031649" sldId="287"/>
            <ac:picMk id="7" creationId="{A8079E57-62A5-4059-9988-AAACBACCA257}"/>
          </ac:picMkLst>
        </pc:picChg>
        <pc:picChg chg="add mod">
          <ac:chgData name="Valerie van den Berg" userId="b7f64057-db8e-423a-b2b5-100c21bc0b3b" providerId="ADAL" clId="{B9D3CE2B-101C-425B-A98E-84114AB807C1}" dt="2021-02-02T09:49:24.919" v="1329" actId="1076"/>
          <ac:picMkLst>
            <pc:docMk/>
            <pc:sldMk cId="3786031649" sldId="287"/>
            <ac:picMk id="8" creationId="{EF152EFD-9071-43C3-B4D4-26EC14824EBA}"/>
          </ac:picMkLst>
        </pc:picChg>
      </pc:sldChg>
      <pc:sldChg chg="modSp add mod">
        <pc:chgData name="Valerie van den Berg" userId="b7f64057-db8e-423a-b2b5-100c21bc0b3b" providerId="ADAL" clId="{B9D3CE2B-101C-425B-A98E-84114AB807C1}" dt="2021-02-02T09:51:44.078" v="1472" actId="20577"/>
        <pc:sldMkLst>
          <pc:docMk/>
          <pc:sldMk cId="185190555" sldId="288"/>
        </pc:sldMkLst>
        <pc:spChg chg="mod">
          <ac:chgData name="Valerie van den Berg" userId="b7f64057-db8e-423a-b2b5-100c21bc0b3b" providerId="ADAL" clId="{B9D3CE2B-101C-425B-A98E-84114AB807C1}" dt="2021-02-02T09:51:44.078" v="1472" actId="20577"/>
          <ac:spMkLst>
            <pc:docMk/>
            <pc:sldMk cId="185190555" sldId="288"/>
            <ac:spMk id="2" creationId="{3500C75F-F0E0-43A1-B9C0-AED5264D5FAD}"/>
          </ac:spMkLst>
        </pc:spChg>
      </pc:sldChg>
      <pc:sldChg chg="addSp delSp modSp new mod setBg">
        <pc:chgData name="Valerie van den Berg" userId="b7f64057-db8e-423a-b2b5-100c21bc0b3b" providerId="ADAL" clId="{B9D3CE2B-101C-425B-A98E-84114AB807C1}" dt="2021-02-02T10:02:39.884" v="1716" actId="26606"/>
        <pc:sldMkLst>
          <pc:docMk/>
          <pc:sldMk cId="3976103463" sldId="289"/>
        </pc:sldMkLst>
        <pc:spChg chg="mod">
          <ac:chgData name="Valerie van den Berg" userId="b7f64057-db8e-423a-b2b5-100c21bc0b3b" providerId="ADAL" clId="{B9D3CE2B-101C-425B-A98E-84114AB807C1}" dt="2021-02-02T10:02:39.884" v="1716" actId="26606"/>
          <ac:spMkLst>
            <pc:docMk/>
            <pc:sldMk cId="3976103463" sldId="289"/>
            <ac:spMk id="2" creationId="{A71706C8-D6E6-434D-8CD0-E3378E09F633}"/>
          </ac:spMkLst>
        </pc:spChg>
        <pc:spChg chg="mod ord">
          <ac:chgData name="Valerie van den Berg" userId="b7f64057-db8e-423a-b2b5-100c21bc0b3b" providerId="ADAL" clId="{B9D3CE2B-101C-425B-A98E-84114AB807C1}" dt="2021-02-02T10:02:39.884" v="1716" actId="26606"/>
          <ac:spMkLst>
            <pc:docMk/>
            <pc:sldMk cId="3976103463" sldId="289"/>
            <ac:spMk id="3" creationId="{7E37B5F1-284F-4132-9D66-7E1F95D11771}"/>
          </ac:spMkLst>
        </pc:spChg>
        <pc:spChg chg="add del">
          <ac:chgData name="Valerie van den Berg" userId="b7f64057-db8e-423a-b2b5-100c21bc0b3b" providerId="ADAL" clId="{B9D3CE2B-101C-425B-A98E-84114AB807C1}" dt="2021-02-02T10:02:33.158" v="1711" actId="26606"/>
          <ac:spMkLst>
            <pc:docMk/>
            <pc:sldMk cId="3976103463" sldId="289"/>
            <ac:spMk id="71" creationId="{E9271C28-7496-4447-8541-7B39F5E9480A}"/>
          </ac:spMkLst>
        </pc:spChg>
        <pc:spChg chg="add del">
          <ac:chgData name="Valerie van den Berg" userId="b7f64057-db8e-423a-b2b5-100c21bc0b3b" providerId="ADAL" clId="{B9D3CE2B-101C-425B-A98E-84114AB807C1}" dt="2021-02-02T10:02:35.390" v="1713" actId="26606"/>
          <ac:spMkLst>
            <pc:docMk/>
            <pc:sldMk cId="3976103463" sldId="289"/>
            <ac:spMk id="6148" creationId="{BA2EA6A6-CD0C-4CFD-8EC2-AA44F9870331}"/>
          </ac:spMkLst>
        </pc:spChg>
        <pc:spChg chg="add del">
          <ac:chgData name="Valerie van den Berg" userId="b7f64057-db8e-423a-b2b5-100c21bc0b3b" providerId="ADAL" clId="{B9D3CE2B-101C-425B-A98E-84114AB807C1}" dt="2021-02-02T10:02:39.884" v="1715" actId="26606"/>
          <ac:spMkLst>
            <pc:docMk/>
            <pc:sldMk cId="3976103463" sldId="289"/>
            <ac:spMk id="6150" creationId="{E9271C28-7496-4447-8541-7B39F5E9480A}"/>
          </ac:spMkLst>
        </pc:spChg>
        <pc:picChg chg="add mod">
          <ac:chgData name="Valerie van den Berg" userId="b7f64057-db8e-423a-b2b5-100c21bc0b3b" providerId="ADAL" clId="{B9D3CE2B-101C-425B-A98E-84114AB807C1}" dt="2021-02-02T10:02:39.884" v="1716" actId="26606"/>
          <ac:picMkLst>
            <pc:docMk/>
            <pc:sldMk cId="3976103463" sldId="289"/>
            <ac:picMk id="6146" creationId="{A23AB51C-3EA0-4BB6-944D-5751A76E2409}"/>
          </ac:picMkLst>
        </pc:picChg>
      </pc:sldChg>
      <pc:sldChg chg="addSp delSp modSp add mod setBg">
        <pc:chgData name="Valerie van den Berg" userId="b7f64057-db8e-423a-b2b5-100c21bc0b3b" providerId="ADAL" clId="{B9D3CE2B-101C-425B-A98E-84114AB807C1}" dt="2021-02-02T09:59:01.005" v="1549" actId="26606"/>
        <pc:sldMkLst>
          <pc:docMk/>
          <pc:sldMk cId="1795226915" sldId="290"/>
        </pc:sldMkLst>
        <pc:spChg chg="add del mod">
          <ac:chgData name="Valerie van den Berg" userId="b7f64057-db8e-423a-b2b5-100c21bc0b3b" providerId="ADAL" clId="{B9D3CE2B-101C-425B-A98E-84114AB807C1}" dt="2021-02-02T09:58:13.743" v="1539" actId="21"/>
          <ac:spMkLst>
            <pc:docMk/>
            <pc:sldMk cId="1795226915" sldId="290"/>
            <ac:spMk id="2" creationId="{3500C75F-F0E0-43A1-B9C0-AED5264D5FAD}"/>
          </ac:spMkLst>
        </pc:spChg>
        <pc:spChg chg="del">
          <ac:chgData name="Valerie van den Berg" userId="b7f64057-db8e-423a-b2b5-100c21bc0b3b" providerId="ADAL" clId="{B9D3CE2B-101C-425B-A98E-84114AB807C1}" dt="2021-02-02T09:57:31.524" v="1531" actId="21"/>
          <ac:spMkLst>
            <pc:docMk/>
            <pc:sldMk cId="1795226915" sldId="290"/>
            <ac:spMk id="3" creationId="{9110B8F0-77E6-4985-AEB5-B4A33598BCFC}"/>
          </ac:spMkLst>
        </pc:spChg>
        <pc:spChg chg="add del mod ord">
          <ac:chgData name="Valerie van den Berg" userId="b7f64057-db8e-423a-b2b5-100c21bc0b3b" providerId="ADAL" clId="{B9D3CE2B-101C-425B-A98E-84114AB807C1}" dt="2021-02-02T09:58:16.551" v="1540" actId="21"/>
          <ac:spMkLst>
            <pc:docMk/>
            <pc:sldMk cId="1795226915" sldId="290"/>
            <ac:spMk id="5" creationId="{9A79C608-4404-4601-BEC6-DC69990A6C93}"/>
          </ac:spMkLst>
        </pc:spChg>
        <pc:spChg chg="add del mod">
          <ac:chgData name="Valerie van den Berg" userId="b7f64057-db8e-423a-b2b5-100c21bc0b3b" providerId="ADAL" clId="{B9D3CE2B-101C-425B-A98E-84114AB807C1}" dt="2021-02-02T09:57:35.333" v="1533" actId="21"/>
          <ac:spMkLst>
            <pc:docMk/>
            <pc:sldMk cId="1795226915" sldId="290"/>
            <ac:spMk id="6" creationId="{151FBF13-A81B-40C7-BDF5-929798F3EA30}"/>
          </ac:spMkLst>
        </pc:spChg>
        <pc:spChg chg="add del">
          <ac:chgData name="Valerie van den Berg" userId="b7f64057-db8e-423a-b2b5-100c21bc0b3b" providerId="ADAL" clId="{B9D3CE2B-101C-425B-A98E-84114AB807C1}" dt="2021-02-02T09:59:01.005" v="1549" actId="26606"/>
          <ac:spMkLst>
            <pc:docMk/>
            <pc:sldMk cId="1795226915" sldId="290"/>
            <ac:spMk id="71" creationId="{BA2EA6A6-CD0C-4CFD-8EC2-AA44F9870331}"/>
          </ac:spMkLst>
        </pc:spChg>
        <pc:spChg chg="add del">
          <ac:chgData name="Valerie van den Berg" userId="b7f64057-db8e-423a-b2b5-100c21bc0b3b" providerId="ADAL" clId="{B9D3CE2B-101C-425B-A98E-84114AB807C1}" dt="2021-02-02T09:58:45.995" v="1546" actId="26606"/>
          <ac:spMkLst>
            <pc:docMk/>
            <pc:sldMk cId="1795226915" sldId="290"/>
            <ac:spMk id="135" creationId="{E9E09B16-4874-4AF2-86A9-1E174C200001}"/>
          </ac:spMkLst>
        </pc:spChg>
        <pc:spChg chg="add del">
          <ac:chgData name="Valerie van den Berg" userId="b7f64057-db8e-423a-b2b5-100c21bc0b3b" providerId="ADAL" clId="{B9D3CE2B-101C-425B-A98E-84114AB807C1}" dt="2021-02-02T09:58:45.995" v="1546" actId="26606"/>
          <ac:spMkLst>
            <pc:docMk/>
            <pc:sldMk cId="1795226915" sldId="290"/>
            <ac:spMk id="137" creationId="{0040C58F-ED2B-42E1-A6D4-EB62C899FA85}"/>
          </ac:spMkLst>
        </pc:spChg>
        <pc:spChg chg="add del">
          <ac:chgData name="Valerie van den Berg" userId="b7f64057-db8e-423a-b2b5-100c21bc0b3b" providerId="ADAL" clId="{B9D3CE2B-101C-425B-A98E-84114AB807C1}" dt="2021-02-02T09:58:45.995" v="1546" actId="26606"/>
          <ac:spMkLst>
            <pc:docMk/>
            <pc:sldMk cId="1795226915" sldId="290"/>
            <ac:spMk id="139" creationId="{8AB629FD-F72B-4125-BE7D-4C6DFF43AC91}"/>
          </ac:spMkLst>
        </pc:spChg>
        <pc:spChg chg="add">
          <ac:chgData name="Valerie van den Berg" userId="b7f64057-db8e-423a-b2b5-100c21bc0b3b" providerId="ADAL" clId="{B9D3CE2B-101C-425B-A98E-84114AB807C1}" dt="2021-02-02T09:59:01.005" v="1549" actId="26606"/>
          <ac:spMkLst>
            <pc:docMk/>
            <pc:sldMk cId="1795226915" sldId="290"/>
            <ac:spMk id="141" creationId="{22A56FF0-72C9-4F01-8EBB-EEA8D0129C02}"/>
          </ac:spMkLst>
        </pc:spChg>
        <pc:spChg chg="add del">
          <ac:chgData name="Valerie van den Berg" userId="b7f64057-db8e-423a-b2b5-100c21bc0b3b" providerId="ADAL" clId="{B9D3CE2B-101C-425B-A98E-84114AB807C1}" dt="2021-02-02T09:59:01.005" v="1548" actId="26606"/>
          <ac:spMkLst>
            <pc:docMk/>
            <pc:sldMk cId="1795226915" sldId="290"/>
            <ac:spMk id="5124" creationId="{D036D0D5-3AA0-47FD-A83C-7A06CA2EEE1A}"/>
          </ac:spMkLst>
        </pc:spChg>
        <pc:spChg chg="add del">
          <ac:chgData name="Valerie van den Berg" userId="b7f64057-db8e-423a-b2b5-100c21bc0b3b" providerId="ADAL" clId="{B9D3CE2B-101C-425B-A98E-84114AB807C1}" dt="2021-02-02T09:59:01.005" v="1548" actId="26606"/>
          <ac:spMkLst>
            <pc:docMk/>
            <pc:sldMk cId="1795226915" sldId="290"/>
            <ac:spMk id="5125" creationId="{E3FF0025-03AB-4126-9E23-1B4F2D4B1748}"/>
          </ac:spMkLst>
        </pc:spChg>
        <pc:spChg chg="add del">
          <ac:chgData name="Valerie van den Berg" userId="b7f64057-db8e-423a-b2b5-100c21bc0b3b" providerId="ADAL" clId="{B9D3CE2B-101C-425B-A98E-84114AB807C1}" dt="2021-02-02T09:59:01.005" v="1548" actId="26606"/>
          <ac:spMkLst>
            <pc:docMk/>
            <pc:sldMk cId="1795226915" sldId="290"/>
            <ac:spMk id="5126" creationId="{4C149C42-FAD2-4559-80A1-B6E921D049AC}"/>
          </ac:spMkLst>
        </pc:spChg>
        <pc:spChg chg="add">
          <ac:chgData name="Valerie van den Berg" userId="b7f64057-db8e-423a-b2b5-100c21bc0b3b" providerId="ADAL" clId="{B9D3CE2B-101C-425B-A98E-84114AB807C1}" dt="2021-02-02T09:59:01.005" v="1549" actId="26606"/>
          <ac:spMkLst>
            <pc:docMk/>
            <pc:sldMk cId="1795226915" sldId="290"/>
            <ac:spMk id="5128" creationId="{D036D0D5-3AA0-47FD-A83C-7A06CA2EEE1A}"/>
          </ac:spMkLst>
        </pc:spChg>
        <pc:spChg chg="add">
          <ac:chgData name="Valerie van den Berg" userId="b7f64057-db8e-423a-b2b5-100c21bc0b3b" providerId="ADAL" clId="{B9D3CE2B-101C-425B-A98E-84114AB807C1}" dt="2021-02-02T09:59:01.005" v="1549" actId="26606"/>
          <ac:spMkLst>
            <pc:docMk/>
            <pc:sldMk cId="1795226915" sldId="290"/>
            <ac:spMk id="5129" creationId="{C863635B-6532-470F-BD5C-CF4DB5FDEE2E}"/>
          </ac:spMkLst>
        </pc:spChg>
        <pc:spChg chg="add">
          <ac:chgData name="Valerie van den Berg" userId="b7f64057-db8e-423a-b2b5-100c21bc0b3b" providerId="ADAL" clId="{B9D3CE2B-101C-425B-A98E-84114AB807C1}" dt="2021-02-02T09:59:01.005" v="1549" actId="26606"/>
          <ac:spMkLst>
            <pc:docMk/>
            <pc:sldMk cId="1795226915" sldId="290"/>
            <ac:spMk id="5130" creationId="{15FB804C-3CFB-42D1-A7D2-AC6F382D03CC}"/>
          </ac:spMkLst>
        </pc:spChg>
        <pc:picChg chg="add del mod">
          <ac:chgData name="Valerie van den Berg" userId="b7f64057-db8e-423a-b2b5-100c21bc0b3b" providerId="ADAL" clId="{B9D3CE2B-101C-425B-A98E-84114AB807C1}" dt="2021-02-02T09:59:01.005" v="1549" actId="26606"/>
          <ac:picMkLst>
            <pc:docMk/>
            <pc:sldMk cId="1795226915" sldId="290"/>
            <ac:picMk id="5122" creationId="{03070A6C-BB34-475F-BF6E-B2C8ECDAF9D8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ECDE04-ECFF-40DB-A535-C30A6236E3C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2940EC8-C0F0-402F-9C8D-5DD0FE07BF3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Check in + </a:t>
          </a:r>
          <a:r>
            <a:rPr lang="nl-NL" dirty="0" err="1"/>
            <a:t>Weekopstart</a:t>
          </a:r>
          <a:endParaRPr lang="en-US" dirty="0"/>
        </a:p>
      </dgm:t>
    </dgm:pt>
    <dgm:pt modelId="{A0B66332-10B7-4B69-A3E8-8CFDD196317C}" type="parTrans" cxnId="{B0378DCC-D345-4061-894C-E1775598DD95}">
      <dgm:prSet/>
      <dgm:spPr/>
      <dgm:t>
        <a:bodyPr/>
        <a:lstStyle/>
        <a:p>
          <a:endParaRPr lang="en-US"/>
        </a:p>
      </dgm:t>
    </dgm:pt>
    <dgm:pt modelId="{55DED918-5F1B-4CDB-839C-EC07FC5BE954}" type="sibTrans" cxnId="{B0378DCC-D345-4061-894C-E1775598DD95}">
      <dgm:prSet/>
      <dgm:spPr/>
      <dgm:t>
        <a:bodyPr/>
        <a:lstStyle/>
        <a:p>
          <a:endParaRPr lang="en-US"/>
        </a:p>
      </dgm:t>
    </dgm:pt>
    <dgm:pt modelId="{C232BC6D-395D-4AE0-9505-AABD0344054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Introduceren LA2 </a:t>
          </a:r>
          <a:r>
            <a:rPr lang="nl-NL" dirty="0">
              <a:sym typeface="Wingdings" panose="05000000000000000000" pitchFamily="2" charset="2"/>
            </a:rPr>
            <a:t> </a:t>
          </a:r>
          <a:r>
            <a:rPr lang="nl-NL" dirty="0" err="1">
              <a:sym typeface="Wingdings" panose="05000000000000000000" pitchFamily="2" charset="2"/>
            </a:rPr>
            <a:t>managementles</a:t>
          </a:r>
          <a:r>
            <a:rPr lang="nl-NL" dirty="0">
              <a:sym typeface="Wingdings" panose="05000000000000000000" pitchFamily="2" charset="2"/>
            </a:rPr>
            <a:t> ‘Ken je werkplek’ </a:t>
          </a:r>
          <a:endParaRPr lang="en-US" dirty="0"/>
        </a:p>
      </dgm:t>
    </dgm:pt>
    <dgm:pt modelId="{0314A7B5-6ED7-49FA-87FC-C46DC1477EF8}" type="parTrans" cxnId="{0D7E0C14-72CF-4E98-B448-5544840E4CFD}">
      <dgm:prSet/>
      <dgm:spPr/>
      <dgm:t>
        <a:bodyPr/>
        <a:lstStyle/>
        <a:p>
          <a:endParaRPr lang="en-US"/>
        </a:p>
      </dgm:t>
    </dgm:pt>
    <dgm:pt modelId="{1255A564-CAE4-4F03-80D1-169236A1C88F}" type="sibTrans" cxnId="{0D7E0C14-72CF-4E98-B448-5544840E4CFD}">
      <dgm:prSet/>
      <dgm:spPr/>
      <dgm:t>
        <a:bodyPr/>
        <a:lstStyle/>
        <a:p>
          <a:endParaRPr lang="en-US"/>
        </a:p>
      </dgm:t>
    </dgm:pt>
    <dgm:pt modelId="{89AACE43-4644-459D-A8E4-C93CA7DD8D3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Bespreken</a:t>
          </a:r>
          <a:r>
            <a:rPr lang="en-US" dirty="0"/>
            <a:t> LA1 (</a:t>
          </a:r>
          <a:r>
            <a:rPr lang="en-US" dirty="0" err="1"/>
            <a:t>zonodig</a:t>
          </a:r>
          <a:r>
            <a:rPr lang="en-US" dirty="0"/>
            <a:t> </a:t>
          </a:r>
          <a:r>
            <a:rPr lang="en-US" dirty="0" err="1"/>
            <a:t>aanpassen</a:t>
          </a:r>
          <a:r>
            <a:rPr lang="en-US" dirty="0"/>
            <a:t>) + </a:t>
          </a:r>
          <a:r>
            <a:rPr lang="en-US" dirty="0" err="1"/>
            <a:t>zelfstandig</a:t>
          </a:r>
          <a:r>
            <a:rPr lang="en-US" dirty="0"/>
            <a:t> </a:t>
          </a:r>
          <a:r>
            <a:rPr lang="en-US" dirty="0" err="1"/>
            <a:t>werken</a:t>
          </a:r>
          <a:r>
            <a:rPr lang="en-US" dirty="0"/>
            <a:t> </a:t>
          </a:r>
          <a:r>
            <a:rPr lang="en-US" dirty="0" err="1"/>
            <a:t>aan</a:t>
          </a:r>
          <a:r>
            <a:rPr lang="en-US" dirty="0"/>
            <a:t> La2 </a:t>
          </a:r>
          <a:r>
            <a:rPr lang="en-US" dirty="0">
              <a:sym typeface="Wingdings" panose="05000000000000000000" pitchFamily="2" charset="2"/>
            </a:rPr>
            <a:t> </a:t>
          </a:r>
          <a:r>
            <a:rPr lang="en-US" dirty="0" err="1">
              <a:sym typeface="Wingdings" panose="05000000000000000000" pitchFamily="2" charset="2"/>
            </a:rPr>
            <a:t>gebruik</a:t>
          </a:r>
          <a:r>
            <a:rPr lang="en-US" dirty="0">
              <a:sym typeface="Wingdings" panose="05000000000000000000" pitchFamily="2" charset="2"/>
            </a:rPr>
            <a:t> de </a:t>
          </a:r>
          <a:r>
            <a:rPr lang="en-US" dirty="0" err="1">
              <a:sym typeface="Wingdings" panose="05000000000000000000" pitchFamily="2" charset="2"/>
            </a:rPr>
            <a:t>groepjes</a:t>
          </a:r>
          <a:r>
            <a:rPr lang="en-US" dirty="0">
              <a:sym typeface="Wingdings" panose="05000000000000000000" pitchFamily="2" charset="2"/>
            </a:rPr>
            <a:t> in Teams</a:t>
          </a:r>
          <a:endParaRPr lang="en-US" dirty="0"/>
        </a:p>
      </dgm:t>
    </dgm:pt>
    <dgm:pt modelId="{61B24093-0F44-417F-BEED-F17A8A4DA471}" type="parTrans" cxnId="{3773C208-0C35-4B99-8241-CAACDCE49A9F}">
      <dgm:prSet/>
      <dgm:spPr/>
      <dgm:t>
        <a:bodyPr/>
        <a:lstStyle/>
        <a:p>
          <a:endParaRPr lang="en-US"/>
        </a:p>
      </dgm:t>
    </dgm:pt>
    <dgm:pt modelId="{BFF20685-A8F5-49EB-9B42-ADBCB7EF2595}" type="sibTrans" cxnId="{3773C208-0C35-4B99-8241-CAACDCE49A9F}">
      <dgm:prSet/>
      <dgm:spPr/>
      <dgm:t>
        <a:bodyPr/>
        <a:lstStyle/>
        <a:p>
          <a:endParaRPr lang="en-US"/>
        </a:p>
      </dgm:t>
    </dgm:pt>
    <dgm:pt modelId="{F60A6F31-67A9-4CFC-A451-1CF752ACB45C}" type="pres">
      <dgm:prSet presAssocID="{89ECDE04-ECFF-40DB-A535-C30A6236E3C0}" presName="root" presStyleCnt="0">
        <dgm:presLayoutVars>
          <dgm:dir/>
          <dgm:resizeHandles val="exact"/>
        </dgm:presLayoutVars>
      </dgm:prSet>
      <dgm:spPr/>
    </dgm:pt>
    <dgm:pt modelId="{543F2B0B-910A-45B3-819B-6A4B921562D3}" type="pres">
      <dgm:prSet presAssocID="{12940EC8-C0F0-402F-9C8D-5DD0FE07BF35}" presName="compNode" presStyleCnt="0"/>
      <dgm:spPr/>
    </dgm:pt>
    <dgm:pt modelId="{0049C2D1-5587-4193-ADEE-429EC7DC2399}" type="pres">
      <dgm:prSet presAssocID="{12940EC8-C0F0-402F-9C8D-5DD0FE07BF35}" presName="bgRect" presStyleLbl="bgShp" presStyleIdx="0" presStyleCnt="3"/>
      <dgm:spPr/>
    </dgm:pt>
    <dgm:pt modelId="{A1FF095D-72B6-4E70-9ECB-BF7A49BFECAE}" type="pres">
      <dgm:prSet presAssocID="{12940EC8-C0F0-402F-9C8D-5DD0FE07BF3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w Temperature"/>
        </a:ext>
      </dgm:extLst>
    </dgm:pt>
    <dgm:pt modelId="{F339FADF-A82E-4FC4-BE90-505C936D85AB}" type="pres">
      <dgm:prSet presAssocID="{12940EC8-C0F0-402F-9C8D-5DD0FE07BF35}" presName="spaceRect" presStyleCnt="0"/>
      <dgm:spPr/>
    </dgm:pt>
    <dgm:pt modelId="{DC82BD06-2EFB-4116-BDEB-BD231330F5B3}" type="pres">
      <dgm:prSet presAssocID="{12940EC8-C0F0-402F-9C8D-5DD0FE07BF35}" presName="parTx" presStyleLbl="revTx" presStyleIdx="0" presStyleCnt="3">
        <dgm:presLayoutVars>
          <dgm:chMax val="0"/>
          <dgm:chPref val="0"/>
        </dgm:presLayoutVars>
      </dgm:prSet>
      <dgm:spPr/>
    </dgm:pt>
    <dgm:pt modelId="{9CDB73BF-BEE4-40F2-800F-21659AB9D67A}" type="pres">
      <dgm:prSet presAssocID="{55DED918-5F1B-4CDB-839C-EC07FC5BE954}" presName="sibTrans" presStyleCnt="0"/>
      <dgm:spPr/>
    </dgm:pt>
    <dgm:pt modelId="{5DBA5A47-98A2-4798-9525-DAC54F6AE07F}" type="pres">
      <dgm:prSet presAssocID="{C232BC6D-395D-4AE0-9505-AABD03440544}" presName="compNode" presStyleCnt="0"/>
      <dgm:spPr/>
    </dgm:pt>
    <dgm:pt modelId="{37F78DCF-FE7D-4CFF-B433-132970041374}" type="pres">
      <dgm:prSet presAssocID="{C232BC6D-395D-4AE0-9505-AABD03440544}" presName="bgRect" presStyleLbl="bgShp" presStyleIdx="1" presStyleCnt="3"/>
      <dgm:spPr/>
    </dgm:pt>
    <dgm:pt modelId="{7C5BC8F5-BE71-4FC2-AC59-CC68886B596D}" type="pres">
      <dgm:prSet presAssocID="{C232BC6D-395D-4AE0-9505-AABD034405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an"/>
        </a:ext>
      </dgm:extLst>
    </dgm:pt>
    <dgm:pt modelId="{0A01BA7D-0AC7-4706-978C-2A2E76667317}" type="pres">
      <dgm:prSet presAssocID="{C232BC6D-395D-4AE0-9505-AABD03440544}" presName="spaceRect" presStyleCnt="0"/>
      <dgm:spPr/>
    </dgm:pt>
    <dgm:pt modelId="{8C80A6B9-F9DD-4F33-B7B2-F0F77E286C2A}" type="pres">
      <dgm:prSet presAssocID="{C232BC6D-395D-4AE0-9505-AABD03440544}" presName="parTx" presStyleLbl="revTx" presStyleIdx="1" presStyleCnt="3">
        <dgm:presLayoutVars>
          <dgm:chMax val="0"/>
          <dgm:chPref val="0"/>
        </dgm:presLayoutVars>
      </dgm:prSet>
      <dgm:spPr/>
    </dgm:pt>
    <dgm:pt modelId="{19F421D3-2C15-4D90-A7EE-2443FB2A5D6C}" type="pres">
      <dgm:prSet presAssocID="{1255A564-CAE4-4F03-80D1-169236A1C88F}" presName="sibTrans" presStyleCnt="0"/>
      <dgm:spPr/>
    </dgm:pt>
    <dgm:pt modelId="{B9E1E2F5-9D51-4D01-9C6A-DFEE9534C8F2}" type="pres">
      <dgm:prSet presAssocID="{89AACE43-4644-459D-A8E4-C93CA7DD8D36}" presName="compNode" presStyleCnt="0"/>
      <dgm:spPr/>
    </dgm:pt>
    <dgm:pt modelId="{5EF82773-8A04-4D6B-9211-CE2FCD97F00B}" type="pres">
      <dgm:prSet presAssocID="{89AACE43-4644-459D-A8E4-C93CA7DD8D36}" presName="bgRect" presStyleLbl="bgShp" presStyleIdx="2" presStyleCnt="3"/>
      <dgm:spPr/>
    </dgm:pt>
    <dgm:pt modelId="{00C7ABB3-68A0-4DEF-9C47-69306EC847D8}" type="pres">
      <dgm:prSet presAssocID="{89AACE43-4644-459D-A8E4-C93CA7DD8D3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ustache Face with Solid Fill"/>
        </a:ext>
      </dgm:extLst>
    </dgm:pt>
    <dgm:pt modelId="{D9594682-4DA7-4E00-A1D1-A8435DB40037}" type="pres">
      <dgm:prSet presAssocID="{89AACE43-4644-459D-A8E4-C93CA7DD8D36}" presName="spaceRect" presStyleCnt="0"/>
      <dgm:spPr/>
    </dgm:pt>
    <dgm:pt modelId="{DFCF95E9-9FCE-465A-8038-6E1905B5FD27}" type="pres">
      <dgm:prSet presAssocID="{89AACE43-4644-459D-A8E4-C93CA7DD8D3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3773C208-0C35-4B99-8241-CAACDCE49A9F}" srcId="{89ECDE04-ECFF-40DB-A535-C30A6236E3C0}" destId="{89AACE43-4644-459D-A8E4-C93CA7DD8D36}" srcOrd="2" destOrd="0" parTransId="{61B24093-0F44-417F-BEED-F17A8A4DA471}" sibTransId="{BFF20685-A8F5-49EB-9B42-ADBCB7EF2595}"/>
    <dgm:cxn modelId="{0D7E0C14-72CF-4E98-B448-5544840E4CFD}" srcId="{89ECDE04-ECFF-40DB-A535-C30A6236E3C0}" destId="{C232BC6D-395D-4AE0-9505-AABD03440544}" srcOrd="1" destOrd="0" parTransId="{0314A7B5-6ED7-49FA-87FC-C46DC1477EF8}" sibTransId="{1255A564-CAE4-4F03-80D1-169236A1C88F}"/>
    <dgm:cxn modelId="{D9BE1118-B8DE-48CD-9B41-D0C11AC3D9A7}" type="presOf" srcId="{12940EC8-C0F0-402F-9C8D-5DD0FE07BF35}" destId="{DC82BD06-2EFB-4116-BDEB-BD231330F5B3}" srcOrd="0" destOrd="0" presId="urn:microsoft.com/office/officeart/2018/2/layout/IconVerticalSolidList"/>
    <dgm:cxn modelId="{77754953-CC1D-47DE-B000-DEC3D3E2A6F3}" type="presOf" srcId="{C232BC6D-395D-4AE0-9505-AABD03440544}" destId="{8C80A6B9-F9DD-4F33-B7B2-F0F77E286C2A}" srcOrd="0" destOrd="0" presId="urn:microsoft.com/office/officeart/2018/2/layout/IconVerticalSolidList"/>
    <dgm:cxn modelId="{2AEF297E-366E-4FA5-ABEF-368F66D4B1DF}" type="presOf" srcId="{89AACE43-4644-459D-A8E4-C93CA7DD8D36}" destId="{DFCF95E9-9FCE-465A-8038-6E1905B5FD27}" srcOrd="0" destOrd="0" presId="urn:microsoft.com/office/officeart/2018/2/layout/IconVerticalSolidList"/>
    <dgm:cxn modelId="{B0378DCC-D345-4061-894C-E1775598DD95}" srcId="{89ECDE04-ECFF-40DB-A535-C30A6236E3C0}" destId="{12940EC8-C0F0-402F-9C8D-5DD0FE07BF35}" srcOrd="0" destOrd="0" parTransId="{A0B66332-10B7-4B69-A3E8-8CFDD196317C}" sibTransId="{55DED918-5F1B-4CDB-839C-EC07FC5BE954}"/>
    <dgm:cxn modelId="{BA1A86FB-6742-4F1C-AFE7-C2C4D873D5C5}" type="presOf" srcId="{89ECDE04-ECFF-40DB-A535-C30A6236E3C0}" destId="{F60A6F31-67A9-4CFC-A451-1CF752ACB45C}" srcOrd="0" destOrd="0" presId="urn:microsoft.com/office/officeart/2018/2/layout/IconVerticalSolidList"/>
    <dgm:cxn modelId="{51F27F49-D3B1-4A42-9030-7AE38A50D3EB}" type="presParOf" srcId="{F60A6F31-67A9-4CFC-A451-1CF752ACB45C}" destId="{543F2B0B-910A-45B3-819B-6A4B921562D3}" srcOrd="0" destOrd="0" presId="urn:microsoft.com/office/officeart/2018/2/layout/IconVerticalSolidList"/>
    <dgm:cxn modelId="{F5F0F69E-F520-4BCE-B9FC-4737BAAF10A7}" type="presParOf" srcId="{543F2B0B-910A-45B3-819B-6A4B921562D3}" destId="{0049C2D1-5587-4193-ADEE-429EC7DC2399}" srcOrd="0" destOrd="0" presId="urn:microsoft.com/office/officeart/2018/2/layout/IconVerticalSolidList"/>
    <dgm:cxn modelId="{683EDE29-C1C4-4453-8C50-AC2E65956805}" type="presParOf" srcId="{543F2B0B-910A-45B3-819B-6A4B921562D3}" destId="{A1FF095D-72B6-4E70-9ECB-BF7A49BFECAE}" srcOrd="1" destOrd="0" presId="urn:microsoft.com/office/officeart/2018/2/layout/IconVerticalSolidList"/>
    <dgm:cxn modelId="{CE5E0D2D-B93D-4E85-9AA6-CFEEB95D5D71}" type="presParOf" srcId="{543F2B0B-910A-45B3-819B-6A4B921562D3}" destId="{F339FADF-A82E-4FC4-BE90-505C936D85AB}" srcOrd="2" destOrd="0" presId="urn:microsoft.com/office/officeart/2018/2/layout/IconVerticalSolidList"/>
    <dgm:cxn modelId="{B3156055-E233-4B7F-B044-D0EAE6E285C9}" type="presParOf" srcId="{543F2B0B-910A-45B3-819B-6A4B921562D3}" destId="{DC82BD06-2EFB-4116-BDEB-BD231330F5B3}" srcOrd="3" destOrd="0" presId="urn:microsoft.com/office/officeart/2018/2/layout/IconVerticalSolidList"/>
    <dgm:cxn modelId="{43535D7E-A5FF-4A06-A992-9C0BD2218079}" type="presParOf" srcId="{F60A6F31-67A9-4CFC-A451-1CF752ACB45C}" destId="{9CDB73BF-BEE4-40F2-800F-21659AB9D67A}" srcOrd="1" destOrd="0" presId="urn:microsoft.com/office/officeart/2018/2/layout/IconVerticalSolidList"/>
    <dgm:cxn modelId="{07C7C432-92EC-4158-B8BE-FEC315B85FEC}" type="presParOf" srcId="{F60A6F31-67A9-4CFC-A451-1CF752ACB45C}" destId="{5DBA5A47-98A2-4798-9525-DAC54F6AE07F}" srcOrd="2" destOrd="0" presId="urn:microsoft.com/office/officeart/2018/2/layout/IconVerticalSolidList"/>
    <dgm:cxn modelId="{E231C574-BDED-4D42-B66E-66C163C6E90F}" type="presParOf" srcId="{5DBA5A47-98A2-4798-9525-DAC54F6AE07F}" destId="{37F78DCF-FE7D-4CFF-B433-132970041374}" srcOrd="0" destOrd="0" presId="urn:microsoft.com/office/officeart/2018/2/layout/IconVerticalSolidList"/>
    <dgm:cxn modelId="{218484D8-B815-4608-B420-B5680E66F7DD}" type="presParOf" srcId="{5DBA5A47-98A2-4798-9525-DAC54F6AE07F}" destId="{7C5BC8F5-BE71-4FC2-AC59-CC68886B596D}" srcOrd="1" destOrd="0" presId="urn:microsoft.com/office/officeart/2018/2/layout/IconVerticalSolidList"/>
    <dgm:cxn modelId="{C8E04AB2-9C15-476D-AC36-A1677EAF61B6}" type="presParOf" srcId="{5DBA5A47-98A2-4798-9525-DAC54F6AE07F}" destId="{0A01BA7D-0AC7-4706-978C-2A2E76667317}" srcOrd="2" destOrd="0" presId="urn:microsoft.com/office/officeart/2018/2/layout/IconVerticalSolidList"/>
    <dgm:cxn modelId="{55D820C2-02C5-471C-907F-D7274B4A98C7}" type="presParOf" srcId="{5DBA5A47-98A2-4798-9525-DAC54F6AE07F}" destId="{8C80A6B9-F9DD-4F33-B7B2-F0F77E286C2A}" srcOrd="3" destOrd="0" presId="urn:microsoft.com/office/officeart/2018/2/layout/IconVerticalSolidList"/>
    <dgm:cxn modelId="{72A69D7A-D037-449F-874E-C55075280539}" type="presParOf" srcId="{F60A6F31-67A9-4CFC-A451-1CF752ACB45C}" destId="{19F421D3-2C15-4D90-A7EE-2443FB2A5D6C}" srcOrd="3" destOrd="0" presId="urn:microsoft.com/office/officeart/2018/2/layout/IconVerticalSolidList"/>
    <dgm:cxn modelId="{82DD1498-6111-4A8E-8026-642FA7C89DA8}" type="presParOf" srcId="{F60A6F31-67A9-4CFC-A451-1CF752ACB45C}" destId="{B9E1E2F5-9D51-4D01-9C6A-DFEE9534C8F2}" srcOrd="4" destOrd="0" presId="urn:microsoft.com/office/officeart/2018/2/layout/IconVerticalSolidList"/>
    <dgm:cxn modelId="{675CB774-63FC-413B-9B3B-DBF95C1C8FB9}" type="presParOf" srcId="{B9E1E2F5-9D51-4D01-9C6A-DFEE9534C8F2}" destId="{5EF82773-8A04-4D6B-9211-CE2FCD97F00B}" srcOrd="0" destOrd="0" presId="urn:microsoft.com/office/officeart/2018/2/layout/IconVerticalSolidList"/>
    <dgm:cxn modelId="{78634709-0980-4003-8F8F-9CCE0D4E7995}" type="presParOf" srcId="{B9E1E2F5-9D51-4D01-9C6A-DFEE9534C8F2}" destId="{00C7ABB3-68A0-4DEF-9C47-69306EC847D8}" srcOrd="1" destOrd="0" presId="urn:microsoft.com/office/officeart/2018/2/layout/IconVerticalSolidList"/>
    <dgm:cxn modelId="{D3653AA5-6072-47EC-A5BA-6E45D9902B6E}" type="presParOf" srcId="{B9E1E2F5-9D51-4D01-9C6A-DFEE9534C8F2}" destId="{D9594682-4DA7-4E00-A1D1-A8435DB40037}" srcOrd="2" destOrd="0" presId="urn:microsoft.com/office/officeart/2018/2/layout/IconVerticalSolidList"/>
    <dgm:cxn modelId="{BC235323-B9A6-4513-A876-8347278A21F5}" type="presParOf" srcId="{B9E1E2F5-9D51-4D01-9C6A-DFEE9534C8F2}" destId="{DFCF95E9-9FCE-465A-8038-6E1905B5FD2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A56351-121B-4EDD-83A4-FB5144B88B12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4_2" csCatId="accent4" phldr="1"/>
      <dgm:spPr/>
      <dgm:t>
        <a:bodyPr/>
        <a:lstStyle/>
        <a:p>
          <a:endParaRPr lang="en-US"/>
        </a:p>
      </dgm:t>
    </dgm:pt>
    <dgm:pt modelId="{E6D3D877-3393-48C3-A6AB-D188BCC9733D}">
      <dgm:prSet/>
      <dgm:spPr/>
      <dgm:t>
        <a:bodyPr/>
        <a:lstStyle/>
        <a:p>
          <a:pPr>
            <a:defRPr cap="all"/>
          </a:pPr>
          <a:r>
            <a:rPr lang="nl-NL"/>
            <a:t>Verschillende rechtsvormen</a:t>
          </a:r>
          <a:endParaRPr lang="en-US"/>
        </a:p>
      </dgm:t>
    </dgm:pt>
    <dgm:pt modelId="{7A42B07A-6A27-4A05-8B49-7F8C4B42DA46}" type="parTrans" cxnId="{20B90982-3F06-4D42-B6EB-5B70A5F41E7F}">
      <dgm:prSet/>
      <dgm:spPr/>
      <dgm:t>
        <a:bodyPr/>
        <a:lstStyle/>
        <a:p>
          <a:endParaRPr lang="en-US"/>
        </a:p>
      </dgm:t>
    </dgm:pt>
    <dgm:pt modelId="{D918241C-2927-406B-8E26-12C051C5A4C1}" type="sibTrans" cxnId="{20B90982-3F06-4D42-B6EB-5B70A5F41E7F}">
      <dgm:prSet/>
      <dgm:spPr/>
      <dgm:t>
        <a:bodyPr/>
        <a:lstStyle/>
        <a:p>
          <a:endParaRPr lang="en-US"/>
        </a:p>
      </dgm:t>
    </dgm:pt>
    <dgm:pt modelId="{3EB8311C-5F0D-406F-B9E6-F3EB9F018BA6}">
      <dgm:prSet/>
      <dgm:spPr/>
      <dgm:t>
        <a:bodyPr/>
        <a:lstStyle/>
        <a:p>
          <a:pPr>
            <a:defRPr cap="all"/>
          </a:pPr>
          <a:r>
            <a:rPr lang="nl-NL"/>
            <a:t>Wat is een rechtsvorm</a:t>
          </a:r>
          <a:endParaRPr lang="en-US"/>
        </a:p>
      </dgm:t>
    </dgm:pt>
    <dgm:pt modelId="{5C97F578-15DA-45DF-8826-38A09FCD16B4}" type="parTrans" cxnId="{054615AB-EF04-4EF8-A10B-C50345E39D0B}">
      <dgm:prSet/>
      <dgm:spPr/>
      <dgm:t>
        <a:bodyPr/>
        <a:lstStyle/>
        <a:p>
          <a:endParaRPr lang="en-US"/>
        </a:p>
      </dgm:t>
    </dgm:pt>
    <dgm:pt modelId="{1B0D3C4E-2F63-4754-BFFB-87EE6238BED6}" type="sibTrans" cxnId="{054615AB-EF04-4EF8-A10B-C50345E39D0B}">
      <dgm:prSet/>
      <dgm:spPr/>
      <dgm:t>
        <a:bodyPr/>
        <a:lstStyle/>
        <a:p>
          <a:endParaRPr lang="en-US"/>
        </a:p>
      </dgm:t>
    </dgm:pt>
    <dgm:pt modelId="{BD4E64AB-F362-4C75-95F9-959CD016BD1A}">
      <dgm:prSet/>
      <dgm:spPr/>
      <dgm:t>
        <a:bodyPr/>
        <a:lstStyle/>
        <a:p>
          <a:pPr>
            <a:defRPr cap="all"/>
          </a:pPr>
          <a:r>
            <a:rPr lang="nl-NL"/>
            <a:t>Opdracht ‘Rechtsvorm van jouw stagebedrijf’</a:t>
          </a:r>
          <a:endParaRPr lang="en-US"/>
        </a:p>
      </dgm:t>
    </dgm:pt>
    <dgm:pt modelId="{0CAAE8B3-E69B-4A25-B8F0-E968AB7EF69D}" type="parTrans" cxnId="{0D767F87-9181-4196-94A1-219409C9090A}">
      <dgm:prSet/>
      <dgm:spPr/>
      <dgm:t>
        <a:bodyPr/>
        <a:lstStyle/>
        <a:p>
          <a:endParaRPr lang="en-US"/>
        </a:p>
      </dgm:t>
    </dgm:pt>
    <dgm:pt modelId="{BE475288-C336-4F66-BE7B-EA7E83220D80}" type="sibTrans" cxnId="{0D767F87-9181-4196-94A1-219409C9090A}">
      <dgm:prSet/>
      <dgm:spPr/>
      <dgm:t>
        <a:bodyPr/>
        <a:lstStyle/>
        <a:p>
          <a:endParaRPr lang="en-US"/>
        </a:p>
      </dgm:t>
    </dgm:pt>
    <dgm:pt modelId="{7739AB92-B105-4A29-9F15-90037041A4C1}" type="pres">
      <dgm:prSet presAssocID="{71A56351-121B-4EDD-83A4-FB5144B88B12}" presName="root" presStyleCnt="0">
        <dgm:presLayoutVars>
          <dgm:dir/>
          <dgm:resizeHandles val="exact"/>
        </dgm:presLayoutVars>
      </dgm:prSet>
      <dgm:spPr/>
    </dgm:pt>
    <dgm:pt modelId="{1FC1F694-49BE-4306-8E1F-FD8B97EDE092}" type="pres">
      <dgm:prSet presAssocID="{E6D3D877-3393-48C3-A6AB-D188BCC9733D}" presName="compNode" presStyleCnt="0"/>
      <dgm:spPr/>
    </dgm:pt>
    <dgm:pt modelId="{540B8B7D-93F3-4909-8E77-C4752BFCB1F4}" type="pres">
      <dgm:prSet presAssocID="{E6D3D877-3393-48C3-A6AB-D188BCC9733D}" presName="iconBgRect" presStyleLbl="bgShp" presStyleIdx="0" presStyleCnt="3"/>
      <dgm:spPr/>
    </dgm:pt>
    <dgm:pt modelId="{7B01E3F1-F073-4F2C-B3B1-57CA23D573E0}" type="pres">
      <dgm:prSet presAssocID="{E6D3D877-3393-48C3-A6AB-D188BCC973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68D48123-19AB-4E7E-BD55-DADC749D8D3F}" type="pres">
      <dgm:prSet presAssocID="{E6D3D877-3393-48C3-A6AB-D188BCC9733D}" presName="spaceRect" presStyleCnt="0"/>
      <dgm:spPr/>
    </dgm:pt>
    <dgm:pt modelId="{33CAA1B1-E300-4AEA-8564-4D6C4529B68E}" type="pres">
      <dgm:prSet presAssocID="{E6D3D877-3393-48C3-A6AB-D188BCC9733D}" presName="textRect" presStyleLbl="revTx" presStyleIdx="0" presStyleCnt="3">
        <dgm:presLayoutVars>
          <dgm:chMax val="1"/>
          <dgm:chPref val="1"/>
        </dgm:presLayoutVars>
      </dgm:prSet>
      <dgm:spPr/>
    </dgm:pt>
    <dgm:pt modelId="{60F57D25-B776-463E-B2C5-F814B5A51251}" type="pres">
      <dgm:prSet presAssocID="{D918241C-2927-406B-8E26-12C051C5A4C1}" presName="sibTrans" presStyleCnt="0"/>
      <dgm:spPr/>
    </dgm:pt>
    <dgm:pt modelId="{C60D06BF-080F-4149-90A7-2C5654CAFC43}" type="pres">
      <dgm:prSet presAssocID="{3EB8311C-5F0D-406F-B9E6-F3EB9F018BA6}" presName="compNode" presStyleCnt="0"/>
      <dgm:spPr/>
    </dgm:pt>
    <dgm:pt modelId="{92179FD7-8E05-4EDA-BDDD-16E9ACA70FE7}" type="pres">
      <dgm:prSet presAssocID="{3EB8311C-5F0D-406F-B9E6-F3EB9F018BA6}" presName="iconBgRect" presStyleLbl="bgShp" presStyleIdx="1" presStyleCnt="3"/>
      <dgm:spPr/>
    </dgm:pt>
    <dgm:pt modelId="{F3964268-86DE-4369-B289-EC7A7968EAA8}" type="pres">
      <dgm:prSet presAssocID="{3EB8311C-5F0D-406F-B9E6-F3EB9F018BA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735AC3AE-5482-4A07-9DE9-62FF72943EBD}" type="pres">
      <dgm:prSet presAssocID="{3EB8311C-5F0D-406F-B9E6-F3EB9F018BA6}" presName="spaceRect" presStyleCnt="0"/>
      <dgm:spPr/>
    </dgm:pt>
    <dgm:pt modelId="{10E9101F-9247-4A3E-B615-EBD8F442AC8F}" type="pres">
      <dgm:prSet presAssocID="{3EB8311C-5F0D-406F-B9E6-F3EB9F018BA6}" presName="textRect" presStyleLbl="revTx" presStyleIdx="1" presStyleCnt="3">
        <dgm:presLayoutVars>
          <dgm:chMax val="1"/>
          <dgm:chPref val="1"/>
        </dgm:presLayoutVars>
      </dgm:prSet>
      <dgm:spPr/>
    </dgm:pt>
    <dgm:pt modelId="{8FD2D460-4FA0-4270-9929-AF9BEC5BB2FA}" type="pres">
      <dgm:prSet presAssocID="{1B0D3C4E-2F63-4754-BFFB-87EE6238BED6}" presName="sibTrans" presStyleCnt="0"/>
      <dgm:spPr/>
    </dgm:pt>
    <dgm:pt modelId="{76BF735C-274E-42C1-AC84-03950FA06DA2}" type="pres">
      <dgm:prSet presAssocID="{BD4E64AB-F362-4C75-95F9-959CD016BD1A}" presName="compNode" presStyleCnt="0"/>
      <dgm:spPr/>
    </dgm:pt>
    <dgm:pt modelId="{AAB40467-0DFD-4CE8-8479-92757FCAAD9F}" type="pres">
      <dgm:prSet presAssocID="{BD4E64AB-F362-4C75-95F9-959CD016BD1A}" presName="iconBgRect" presStyleLbl="bgShp" presStyleIdx="2" presStyleCnt="3"/>
      <dgm:spPr/>
    </dgm:pt>
    <dgm:pt modelId="{CEFAD682-4F75-459B-B761-621002953ED1}" type="pres">
      <dgm:prSet presAssocID="{BD4E64AB-F362-4C75-95F9-959CD016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sion chart"/>
        </a:ext>
      </dgm:extLst>
    </dgm:pt>
    <dgm:pt modelId="{C88131EE-73CA-4972-B987-4632928F5F03}" type="pres">
      <dgm:prSet presAssocID="{BD4E64AB-F362-4C75-95F9-959CD016BD1A}" presName="spaceRect" presStyleCnt="0"/>
      <dgm:spPr/>
    </dgm:pt>
    <dgm:pt modelId="{0C44448C-8C1A-4618-B170-6D5726185D64}" type="pres">
      <dgm:prSet presAssocID="{BD4E64AB-F362-4C75-95F9-959CD016BD1A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155B211-0796-4B48-AD81-7817693626B5}" type="presOf" srcId="{E6D3D877-3393-48C3-A6AB-D188BCC9733D}" destId="{33CAA1B1-E300-4AEA-8564-4D6C4529B68E}" srcOrd="0" destOrd="0" presId="urn:microsoft.com/office/officeart/2018/5/layout/IconCircleLabelList"/>
    <dgm:cxn modelId="{1338023F-F7B0-42EE-9685-C32388A6C316}" type="presOf" srcId="{3EB8311C-5F0D-406F-B9E6-F3EB9F018BA6}" destId="{10E9101F-9247-4A3E-B615-EBD8F442AC8F}" srcOrd="0" destOrd="0" presId="urn:microsoft.com/office/officeart/2018/5/layout/IconCircleLabelList"/>
    <dgm:cxn modelId="{DABB6753-54EA-4BF1-B4AA-62993DB13A4F}" type="presOf" srcId="{71A56351-121B-4EDD-83A4-FB5144B88B12}" destId="{7739AB92-B105-4A29-9F15-90037041A4C1}" srcOrd="0" destOrd="0" presId="urn:microsoft.com/office/officeart/2018/5/layout/IconCircleLabelList"/>
    <dgm:cxn modelId="{20B90982-3F06-4D42-B6EB-5B70A5F41E7F}" srcId="{71A56351-121B-4EDD-83A4-FB5144B88B12}" destId="{E6D3D877-3393-48C3-A6AB-D188BCC9733D}" srcOrd="0" destOrd="0" parTransId="{7A42B07A-6A27-4A05-8B49-7F8C4B42DA46}" sibTransId="{D918241C-2927-406B-8E26-12C051C5A4C1}"/>
    <dgm:cxn modelId="{0D767F87-9181-4196-94A1-219409C9090A}" srcId="{71A56351-121B-4EDD-83A4-FB5144B88B12}" destId="{BD4E64AB-F362-4C75-95F9-959CD016BD1A}" srcOrd="2" destOrd="0" parTransId="{0CAAE8B3-E69B-4A25-B8F0-E968AB7EF69D}" sibTransId="{BE475288-C336-4F66-BE7B-EA7E83220D80}"/>
    <dgm:cxn modelId="{85694191-2528-4805-ABB0-07D493EFE730}" type="presOf" srcId="{BD4E64AB-F362-4C75-95F9-959CD016BD1A}" destId="{0C44448C-8C1A-4618-B170-6D5726185D64}" srcOrd="0" destOrd="0" presId="urn:microsoft.com/office/officeart/2018/5/layout/IconCircleLabelList"/>
    <dgm:cxn modelId="{054615AB-EF04-4EF8-A10B-C50345E39D0B}" srcId="{71A56351-121B-4EDD-83A4-FB5144B88B12}" destId="{3EB8311C-5F0D-406F-B9E6-F3EB9F018BA6}" srcOrd="1" destOrd="0" parTransId="{5C97F578-15DA-45DF-8826-38A09FCD16B4}" sibTransId="{1B0D3C4E-2F63-4754-BFFB-87EE6238BED6}"/>
    <dgm:cxn modelId="{FAA15D41-2546-4D37-923B-8937BBE52871}" type="presParOf" srcId="{7739AB92-B105-4A29-9F15-90037041A4C1}" destId="{1FC1F694-49BE-4306-8E1F-FD8B97EDE092}" srcOrd="0" destOrd="0" presId="urn:microsoft.com/office/officeart/2018/5/layout/IconCircleLabelList"/>
    <dgm:cxn modelId="{37B4AEF3-D8C2-4D0D-9B32-A222ABE2F457}" type="presParOf" srcId="{1FC1F694-49BE-4306-8E1F-FD8B97EDE092}" destId="{540B8B7D-93F3-4909-8E77-C4752BFCB1F4}" srcOrd="0" destOrd="0" presId="urn:microsoft.com/office/officeart/2018/5/layout/IconCircleLabelList"/>
    <dgm:cxn modelId="{04D7DBCC-F81A-4404-8CEC-6A8855A2EBAE}" type="presParOf" srcId="{1FC1F694-49BE-4306-8E1F-FD8B97EDE092}" destId="{7B01E3F1-F073-4F2C-B3B1-57CA23D573E0}" srcOrd="1" destOrd="0" presId="urn:microsoft.com/office/officeart/2018/5/layout/IconCircleLabelList"/>
    <dgm:cxn modelId="{1310843B-A7CE-4A21-B263-E13B0EC3FE0D}" type="presParOf" srcId="{1FC1F694-49BE-4306-8E1F-FD8B97EDE092}" destId="{68D48123-19AB-4E7E-BD55-DADC749D8D3F}" srcOrd="2" destOrd="0" presId="urn:microsoft.com/office/officeart/2018/5/layout/IconCircleLabelList"/>
    <dgm:cxn modelId="{425F3CD7-39BD-40B8-8C0B-B1B89321D323}" type="presParOf" srcId="{1FC1F694-49BE-4306-8E1F-FD8B97EDE092}" destId="{33CAA1B1-E300-4AEA-8564-4D6C4529B68E}" srcOrd="3" destOrd="0" presId="urn:microsoft.com/office/officeart/2018/5/layout/IconCircleLabelList"/>
    <dgm:cxn modelId="{598B2932-80FD-4A5C-92E2-67515CB1614B}" type="presParOf" srcId="{7739AB92-B105-4A29-9F15-90037041A4C1}" destId="{60F57D25-B776-463E-B2C5-F814B5A51251}" srcOrd="1" destOrd="0" presId="urn:microsoft.com/office/officeart/2018/5/layout/IconCircleLabelList"/>
    <dgm:cxn modelId="{003862A5-8F2F-4509-954A-1566A06C3ADA}" type="presParOf" srcId="{7739AB92-B105-4A29-9F15-90037041A4C1}" destId="{C60D06BF-080F-4149-90A7-2C5654CAFC43}" srcOrd="2" destOrd="0" presId="urn:microsoft.com/office/officeart/2018/5/layout/IconCircleLabelList"/>
    <dgm:cxn modelId="{ADE61D0B-E2CA-4FDE-9734-161472FE85A9}" type="presParOf" srcId="{C60D06BF-080F-4149-90A7-2C5654CAFC43}" destId="{92179FD7-8E05-4EDA-BDDD-16E9ACA70FE7}" srcOrd="0" destOrd="0" presId="urn:microsoft.com/office/officeart/2018/5/layout/IconCircleLabelList"/>
    <dgm:cxn modelId="{4F901112-E76C-41BF-B15F-AF47CBA9ED77}" type="presParOf" srcId="{C60D06BF-080F-4149-90A7-2C5654CAFC43}" destId="{F3964268-86DE-4369-B289-EC7A7968EAA8}" srcOrd="1" destOrd="0" presId="urn:microsoft.com/office/officeart/2018/5/layout/IconCircleLabelList"/>
    <dgm:cxn modelId="{2DEEEB4A-2B7C-48E8-A9EC-E6683A22BD32}" type="presParOf" srcId="{C60D06BF-080F-4149-90A7-2C5654CAFC43}" destId="{735AC3AE-5482-4A07-9DE9-62FF72943EBD}" srcOrd="2" destOrd="0" presId="urn:microsoft.com/office/officeart/2018/5/layout/IconCircleLabelList"/>
    <dgm:cxn modelId="{1C1B8F79-F7B0-40C5-9774-7D6ABFC409A9}" type="presParOf" srcId="{C60D06BF-080F-4149-90A7-2C5654CAFC43}" destId="{10E9101F-9247-4A3E-B615-EBD8F442AC8F}" srcOrd="3" destOrd="0" presId="urn:microsoft.com/office/officeart/2018/5/layout/IconCircleLabelList"/>
    <dgm:cxn modelId="{82EB8F21-DAC4-40DA-A596-67D970792FA1}" type="presParOf" srcId="{7739AB92-B105-4A29-9F15-90037041A4C1}" destId="{8FD2D460-4FA0-4270-9929-AF9BEC5BB2FA}" srcOrd="3" destOrd="0" presId="urn:microsoft.com/office/officeart/2018/5/layout/IconCircleLabelList"/>
    <dgm:cxn modelId="{54E9F9A0-5E55-4CBA-AD46-6D1B244B8696}" type="presParOf" srcId="{7739AB92-B105-4A29-9F15-90037041A4C1}" destId="{76BF735C-274E-42C1-AC84-03950FA06DA2}" srcOrd="4" destOrd="0" presId="urn:microsoft.com/office/officeart/2018/5/layout/IconCircleLabelList"/>
    <dgm:cxn modelId="{FF3BD30F-8B8F-4032-B52A-4D5EC49AFBA2}" type="presParOf" srcId="{76BF735C-274E-42C1-AC84-03950FA06DA2}" destId="{AAB40467-0DFD-4CE8-8479-92757FCAAD9F}" srcOrd="0" destOrd="0" presId="urn:microsoft.com/office/officeart/2018/5/layout/IconCircleLabelList"/>
    <dgm:cxn modelId="{CAA25E43-A0BF-4B9F-9469-7FE2A248FE70}" type="presParOf" srcId="{76BF735C-274E-42C1-AC84-03950FA06DA2}" destId="{CEFAD682-4F75-459B-B761-621002953ED1}" srcOrd="1" destOrd="0" presId="urn:microsoft.com/office/officeart/2018/5/layout/IconCircleLabelList"/>
    <dgm:cxn modelId="{CB50FA92-A106-489F-9AE5-BFE21D5F9F77}" type="presParOf" srcId="{76BF735C-274E-42C1-AC84-03950FA06DA2}" destId="{C88131EE-73CA-4972-B987-4632928F5F03}" srcOrd="2" destOrd="0" presId="urn:microsoft.com/office/officeart/2018/5/layout/IconCircleLabelList"/>
    <dgm:cxn modelId="{51DC1F6B-0341-4E19-94B8-9A08A159E1A5}" type="presParOf" srcId="{76BF735C-274E-42C1-AC84-03950FA06DA2}" destId="{0C44448C-8C1A-4618-B170-6D5726185D64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DBB262-097B-4302-8638-FC9E2E9EEDF0}" type="doc">
      <dgm:prSet loTypeId="urn:microsoft.com/office/officeart/2005/8/layout/lProcess1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nl-NL"/>
        </a:p>
      </dgm:t>
    </dgm:pt>
    <dgm:pt modelId="{39EA21A4-AA77-41CB-A957-35371C33AB6E}">
      <dgm:prSet phldrT="[Tekst]"/>
      <dgm:spPr/>
      <dgm:t>
        <a:bodyPr/>
        <a:lstStyle/>
        <a:p>
          <a:r>
            <a:rPr lang="nl-NL" b="1" dirty="0"/>
            <a:t>Natuurlijke personen</a:t>
          </a:r>
        </a:p>
      </dgm:t>
    </dgm:pt>
    <dgm:pt modelId="{FF7AD980-8705-43B4-84BD-87F0A48269AC}" type="parTrans" cxnId="{D0BE7B9D-23B3-4DFE-834E-F3CFEF440BEF}">
      <dgm:prSet/>
      <dgm:spPr/>
      <dgm:t>
        <a:bodyPr/>
        <a:lstStyle/>
        <a:p>
          <a:endParaRPr lang="nl-NL"/>
        </a:p>
      </dgm:t>
    </dgm:pt>
    <dgm:pt modelId="{716A6C6F-30F2-4E2C-9098-A00CBA0D0AA5}" type="sibTrans" cxnId="{D0BE7B9D-23B3-4DFE-834E-F3CFEF440BEF}">
      <dgm:prSet/>
      <dgm:spPr/>
      <dgm:t>
        <a:bodyPr/>
        <a:lstStyle/>
        <a:p>
          <a:endParaRPr lang="nl-NL"/>
        </a:p>
      </dgm:t>
    </dgm:pt>
    <dgm:pt modelId="{FB077947-C1D5-485E-A4EA-D3DCD5629130}">
      <dgm:prSet phldrT="[Tekst]"/>
      <dgm:spPr/>
      <dgm:t>
        <a:bodyPr/>
        <a:lstStyle/>
        <a:p>
          <a:r>
            <a:rPr lang="nl-NL" dirty="0"/>
            <a:t>Eenmanszaak (</a:t>
          </a:r>
          <a:r>
            <a:rPr lang="nl-NL" dirty="0" err="1"/>
            <a:t>ez</a:t>
          </a:r>
          <a:r>
            <a:rPr lang="nl-NL" dirty="0"/>
            <a:t>)</a:t>
          </a:r>
        </a:p>
      </dgm:t>
    </dgm:pt>
    <dgm:pt modelId="{6E7ED214-17B6-41F9-8E0A-C05C2DC999F2}" type="parTrans" cxnId="{C3E6F269-1064-4291-94E4-2A9C970894B4}">
      <dgm:prSet/>
      <dgm:spPr/>
      <dgm:t>
        <a:bodyPr/>
        <a:lstStyle/>
        <a:p>
          <a:endParaRPr lang="nl-NL"/>
        </a:p>
      </dgm:t>
    </dgm:pt>
    <dgm:pt modelId="{2EFF1707-B65C-4AD4-8040-111686EE0E53}" type="sibTrans" cxnId="{C3E6F269-1064-4291-94E4-2A9C970894B4}">
      <dgm:prSet/>
      <dgm:spPr/>
      <dgm:t>
        <a:bodyPr/>
        <a:lstStyle/>
        <a:p>
          <a:endParaRPr lang="nl-NL"/>
        </a:p>
      </dgm:t>
    </dgm:pt>
    <dgm:pt modelId="{7B8C3D3E-6470-4AA5-959E-2704626FDFB2}">
      <dgm:prSet phldrT="[Tekst]"/>
      <dgm:spPr/>
      <dgm:t>
        <a:bodyPr/>
        <a:lstStyle/>
        <a:p>
          <a:r>
            <a:rPr lang="nl-NL" dirty="0"/>
            <a:t>Vennootschap onder firma (vof)</a:t>
          </a:r>
        </a:p>
      </dgm:t>
    </dgm:pt>
    <dgm:pt modelId="{898177BA-0EFE-493C-897E-AFDC5B498E53}" type="parTrans" cxnId="{8254F543-D902-4FBC-A9A5-C3E01E97B724}">
      <dgm:prSet/>
      <dgm:spPr/>
      <dgm:t>
        <a:bodyPr/>
        <a:lstStyle/>
        <a:p>
          <a:endParaRPr lang="nl-NL"/>
        </a:p>
      </dgm:t>
    </dgm:pt>
    <dgm:pt modelId="{40B2340E-458C-4D69-8827-7DE370688A43}" type="sibTrans" cxnId="{8254F543-D902-4FBC-A9A5-C3E01E97B724}">
      <dgm:prSet/>
      <dgm:spPr/>
      <dgm:t>
        <a:bodyPr/>
        <a:lstStyle/>
        <a:p>
          <a:endParaRPr lang="nl-NL"/>
        </a:p>
      </dgm:t>
    </dgm:pt>
    <dgm:pt modelId="{6F89275C-1250-4C1B-9D2A-0AB4C48A77FD}">
      <dgm:prSet phldrT="[Tekst]"/>
      <dgm:spPr/>
      <dgm:t>
        <a:bodyPr/>
        <a:lstStyle/>
        <a:p>
          <a:r>
            <a:rPr lang="nl-NL" b="1" dirty="0"/>
            <a:t>Rechtspersonen</a:t>
          </a:r>
        </a:p>
      </dgm:t>
    </dgm:pt>
    <dgm:pt modelId="{1865D383-81D7-42E9-87D0-E27DBCC53949}" type="parTrans" cxnId="{04034651-691D-4A98-BE2A-BD32C3078FF7}">
      <dgm:prSet/>
      <dgm:spPr/>
      <dgm:t>
        <a:bodyPr/>
        <a:lstStyle/>
        <a:p>
          <a:endParaRPr lang="nl-NL"/>
        </a:p>
      </dgm:t>
    </dgm:pt>
    <dgm:pt modelId="{141D64DB-093A-4E08-B6B4-BF438938EC29}" type="sibTrans" cxnId="{04034651-691D-4A98-BE2A-BD32C3078FF7}">
      <dgm:prSet/>
      <dgm:spPr/>
      <dgm:t>
        <a:bodyPr/>
        <a:lstStyle/>
        <a:p>
          <a:endParaRPr lang="nl-NL"/>
        </a:p>
      </dgm:t>
    </dgm:pt>
    <dgm:pt modelId="{F7F7CDC8-0A2C-4521-93C9-34F083052F93}">
      <dgm:prSet phldrT="[Tekst]"/>
      <dgm:spPr/>
      <dgm:t>
        <a:bodyPr/>
        <a:lstStyle/>
        <a:p>
          <a:r>
            <a:rPr lang="nl-NL" dirty="0"/>
            <a:t>Besloten vennootschap (bv)</a:t>
          </a:r>
        </a:p>
      </dgm:t>
    </dgm:pt>
    <dgm:pt modelId="{67E23BF0-0059-4D99-A1F8-DF815EDFB089}" type="parTrans" cxnId="{5B611744-7A3F-48F3-A9CB-2A2C544D9665}">
      <dgm:prSet/>
      <dgm:spPr/>
      <dgm:t>
        <a:bodyPr/>
        <a:lstStyle/>
        <a:p>
          <a:endParaRPr lang="nl-NL"/>
        </a:p>
      </dgm:t>
    </dgm:pt>
    <dgm:pt modelId="{01933613-4AEE-458C-AB28-681CE97A5A7C}" type="sibTrans" cxnId="{5B611744-7A3F-48F3-A9CB-2A2C544D9665}">
      <dgm:prSet/>
      <dgm:spPr/>
      <dgm:t>
        <a:bodyPr/>
        <a:lstStyle/>
        <a:p>
          <a:endParaRPr lang="nl-NL"/>
        </a:p>
      </dgm:t>
    </dgm:pt>
    <dgm:pt modelId="{5444ED40-1466-4985-B1F0-28939F15F544}">
      <dgm:prSet phldrT="[Tekst]"/>
      <dgm:spPr/>
      <dgm:t>
        <a:bodyPr/>
        <a:lstStyle/>
        <a:p>
          <a:r>
            <a:rPr lang="nl-NL" dirty="0"/>
            <a:t>Naamloze vennootschap (nv)</a:t>
          </a:r>
        </a:p>
      </dgm:t>
    </dgm:pt>
    <dgm:pt modelId="{0F7042B5-099C-4A13-8960-8F09825DB485}" type="parTrans" cxnId="{B161DEC0-86B4-4484-BB68-F72DF48AB525}">
      <dgm:prSet/>
      <dgm:spPr/>
      <dgm:t>
        <a:bodyPr/>
        <a:lstStyle/>
        <a:p>
          <a:endParaRPr lang="nl-NL"/>
        </a:p>
      </dgm:t>
    </dgm:pt>
    <dgm:pt modelId="{3C010609-33F4-4C6F-BCA2-0B94E657F0F2}" type="sibTrans" cxnId="{B161DEC0-86B4-4484-BB68-F72DF48AB525}">
      <dgm:prSet/>
      <dgm:spPr/>
      <dgm:t>
        <a:bodyPr/>
        <a:lstStyle/>
        <a:p>
          <a:endParaRPr lang="nl-NL"/>
        </a:p>
      </dgm:t>
    </dgm:pt>
    <dgm:pt modelId="{C05E3CF8-C691-415A-A36D-5406DAD0A0D5}">
      <dgm:prSet/>
      <dgm:spPr/>
      <dgm:t>
        <a:bodyPr/>
        <a:lstStyle/>
        <a:p>
          <a:r>
            <a:rPr lang="nl-NL" dirty="0"/>
            <a:t>Maatschap (mts)</a:t>
          </a:r>
        </a:p>
      </dgm:t>
    </dgm:pt>
    <dgm:pt modelId="{CE3C1D90-9A07-4842-9EE7-CABFF17816C4}" type="parTrans" cxnId="{21892E62-D74B-4F86-8E10-5CC82C1C9630}">
      <dgm:prSet/>
      <dgm:spPr/>
      <dgm:t>
        <a:bodyPr/>
        <a:lstStyle/>
        <a:p>
          <a:endParaRPr lang="nl-NL"/>
        </a:p>
      </dgm:t>
    </dgm:pt>
    <dgm:pt modelId="{98765805-B046-4B93-B1D4-45D9F933316B}" type="sibTrans" cxnId="{21892E62-D74B-4F86-8E10-5CC82C1C9630}">
      <dgm:prSet/>
      <dgm:spPr/>
      <dgm:t>
        <a:bodyPr/>
        <a:lstStyle/>
        <a:p>
          <a:endParaRPr lang="nl-NL"/>
        </a:p>
      </dgm:t>
    </dgm:pt>
    <dgm:pt modelId="{0C474DE5-DD14-4698-B187-9394B01CDEB1}">
      <dgm:prSet/>
      <dgm:spPr/>
      <dgm:t>
        <a:bodyPr/>
        <a:lstStyle/>
        <a:p>
          <a:r>
            <a:rPr lang="nl-NL" dirty="0"/>
            <a:t>Vereniging</a:t>
          </a:r>
        </a:p>
      </dgm:t>
    </dgm:pt>
    <dgm:pt modelId="{33F7AD4E-02DF-4B6A-8AED-79F881D51B80}" type="parTrans" cxnId="{2C529C00-C494-4BDE-8E3A-6A8156D63561}">
      <dgm:prSet/>
      <dgm:spPr/>
      <dgm:t>
        <a:bodyPr/>
        <a:lstStyle/>
        <a:p>
          <a:endParaRPr lang="nl-NL"/>
        </a:p>
      </dgm:t>
    </dgm:pt>
    <dgm:pt modelId="{23C50C21-567E-43E5-9910-D531E4540256}" type="sibTrans" cxnId="{2C529C00-C494-4BDE-8E3A-6A8156D63561}">
      <dgm:prSet/>
      <dgm:spPr/>
      <dgm:t>
        <a:bodyPr/>
        <a:lstStyle/>
        <a:p>
          <a:endParaRPr lang="nl-NL"/>
        </a:p>
      </dgm:t>
    </dgm:pt>
    <dgm:pt modelId="{DBC7E16E-0131-421C-902C-EDD59DE5E70E}">
      <dgm:prSet/>
      <dgm:spPr/>
      <dgm:t>
        <a:bodyPr/>
        <a:lstStyle/>
        <a:p>
          <a:r>
            <a:rPr lang="nl-NL" dirty="0"/>
            <a:t>Stichting</a:t>
          </a:r>
        </a:p>
      </dgm:t>
    </dgm:pt>
    <dgm:pt modelId="{1F59C081-F3DF-4282-ACE9-4A41E21B531B}" type="parTrans" cxnId="{3A0078BC-C354-4376-A107-36E1A2920D7B}">
      <dgm:prSet/>
      <dgm:spPr/>
      <dgm:t>
        <a:bodyPr/>
        <a:lstStyle/>
        <a:p>
          <a:endParaRPr lang="nl-NL"/>
        </a:p>
      </dgm:t>
    </dgm:pt>
    <dgm:pt modelId="{AB13A570-B738-4305-A0B8-3D865C492993}" type="sibTrans" cxnId="{3A0078BC-C354-4376-A107-36E1A2920D7B}">
      <dgm:prSet/>
      <dgm:spPr/>
      <dgm:t>
        <a:bodyPr/>
        <a:lstStyle/>
        <a:p>
          <a:endParaRPr lang="nl-NL"/>
        </a:p>
      </dgm:t>
    </dgm:pt>
    <dgm:pt modelId="{123F9CEA-C57A-4358-AE80-5089CC3463D4}">
      <dgm:prSet/>
      <dgm:spPr/>
      <dgm:t>
        <a:bodyPr/>
        <a:lstStyle/>
        <a:p>
          <a:r>
            <a:rPr lang="nl-NL" dirty="0"/>
            <a:t>Coöperatie</a:t>
          </a:r>
        </a:p>
      </dgm:t>
    </dgm:pt>
    <dgm:pt modelId="{18E956A8-A7E5-4E4F-A7F6-0F2C10456819}" type="parTrans" cxnId="{DCFB62E1-2F92-4312-AEE2-C0D30E7C3E63}">
      <dgm:prSet/>
      <dgm:spPr/>
      <dgm:t>
        <a:bodyPr/>
        <a:lstStyle/>
        <a:p>
          <a:endParaRPr lang="nl-NL"/>
        </a:p>
      </dgm:t>
    </dgm:pt>
    <dgm:pt modelId="{6D214705-4C78-4448-AA8C-43D24DDE5AD8}" type="sibTrans" cxnId="{DCFB62E1-2F92-4312-AEE2-C0D30E7C3E63}">
      <dgm:prSet/>
      <dgm:spPr/>
      <dgm:t>
        <a:bodyPr/>
        <a:lstStyle/>
        <a:p>
          <a:endParaRPr lang="nl-NL"/>
        </a:p>
      </dgm:t>
    </dgm:pt>
    <dgm:pt modelId="{19B70D91-C560-4A7E-A1E1-8377C3FF47FD}" type="pres">
      <dgm:prSet presAssocID="{21DBB262-097B-4302-8638-FC9E2E9EEDF0}" presName="Name0" presStyleCnt="0">
        <dgm:presLayoutVars>
          <dgm:dir/>
          <dgm:animLvl val="lvl"/>
          <dgm:resizeHandles val="exact"/>
        </dgm:presLayoutVars>
      </dgm:prSet>
      <dgm:spPr/>
    </dgm:pt>
    <dgm:pt modelId="{1EC8388F-040D-497F-A9A6-FFD50A8A204E}" type="pres">
      <dgm:prSet presAssocID="{39EA21A4-AA77-41CB-A957-35371C33AB6E}" presName="vertFlow" presStyleCnt="0"/>
      <dgm:spPr/>
    </dgm:pt>
    <dgm:pt modelId="{3922D4D9-1657-4039-BFB9-DF93D91AC6D7}" type="pres">
      <dgm:prSet presAssocID="{39EA21A4-AA77-41CB-A957-35371C33AB6E}" presName="header" presStyleLbl="node1" presStyleIdx="0" presStyleCnt="2"/>
      <dgm:spPr/>
    </dgm:pt>
    <dgm:pt modelId="{E066A062-C02E-4FB3-A970-A8934CCD86D0}" type="pres">
      <dgm:prSet presAssocID="{6E7ED214-17B6-41F9-8E0A-C05C2DC999F2}" presName="parTrans" presStyleLbl="sibTrans2D1" presStyleIdx="0" presStyleCnt="8"/>
      <dgm:spPr/>
    </dgm:pt>
    <dgm:pt modelId="{060AA0D5-740C-4662-89C4-87CDAEC775C7}" type="pres">
      <dgm:prSet presAssocID="{FB077947-C1D5-485E-A4EA-D3DCD5629130}" presName="child" presStyleLbl="alignAccFollowNode1" presStyleIdx="0" presStyleCnt="8">
        <dgm:presLayoutVars>
          <dgm:chMax val="0"/>
          <dgm:bulletEnabled val="1"/>
        </dgm:presLayoutVars>
      </dgm:prSet>
      <dgm:spPr/>
    </dgm:pt>
    <dgm:pt modelId="{76877C56-3343-465F-81FD-124C07F6FE63}" type="pres">
      <dgm:prSet presAssocID="{2EFF1707-B65C-4AD4-8040-111686EE0E53}" presName="sibTrans" presStyleLbl="sibTrans2D1" presStyleIdx="1" presStyleCnt="8"/>
      <dgm:spPr/>
    </dgm:pt>
    <dgm:pt modelId="{BE8C7CAE-CEB0-4953-B0CC-DBCC4A7BFBAC}" type="pres">
      <dgm:prSet presAssocID="{7B8C3D3E-6470-4AA5-959E-2704626FDFB2}" presName="child" presStyleLbl="alignAccFollowNode1" presStyleIdx="1" presStyleCnt="8">
        <dgm:presLayoutVars>
          <dgm:chMax val="0"/>
          <dgm:bulletEnabled val="1"/>
        </dgm:presLayoutVars>
      </dgm:prSet>
      <dgm:spPr/>
    </dgm:pt>
    <dgm:pt modelId="{7BD28F65-B6D7-4C20-8AC5-1EFDBF7550B2}" type="pres">
      <dgm:prSet presAssocID="{40B2340E-458C-4D69-8827-7DE370688A43}" presName="sibTrans" presStyleLbl="sibTrans2D1" presStyleIdx="2" presStyleCnt="8"/>
      <dgm:spPr/>
    </dgm:pt>
    <dgm:pt modelId="{56F631B5-52CE-4E31-9978-0040A2BA49AF}" type="pres">
      <dgm:prSet presAssocID="{C05E3CF8-C691-415A-A36D-5406DAD0A0D5}" presName="child" presStyleLbl="alignAccFollowNode1" presStyleIdx="2" presStyleCnt="8">
        <dgm:presLayoutVars>
          <dgm:chMax val="0"/>
          <dgm:bulletEnabled val="1"/>
        </dgm:presLayoutVars>
      </dgm:prSet>
      <dgm:spPr/>
    </dgm:pt>
    <dgm:pt modelId="{D3FAE68C-27BA-413D-AECC-8ECC6B9FD8D9}" type="pres">
      <dgm:prSet presAssocID="{39EA21A4-AA77-41CB-A957-35371C33AB6E}" presName="hSp" presStyleCnt="0"/>
      <dgm:spPr/>
    </dgm:pt>
    <dgm:pt modelId="{11F765E1-EE93-43E3-AECA-BF8948E3DB83}" type="pres">
      <dgm:prSet presAssocID="{6F89275C-1250-4C1B-9D2A-0AB4C48A77FD}" presName="vertFlow" presStyleCnt="0"/>
      <dgm:spPr/>
    </dgm:pt>
    <dgm:pt modelId="{389E1B67-360F-4E15-BB85-5789C8139357}" type="pres">
      <dgm:prSet presAssocID="{6F89275C-1250-4C1B-9D2A-0AB4C48A77FD}" presName="header" presStyleLbl="node1" presStyleIdx="1" presStyleCnt="2"/>
      <dgm:spPr/>
    </dgm:pt>
    <dgm:pt modelId="{31DF3ECC-FC9C-4ABE-9ADF-87636EF82A60}" type="pres">
      <dgm:prSet presAssocID="{67E23BF0-0059-4D99-A1F8-DF815EDFB089}" presName="parTrans" presStyleLbl="sibTrans2D1" presStyleIdx="3" presStyleCnt="8"/>
      <dgm:spPr/>
    </dgm:pt>
    <dgm:pt modelId="{9DBAB0A3-822B-4408-864D-28DB8F1FDD84}" type="pres">
      <dgm:prSet presAssocID="{F7F7CDC8-0A2C-4521-93C9-34F083052F93}" presName="child" presStyleLbl="alignAccFollowNode1" presStyleIdx="3" presStyleCnt="8">
        <dgm:presLayoutVars>
          <dgm:chMax val="0"/>
          <dgm:bulletEnabled val="1"/>
        </dgm:presLayoutVars>
      </dgm:prSet>
      <dgm:spPr/>
    </dgm:pt>
    <dgm:pt modelId="{FCE7D316-4E1F-4680-9DC3-C0681909D7A4}" type="pres">
      <dgm:prSet presAssocID="{01933613-4AEE-458C-AB28-681CE97A5A7C}" presName="sibTrans" presStyleLbl="sibTrans2D1" presStyleIdx="4" presStyleCnt="8"/>
      <dgm:spPr/>
    </dgm:pt>
    <dgm:pt modelId="{B8066F2A-A327-460E-9B97-3C0D77C7E125}" type="pres">
      <dgm:prSet presAssocID="{5444ED40-1466-4985-B1F0-28939F15F544}" presName="child" presStyleLbl="alignAccFollowNode1" presStyleIdx="4" presStyleCnt="8">
        <dgm:presLayoutVars>
          <dgm:chMax val="0"/>
          <dgm:bulletEnabled val="1"/>
        </dgm:presLayoutVars>
      </dgm:prSet>
      <dgm:spPr/>
    </dgm:pt>
    <dgm:pt modelId="{E62D804E-AB9E-472F-85C8-81B43D7A7166}" type="pres">
      <dgm:prSet presAssocID="{3C010609-33F4-4C6F-BCA2-0B94E657F0F2}" presName="sibTrans" presStyleLbl="sibTrans2D1" presStyleIdx="5" presStyleCnt="8"/>
      <dgm:spPr/>
    </dgm:pt>
    <dgm:pt modelId="{009DF1B4-116D-42BF-8262-D135BDF5B156}" type="pres">
      <dgm:prSet presAssocID="{0C474DE5-DD14-4698-B187-9394B01CDEB1}" presName="child" presStyleLbl="alignAccFollowNode1" presStyleIdx="5" presStyleCnt="8">
        <dgm:presLayoutVars>
          <dgm:chMax val="0"/>
          <dgm:bulletEnabled val="1"/>
        </dgm:presLayoutVars>
      </dgm:prSet>
      <dgm:spPr/>
    </dgm:pt>
    <dgm:pt modelId="{2A9EA457-9DBB-4160-8B5D-4EE7639CB0E7}" type="pres">
      <dgm:prSet presAssocID="{23C50C21-567E-43E5-9910-D531E4540256}" presName="sibTrans" presStyleLbl="sibTrans2D1" presStyleIdx="6" presStyleCnt="8"/>
      <dgm:spPr/>
    </dgm:pt>
    <dgm:pt modelId="{361821B5-3262-46B5-B2DC-88CAED4E716E}" type="pres">
      <dgm:prSet presAssocID="{DBC7E16E-0131-421C-902C-EDD59DE5E70E}" presName="child" presStyleLbl="alignAccFollowNode1" presStyleIdx="6" presStyleCnt="8">
        <dgm:presLayoutVars>
          <dgm:chMax val="0"/>
          <dgm:bulletEnabled val="1"/>
        </dgm:presLayoutVars>
      </dgm:prSet>
      <dgm:spPr/>
    </dgm:pt>
    <dgm:pt modelId="{C2C3FA98-327B-4F7C-B095-1D847DFB565F}" type="pres">
      <dgm:prSet presAssocID="{AB13A570-B738-4305-A0B8-3D865C492993}" presName="sibTrans" presStyleLbl="sibTrans2D1" presStyleIdx="7" presStyleCnt="8"/>
      <dgm:spPr/>
    </dgm:pt>
    <dgm:pt modelId="{A9149AFB-70A7-4A47-8809-CF0EE100C3F7}" type="pres">
      <dgm:prSet presAssocID="{123F9CEA-C57A-4358-AE80-5089CC3463D4}" presName="child" presStyleLbl="alignAccFollowNode1" presStyleIdx="7" presStyleCnt="8">
        <dgm:presLayoutVars>
          <dgm:chMax val="0"/>
          <dgm:bulletEnabled val="1"/>
        </dgm:presLayoutVars>
      </dgm:prSet>
      <dgm:spPr/>
    </dgm:pt>
  </dgm:ptLst>
  <dgm:cxnLst>
    <dgm:cxn modelId="{2C529C00-C494-4BDE-8E3A-6A8156D63561}" srcId="{6F89275C-1250-4C1B-9D2A-0AB4C48A77FD}" destId="{0C474DE5-DD14-4698-B187-9394B01CDEB1}" srcOrd="2" destOrd="0" parTransId="{33F7AD4E-02DF-4B6A-8AED-79F881D51B80}" sibTransId="{23C50C21-567E-43E5-9910-D531E4540256}"/>
    <dgm:cxn modelId="{16CA6718-C775-4B05-8886-B9E991E902FB}" type="presOf" srcId="{3C010609-33F4-4C6F-BCA2-0B94E657F0F2}" destId="{E62D804E-AB9E-472F-85C8-81B43D7A7166}" srcOrd="0" destOrd="0" presId="urn:microsoft.com/office/officeart/2005/8/layout/lProcess1"/>
    <dgm:cxn modelId="{32DD2A29-3B04-4D64-A07F-D9247EC612C4}" type="presOf" srcId="{F7F7CDC8-0A2C-4521-93C9-34F083052F93}" destId="{9DBAB0A3-822B-4408-864D-28DB8F1FDD84}" srcOrd="0" destOrd="0" presId="urn:microsoft.com/office/officeart/2005/8/layout/lProcess1"/>
    <dgm:cxn modelId="{EF8F5C2C-3D13-440C-8EB1-138D9CA9BF6C}" type="presOf" srcId="{5444ED40-1466-4985-B1F0-28939F15F544}" destId="{B8066F2A-A327-460E-9B97-3C0D77C7E125}" srcOrd="0" destOrd="0" presId="urn:microsoft.com/office/officeart/2005/8/layout/lProcess1"/>
    <dgm:cxn modelId="{28D20F30-909F-4999-BD36-D2DDF84F30C2}" type="presOf" srcId="{6E7ED214-17B6-41F9-8E0A-C05C2DC999F2}" destId="{E066A062-C02E-4FB3-A970-A8934CCD86D0}" srcOrd="0" destOrd="0" presId="urn:microsoft.com/office/officeart/2005/8/layout/lProcess1"/>
    <dgm:cxn modelId="{7C4EE739-369D-46AE-B85E-006399659F82}" type="presOf" srcId="{01933613-4AEE-458C-AB28-681CE97A5A7C}" destId="{FCE7D316-4E1F-4680-9DC3-C0681909D7A4}" srcOrd="0" destOrd="0" presId="urn:microsoft.com/office/officeart/2005/8/layout/lProcess1"/>
    <dgm:cxn modelId="{3FE3E65C-FDAD-4D71-9ABE-C88E6A9678B8}" type="presOf" srcId="{21DBB262-097B-4302-8638-FC9E2E9EEDF0}" destId="{19B70D91-C560-4A7E-A1E1-8377C3FF47FD}" srcOrd="0" destOrd="0" presId="urn:microsoft.com/office/officeart/2005/8/layout/lProcess1"/>
    <dgm:cxn modelId="{21892E62-D74B-4F86-8E10-5CC82C1C9630}" srcId="{39EA21A4-AA77-41CB-A957-35371C33AB6E}" destId="{C05E3CF8-C691-415A-A36D-5406DAD0A0D5}" srcOrd="2" destOrd="0" parTransId="{CE3C1D90-9A07-4842-9EE7-CABFF17816C4}" sibTransId="{98765805-B046-4B93-B1D4-45D9F933316B}"/>
    <dgm:cxn modelId="{DD0BA363-9792-41CA-B37B-23C6CA5024ED}" type="presOf" srcId="{2EFF1707-B65C-4AD4-8040-111686EE0E53}" destId="{76877C56-3343-465F-81FD-124C07F6FE63}" srcOrd="0" destOrd="0" presId="urn:microsoft.com/office/officeart/2005/8/layout/lProcess1"/>
    <dgm:cxn modelId="{8254F543-D902-4FBC-A9A5-C3E01E97B724}" srcId="{39EA21A4-AA77-41CB-A957-35371C33AB6E}" destId="{7B8C3D3E-6470-4AA5-959E-2704626FDFB2}" srcOrd="1" destOrd="0" parTransId="{898177BA-0EFE-493C-897E-AFDC5B498E53}" sibTransId="{40B2340E-458C-4D69-8827-7DE370688A43}"/>
    <dgm:cxn modelId="{5B611744-7A3F-48F3-A9CB-2A2C544D9665}" srcId="{6F89275C-1250-4C1B-9D2A-0AB4C48A77FD}" destId="{F7F7CDC8-0A2C-4521-93C9-34F083052F93}" srcOrd="0" destOrd="0" parTransId="{67E23BF0-0059-4D99-A1F8-DF815EDFB089}" sibTransId="{01933613-4AEE-458C-AB28-681CE97A5A7C}"/>
    <dgm:cxn modelId="{C3E6F269-1064-4291-94E4-2A9C970894B4}" srcId="{39EA21A4-AA77-41CB-A957-35371C33AB6E}" destId="{FB077947-C1D5-485E-A4EA-D3DCD5629130}" srcOrd="0" destOrd="0" parTransId="{6E7ED214-17B6-41F9-8E0A-C05C2DC999F2}" sibTransId="{2EFF1707-B65C-4AD4-8040-111686EE0E53}"/>
    <dgm:cxn modelId="{04034651-691D-4A98-BE2A-BD32C3078FF7}" srcId="{21DBB262-097B-4302-8638-FC9E2E9EEDF0}" destId="{6F89275C-1250-4C1B-9D2A-0AB4C48A77FD}" srcOrd="1" destOrd="0" parTransId="{1865D383-81D7-42E9-87D0-E27DBCC53949}" sibTransId="{141D64DB-093A-4E08-B6B4-BF438938EC29}"/>
    <dgm:cxn modelId="{A4C6AC89-350B-41EB-A9AD-6DBEA42518BC}" type="presOf" srcId="{39EA21A4-AA77-41CB-A957-35371C33AB6E}" destId="{3922D4D9-1657-4039-BFB9-DF93D91AC6D7}" srcOrd="0" destOrd="0" presId="urn:microsoft.com/office/officeart/2005/8/layout/lProcess1"/>
    <dgm:cxn modelId="{3987A38A-A561-4533-9FEE-CD63E05ADF02}" type="presOf" srcId="{0C474DE5-DD14-4698-B187-9394B01CDEB1}" destId="{009DF1B4-116D-42BF-8262-D135BDF5B156}" srcOrd="0" destOrd="0" presId="urn:microsoft.com/office/officeart/2005/8/layout/lProcess1"/>
    <dgm:cxn modelId="{102EFF90-FD0D-4748-9DB7-756DC8299A3D}" type="presOf" srcId="{DBC7E16E-0131-421C-902C-EDD59DE5E70E}" destId="{361821B5-3262-46B5-B2DC-88CAED4E716E}" srcOrd="0" destOrd="0" presId="urn:microsoft.com/office/officeart/2005/8/layout/lProcess1"/>
    <dgm:cxn modelId="{70FCCF97-5106-4914-8EE9-AA1F2293079B}" type="presOf" srcId="{7B8C3D3E-6470-4AA5-959E-2704626FDFB2}" destId="{BE8C7CAE-CEB0-4953-B0CC-DBCC4A7BFBAC}" srcOrd="0" destOrd="0" presId="urn:microsoft.com/office/officeart/2005/8/layout/lProcess1"/>
    <dgm:cxn modelId="{DD2EB29A-3AF7-4AC7-8655-E8DADC117D81}" type="presOf" srcId="{AB13A570-B738-4305-A0B8-3D865C492993}" destId="{C2C3FA98-327B-4F7C-B095-1D847DFB565F}" srcOrd="0" destOrd="0" presId="urn:microsoft.com/office/officeart/2005/8/layout/lProcess1"/>
    <dgm:cxn modelId="{D0BE7B9D-23B3-4DFE-834E-F3CFEF440BEF}" srcId="{21DBB262-097B-4302-8638-FC9E2E9EEDF0}" destId="{39EA21A4-AA77-41CB-A957-35371C33AB6E}" srcOrd="0" destOrd="0" parTransId="{FF7AD980-8705-43B4-84BD-87F0A48269AC}" sibTransId="{716A6C6F-30F2-4E2C-9098-A00CBA0D0AA5}"/>
    <dgm:cxn modelId="{F7C0E7A2-B861-4568-9C09-05BE66FC5E62}" type="presOf" srcId="{23C50C21-567E-43E5-9910-D531E4540256}" destId="{2A9EA457-9DBB-4160-8B5D-4EE7639CB0E7}" srcOrd="0" destOrd="0" presId="urn:microsoft.com/office/officeart/2005/8/layout/lProcess1"/>
    <dgm:cxn modelId="{3A0078BC-C354-4376-A107-36E1A2920D7B}" srcId="{6F89275C-1250-4C1B-9D2A-0AB4C48A77FD}" destId="{DBC7E16E-0131-421C-902C-EDD59DE5E70E}" srcOrd="3" destOrd="0" parTransId="{1F59C081-F3DF-4282-ACE9-4A41E21B531B}" sibTransId="{AB13A570-B738-4305-A0B8-3D865C492993}"/>
    <dgm:cxn modelId="{B161DEC0-86B4-4484-BB68-F72DF48AB525}" srcId="{6F89275C-1250-4C1B-9D2A-0AB4C48A77FD}" destId="{5444ED40-1466-4985-B1F0-28939F15F544}" srcOrd="1" destOrd="0" parTransId="{0F7042B5-099C-4A13-8960-8F09825DB485}" sibTransId="{3C010609-33F4-4C6F-BCA2-0B94E657F0F2}"/>
    <dgm:cxn modelId="{758411D8-F0B6-42ED-BC53-28950DFF37D6}" type="presOf" srcId="{FB077947-C1D5-485E-A4EA-D3DCD5629130}" destId="{060AA0D5-740C-4662-89C4-87CDAEC775C7}" srcOrd="0" destOrd="0" presId="urn:microsoft.com/office/officeart/2005/8/layout/lProcess1"/>
    <dgm:cxn modelId="{DCFB62E1-2F92-4312-AEE2-C0D30E7C3E63}" srcId="{6F89275C-1250-4C1B-9D2A-0AB4C48A77FD}" destId="{123F9CEA-C57A-4358-AE80-5089CC3463D4}" srcOrd="4" destOrd="0" parTransId="{18E956A8-A7E5-4E4F-A7F6-0F2C10456819}" sibTransId="{6D214705-4C78-4448-AA8C-43D24DDE5AD8}"/>
    <dgm:cxn modelId="{16B0F3E1-7553-4AAE-B989-7833B4F6549D}" type="presOf" srcId="{67E23BF0-0059-4D99-A1F8-DF815EDFB089}" destId="{31DF3ECC-FC9C-4ABE-9ADF-87636EF82A60}" srcOrd="0" destOrd="0" presId="urn:microsoft.com/office/officeart/2005/8/layout/lProcess1"/>
    <dgm:cxn modelId="{170E92E2-92EB-4958-B6BB-0EFF7D06F6E9}" type="presOf" srcId="{123F9CEA-C57A-4358-AE80-5089CC3463D4}" destId="{A9149AFB-70A7-4A47-8809-CF0EE100C3F7}" srcOrd="0" destOrd="0" presId="urn:microsoft.com/office/officeart/2005/8/layout/lProcess1"/>
    <dgm:cxn modelId="{0C0EEFE5-0FF0-4AC6-9D9E-B73D7C1DB157}" type="presOf" srcId="{40B2340E-458C-4D69-8827-7DE370688A43}" destId="{7BD28F65-B6D7-4C20-8AC5-1EFDBF7550B2}" srcOrd="0" destOrd="0" presId="urn:microsoft.com/office/officeart/2005/8/layout/lProcess1"/>
    <dgm:cxn modelId="{4D0B4CEA-101D-4666-A2AB-441583981956}" type="presOf" srcId="{6F89275C-1250-4C1B-9D2A-0AB4C48A77FD}" destId="{389E1B67-360F-4E15-BB85-5789C8139357}" srcOrd="0" destOrd="0" presId="urn:microsoft.com/office/officeart/2005/8/layout/lProcess1"/>
    <dgm:cxn modelId="{8E53B9F7-2806-49C7-AF04-3DEA6C2CEE6F}" type="presOf" srcId="{C05E3CF8-C691-415A-A36D-5406DAD0A0D5}" destId="{56F631B5-52CE-4E31-9978-0040A2BA49AF}" srcOrd="0" destOrd="0" presId="urn:microsoft.com/office/officeart/2005/8/layout/lProcess1"/>
    <dgm:cxn modelId="{110A20A7-ED63-418D-B7AF-F8360264B27D}" type="presParOf" srcId="{19B70D91-C560-4A7E-A1E1-8377C3FF47FD}" destId="{1EC8388F-040D-497F-A9A6-FFD50A8A204E}" srcOrd="0" destOrd="0" presId="urn:microsoft.com/office/officeart/2005/8/layout/lProcess1"/>
    <dgm:cxn modelId="{DE69D369-5805-433A-A61B-C33012B4BE35}" type="presParOf" srcId="{1EC8388F-040D-497F-A9A6-FFD50A8A204E}" destId="{3922D4D9-1657-4039-BFB9-DF93D91AC6D7}" srcOrd="0" destOrd="0" presId="urn:microsoft.com/office/officeart/2005/8/layout/lProcess1"/>
    <dgm:cxn modelId="{58341517-1862-4E6A-A1E2-2E2CFDA1E3D2}" type="presParOf" srcId="{1EC8388F-040D-497F-A9A6-FFD50A8A204E}" destId="{E066A062-C02E-4FB3-A970-A8934CCD86D0}" srcOrd="1" destOrd="0" presId="urn:microsoft.com/office/officeart/2005/8/layout/lProcess1"/>
    <dgm:cxn modelId="{EA83574D-4993-4174-A5A5-FD2067C503D3}" type="presParOf" srcId="{1EC8388F-040D-497F-A9A6-FFD50A8A204E}" destId="{060AA0D5-740C-4662-89C4-87CDAEC775C7}" srcOrd="2" destOrd="0" presId="urn:microsoft.com/office/officeart/2005/8/layout/lProcess1"/>
    <dgm:cxn modelId="{06EAD166-32D1-4941-B719-19BE1CB62DED}" type="presParOf" srcId="{1EC8388F-040D-497F-A9A6-FFD50A8A204E}" destId="{76877C56-3343-465F-81FD-124C07F6FE63}" srcOrd="3" destOrd="0" presId="urn:microsoft.com/office/officeart/2005/8/layout/lProcess1"/>
    <dgm:cxn modelId="{0A7E15BD-08DC-40F8-85DF-1E859196BE04}" type="presParOf" srcId="{1EC8388F-040D-497F-A9A6-FFD50A8A204E}" destId="{BE8C7CAE-CEB0-4953-B0CC-DBCC4A7BFBAC}" srcOrd="4" destOrd="0" presId="urn:microsoft.com/office/officeart/2005/8/layout/lProcess1"/>
    <dgm:cxn modelId="{AD7B7530-83B4-404D-9A43-067968A12544}" type="presParOf" srcId="{1EC8388F-040D-497F-A9A6-FFD50A8A204E}" destId="{7BD28F65-B6D7-4C20-8AC5-1EFDBF7550B2}" srcOrd="5" destOrd="0" presId="urn:microsoft.com/office/officeart/2005/8/layout/lProcess1"/>
    <dgm:cxn modelId="{44BF8289-887F-43EF-9F67-CB6C13EC3461}" type="presParOf" srcId="{1EC8388F-040D-497F-A9A6-FFD50A8A204E}" destId="{56F631B5-52CE-4E31-9978-0040A2BA49AF}" srcOrd="6" destOrd="0" presId="urn:microsoft.com/office/officeart/2005/8/layout/lProcess1"/>
    <dgm:cxn modelId="{89604A12-AB25-4F54-8413-8B26F2592A21}" type="presParOf" srcId="{19B70D91-C560-4A7E-A1E1-8377C3FF47FD}" destId="{D3FAE68C-27BA-413D-AECC-8ECC6B9FD8D9}" srcOrd="1" destOrd="0" presId="urn:microsoft.com/office/officeart/2005/8/layout/lProcess1"/>
    <dgm:cxn modelId="{CA4445EA-611C-4469-AAA3-4FC43983A734}" type="presParOf" srcId="{19B70D91-C560-4A7E-A1E1-8377C3FF47FD}" destId="{11F765E1-EE93-43E3-AECA-BF8948E3DB83}" srcOrd="2" destOrd="0" presId="urn:microsoft.com/office/officeart/2005/8/layout/lProcess1"/>
    <dgm:cxn modelId="{77140A32-24BD-46AE-9A9B-F0A537FCEC4D}" type="presParOf" srcId="{11F765E1-EE93-43E3-AECA-BF8948E3DB83}" destId="{389E1B67-360F-4E15-BB85-5789C8139357}" srcOrd="0" destOrd="0" presId="urn:microsoft.com/office/officeart/2005/8/layout/lProcess1"/>
    <dgm:cxn modelId="{8A9228F5-31F9-46A9-9F1E-E6FE59A41D7D}" type="presParOf" srcId="{11F765E1-EE93-43E3-AECA-BF8948E3DB83}" destId="{31DF3ECC-FC9C-4ABE-9ADF-87636EF82A60}" srcOrd="1" destOrd="0" presId="urn:microsoft.com/office/officeart/2005/8/layout/lProcess1"/>
    <dgm:cxn modelId="{04DA3F57-53E8-47F1-B5E7-5B48E194EAA0}" type="presParOf" srcId="{11F765E1-EE93-43E3-AECA-BF8948E3DB83}" destId="{9DBAB0A3-822B-4408-864D-28DB8F1FDD84}" srcOrd="2" destOrd="0" presId="urn:microsoft.com/office/officeart/2005/8/layout/lProcess1"/>
    <dgm:cxn modelId="{8615261B-64B7-421E-B8FB-1556E0CE65C4}" type="presParOf" srcId="{11F765E1-EE93-43E3-AECA-BF8948E3DB83}" destId="{FCE7D316-4E1F-4680-9DC3-C0681909D7A4}" srcOrd="3" destOrd="0" presId="urn:microsoft.com/office/officeart/2005/8/layout/lProcess1"/>
    <dgm:cxn modelId="{B0B685E6-7C72-4A07-B44C-88866FE25876}" type="presParOf" srcId="{11F765E1-EE93-43E3-AECA-BF8948E3DB83}" destId="{B8066F2A-A327-460E-9B97-3C0D77C7E125}" srcOrd="4" destOrd="0" presId="urn:microsoft.com/office/officeart/2005/8/layout/lProcess1"/>
    <dgm:cxn modelId="{606AC7C0-AF92-47FE-9E12-806100BD233C}" type="presParOf" srcId="{11F765E1-EE93-43E3-AECA-BF8948E3DB83}" destId="{E62D804E-AB9E-472F-85C8-81B43D7A7166}" srcOrd="5" destOrd="0" presId="urn:microsoft.com/office/officeart/2005/8/layout/lProcess1"/>
    <dgm:cxn modelId="{F918CA1A-D227-4EB4-A194-57C12FF15369}" type="presParOf" srcId="{11F765E1-EE93-43E3-AECA-BF8948E3DB83}" destId="{009DF1B4-116D-42BF-8262-D135BDF5B156}" srcOrd="6" destOrd="0" presId="urn:microsoft.com/office/officeart/2005/8/layout/lProcess1"/>
    <dgm:cxn modelId="{3CDA8B5D-9362-4861-A6B4-4F4BD28CFA87}" type="presParOf" srcId="{11F765E1-EE93-43E3-AECA-BF8948E3DB83}" destId="{2A9EA457-9DBB-4160-8B5D-4EE7639CB0E7}" srcOrd="7" destOrd="0" presId="urn:microsoft.com/office/officeart/2005/8/layout/lProcess1"/>
    <dgm:cxn modelId="{EE0D975A-FC91-47E3-A65A-49681342C673}" type="presParOf" srcId="{11F765E1-EE93-43E3-AECA-BF8948E3DB83}" destId="{361821B5-3262-46B5-B2DC-88CAED4E716E}" srcOrd="8" destOrd="0" presId="urn:microsoft.com/office/officeart/2005/8/layout/lProcess1"/>
    <dgm:cxn modelId="{B4AC3218-C8E8-4F74-A209-B1D5BADCB4EA}" type="presParOf" srcId="{11F765E1-EE93-43E3-AECA-BF8948E3DB83}" destId="{C2C3FA98-327B-4F7C-B095-1D847DFB565F}" srcOrd="9" destOrd="0" presId="urn:microsoft.com/office/officeart/2005/8/layout/lProcess1"/>
    <dgm:cxn modelId="{FA912E03-ABE8-4AE0-AD0C-16705F015D21}" type="presParOf" srcId="{11F765E1-EE93-43E3-AECA-BF8948E3DB83}" destId="{A9149AFB-70A7-4A47-8809-CF0EE100C3F7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49C2D1-5587-4193-ADEE-429EC7DC2399}">
      <dsp:nvSpPr>
        <dsp:cNvPr id="0" name=""/>
        <dsp:cNvSpPr/>
      </dsp:nvSpPr>
      <dsp:spPr>
        <a:xfrm>
          <a:off x="0" y="463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F095D-72B6-4E70-9ECB-BF7A49BFECAE}">
      <dsp:nvSpPr>
        <dsp:cNvPr id="0" name=""/>
        <dsp:cNvSpPr/>
      </dsp:nvSpPr>
      <dsp:spPr>
        <a:xfrm>
          <a:off x="328129" y="244527"/>
          <a:ext cx="596599" cy="5965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82BD06-2EFB-4116-BDEB-BD231330F5B3}">
      <dsp:nvSpPr>
        <dsp:cNvPr id="0" name=""/>
        <dsp:cNvSpPr/>
      </dsp:nvSpPr>
      <dsp:spPr>
        <a:xfrm>
          <a:off x="1252859" y="463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Check in + </a:t>
          </a:r>
          <a:r>
            <a:rPr lang="nl-NL" sz="2500" kern="1200" dirty="0" err="1"/>
            <a:t>Weekopstart</a:t>
          </a:r>
          <a:endParaRPr lang="en-US" sz="2500" kern="1200" dirty="0"/>
        </a:p>
      </dsp:txBody>
      <dsp:txXfrm>
        <a:off x="1252859" y="463"/>
        <a:ext cx="8619803" cy="1084726"/>
      </dsp:txXfrm>
    </dsp:sp>
    <dsp:sp modelId="{37F78DCF-FE7D-4CFF-B433-132970041374}">
      <dsp:nvSpPr>
        <dsp:cNvPr id="0" name=""/>
        <dsp:cNvSpPr/>
      </dsp:nvSpPr>
      <dsp:spPr>
        <a:xfrm>
          <a:off x="0" y="1356371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BC8F5-BE71-4FC2-AC59-CC68886B596D}">
      <dsp:nvSpPr>
        <dsp:cNvPr id="0" name=""/>
        <dsp:cNvSpPr/>
      </dsp:nvSpPr>
      <dsp:spPr>
        <a:xfrm>
          <a:off x="328129" y="1600435"/>
          <a:ext cx="596599" cy="5965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0A6B9-F9DD-4F33-B7B2-F0F77E286C2A}">
      <dsp:nvSpPr>
        <dsp:cNvPr id="0" name=""/>
        <dsp:cNvSpPr/>
      </dsp:nvSpPr>
      <dsp:spPr>
        <a:xfrm>
          <a:off x="1252859" y="1356371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Introduceren LA2 </a:t>
          </a:r>
          <a:r>
            <a:rPr lang="nl-NL" sz="2500" kern="1200" dirty="0">
              <a:sym typeface="Wingdings" panose="05000000000000000000" pitchFamily="2" charset="2"/>
            </a:rPr>
            <a:t> </a:t>
          </a:r>
          <a:r>
            <a:rPr lang="nl-NL" sz="2500" kern="1200" dirty="0" err="1">
              <a:sym typeface="Wingdings" panose="05000000000000000000" pitchFamily="2" charset="2"/>
            </a:rPr>
            <a:t>managementles</a:t>
          </a:r>
          <a:r>
            <a:rPr lang="nl-NL" sz="2500" kern="1200" dirty="0">
              <a:sym typeface="Wingdings" panose="05000000000000000000" pitchFamily="2" charset="2"/>
            </a:rPr>
            <a:t> ‘Ken je werkplek’ </a:t>
          </a:r>
          <a:endParaRPr lang="en-US" sz="2500" kern="1200" dirty="0"/>
        </a:p>
      </dsp:txBody>
      <dsp:txXfrm>
        <a:off x="1252859" y="1356371"/>
        <a:ext cx="8619803" cy="1084726"/>
      </dsp:txXfrm>
    </dsp:sp>
    <dsp:sp modelId="{5EF82773-8A04-4D6B-9211-CE2FCD97F00B}">
      <dsp:nvSpPr>
        <dsp:cNvPr id="0" name=""/>
        <dsp:cNvSpPr/>
      </dsp:nvSpPr>
      <dsp:spPr>
        <a:xfrm>
          <a:off x="0" y="2712279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C7ABB3-68A0-4DEF-9C47-69306EC847D8}">
      <dsp:nvSpPr>
        <dsp:cNvPr id="0" name=""/>
        <dsp:cNvSpPr/>
      </dsp:nvSpPr>
      <dsp:spPr>
        <a:xfrm>
          <a:off x="328129" y="2956343"/>
          <a:ext cx="596599" cy="59659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CF95E9-9FCE-465A-8038-6E1905B5FD27}">
      <dsp:nvSpPr>
        <dsp:cNvPr id="0" name=""/>
        <dsp:cNvSpPr/>
      </dsp:nvSpPr>
      <dsp:spPr>
        <a:xfrm>
          <a:off x="1252859" y="2712279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Bespreken</a:t>
          </a:r>
          <a:r>
            <a:rPr lang="en-US" sz="2500" kern="1200" dirty="0"/>
            <a:t> LA1 (</a:t>
          </a:r>
          <a:r>
            <a:rPr lang="en-US" sz="2500" kern="1200" dirty="0" err="1"/>
            <a:t>zonodig</a:t>
          </a:r>
          <a:r>
            <a:rPr lang="en-US" sz="2500" kern="1200" dirty="0"/>
            <a:t> </a:t>
          </a:r>
          <a:r>
            <a:rPr lang="en-US" sz="2500" kern="1200" dirty="0" err="1"/>
            <a:t>aanpassen</a:t>
          </a:r>
          <a:r>
            <a:rPr lang="en-US" sz="2500" kern="1200" dirty="0"/>
            <a:t>) + </a:t>
          </a:r>
          <a:r>
            <a:rPr lang="en-US" sz="2500" kern="1200" dirty="0" err="1"/>
            <a:t>zelfstandig</a:t>
          </a:r>
          <a:r>
            <a:rPr lang="en-US" sz="2500" kern="1200" dirty="0"/>
            <a:t> </a:t>
          </a:r>
          <a:r>
            <a:rPr lang="en-US" sz="2500" kern="1200" dirty="0" err="1"/>
            <a:t>werken</a:t>
          </a:r>
          <a:r>
            <a:rPr lang="en-US" sz="2500" kern="1200" dirty="0"/>
            <a:t> </a:t>
          </a:r>
          <a:r>
            <a:rPr lang="en-US" sz="2500" kern="1200" dirty="0" err="1"/>
            <a:t>aan</a:t>
          </a:r>
          <a:r>
            <a:rPr lang="en-US" sz="2500" kern="1200" dirty="0"/>
            <a:t> La2 </a:t>
          </a:r>
          <a:r>
            <a:rPr lang="en-US" sz="2500" kern="1200" dirty="0">
              <a:sym typeface="Wingdings" panose="05000000000000000000" pitchFamily="2" charset="2"/>
            </a:rPr>
            <a:t> </a:t>
          </a:r>
          <a:r>
            <a:rPr lang="en-US" sz="2500" kern="1200" dirty="0" err="1">
              <a:sym typeface="Wingdings" panose="05000000000000000000" pitchFamily="2" charset="2"/>
            </a:rPr>
            <a:t>gebruik</a:t>
          </a:r>
          <a:r>
            <a:rPr lang="en-US" sz="2500" kern="1200" dirty="0">
              <a:sym typeface="Wingdings" panose="05000000000000000000" pitchFamily="2" charset="2"/>
            </a:rPr>
            <a:t> de </a:t>
          </a:r>
          <a:r>
            <a:rPr lang="en-US" sz="2500" kern="1200" dirty="0" err="1">
              <a:sym typeface="Wingdings" panose="05000000000000000000" pitchFamily="2" charset="2"/>
            </a:rPr>
            <a:t>groepjes</a:t>
          </a:r>
          <a:r>
            <a:rPr lang="en-US" sz="2500" kern="1200" dirty="0">
              <a:sym typeface="Wingdings" panose="05000000000000000000" pitchFamily="2" charset="2"/>
            </a:rPr>
            <a:t> in Teams</a:t>
          </a:r>
          <a:endParaRPr lang="en-US" sz="2500" kern="1200" dirty="0"/>
        </a:p>
      </dsp:txBody>
      <dsp:txXfrm>
        <a:off x="1252859" y="2712279"/>
        <a:ext cx="8619803" cy="10847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0B8B7D-93F3-4909-8E77-C4752BFCB1F4}">
      <dsp:nvSpPr>
        <dsp:cNvPr id="0" name=""/>
        <dsp:cNvSpPr/>
      </dsp:nvSpPr>
      <dsp:spPr>
        <a:xfrm>
          <a:off x="607331" y="368734"/>
          <a:ext cx="1784250" cy="178425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01E3F1-F073-4F2C-B3B1-57CA23D573E0}">
      <dsp:nvSpPr>
        <dsp:cNvPr id="0" name=""/>
        <dsp:cNvSpPr/>
      </dsp:nvSpPr>
      <dsp:spPr>
        <a:xfrm>
          <a:off x="987581" y="748984"/>
          <a:ext cx="1023750" cy="10237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AA1B1-E300-4AEA-8564-4D6C4529B68E}">
      <dsp:nvSpPr>
        <dsp:cNvPr id="0" name=""/>
        <dsp:cNvSpPr/>
      </dsp:nvSpPr>
      <dsp:spPr>
        <a:xfrm>
          <a:off x="36956" y="2708735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/>
            <a:t>Verschillende rechtsvormen</a:t>
          </a:r>
          <a:endParaRPr lang="en-US" sz="1900" kern="1200"/>
        </a:p>
      </dsp:txBody>
      <dsp:txXfrm>
        <a:off x="36956" y="2708735"/>
        <a:ext cx="2925000" cy="720000"/>
      </dsp:txXfrm>
    </dsp:sp>
    <dsp:sp modelId="{92179FD7-8E05-4EDA-BDDD-16E9ACA70FE7}">
      <dsp:nvSpPr>
        <dsp:cNvPr id="0" name=""/>
        <dsp:cNvSpPr/>
      </dsp:nvSpPr>
      <dsp:spPr>
        <a:xfrm>
          <a:off x="4044206" y="368734"/>
          <a:ext cx="1784250" cy="178425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964268-86DE-4369-B289-EC7A7968EAA8}">
      <dsp:nvSpPr>
        <dsp:cNvPr id="0" name=""/>
        <dsp:cNvSpPr/>
      </dsp:nvSpPr>
      <dsp:spPr>
        <a:xfrm>
          <a:off x="4424456" y="748984"/>
          <a:ext cx="1023750" cy="10237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9101F-9247-4A3E-B615-EBD8F442AC8F}">
      <dsp:nvSpPr>
        <dsp:cNvPr id="0" name=""/>
        <dsp:cNvSpPr/>
      </dsp:nvSpPr>
      <dsp:spPr>
        <a:xfrm>
          <a:off x="3473831" y="2708735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/>
            <a:t>Wat is een rechtsvorm</a:t>
          </a:r>
          <a:endParaRPr lang="en-US" sz="1900" kern="1200"/>
        </a:p>
      </dsp:txBody>
      <dsp:txXfrm>
        <a:off x="3473831" y="2708735"/>
        <a:ext cx="2925000" cy="720000"/>
      </dsp:txXfrm>
    </dsp:sp>
    <dsp:sp modelId="{AAB40467-0DFD-4CE8-8479-92757FCAAD9F}">
      <dsp:nvSpPr>
        <dsp:cNvPr id="0" name=""/>
        <dsp:cNvSpPr/>
      </dsp:nvSpPr>
      <dsp:spPr>
        <a:xfrm>
          <a:off x="7481081" y="368734"/>
          <a:ext cx="1784250" cy="178425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FAD682-4F75-459B-B761-621002953ED1}">
      <dsp:nvSpPr>
        <dsp:cNvPr id="0" name=""/>
        <dsp:cNvSpPr/>
      </dsp:nvSpPr>
      <dsp:spPr>
        <a:xfrm>
          <a:off x="7861331" y="748984"/>
          <a:ext cx="1023750" cy="10237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44448C-8C1A-4618-B170-6D5726185D64}">
      <dsp:nvSpPr>
        <dsp:cNvPr id="0" name=""/>
        <dsp:cNvSpPr/>
      </dsp:nvSpPr>
      <dsp:spPr>
        <a:xfrm>
          <a:off x="6910706" y="2708735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/>
            <a:t>Opdracht ‘Rechtsvorm van jouw stagebedrijf’</a:t>
          </a:r>
          <a:endParaRPr lang="en-US" sz="1900" kern="1200"/>
        </a:p>
      </dsp:txBody>
      <dsp:txXfrm>
        <a:off x="6910706" y="2708735"/>
        <a:ext cx="2925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2D4D9-1657-4039-BFB9-DF93D91AC6D7}">
      <dsp:nvSpPr>
        <dsp:cNvPr id="0" name=""/>
        <dsp:cNvSpPr/>
      </dsp:nvSpPr>
      <dsp:spPr>
        <a:xfrm>
          <a:off x="1238064" y="2275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 dirty="0"/>
            <a:t>Natuurlijke personen</a:t>
          </a:r>
        </a:p>
      </dsp:txBody>
      <dsp:txXfrm>
        <a:off x="1255662" y="19873"/>
        <a:ext cx="2368142" cy="565638"/>
      </dsp:txXfrm>
    </dsp:sp>
    <dsp:sp modelId="{E066A062-C02E-4FB3-A970-A8934CCD86D0}">
      <dsp:nvSpPr>
        <dsp:cNvPr id="0" name=""/>
        <dsp:cNvSpPr/>
      </dsp:nvSpPr>
      <dsp:spPr>
        <a:xfrm rot="5400000">
          <a:off x="2387160" y="655683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0AA0D5-740C-4662-89C4-87CDAEC775C7}">
      <dsp:nvSpPr>
        <dsp:cNvPr id="0" name=""/>
        <dsp:cNvSpPr/>
      </dsp:nvSpPr>
      <dsp:spPr>
        <a:xfrm>
          <a:off x="1238064" y="813402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Eenmanszaak (</a:t>
          </a:r>
          <a:r>
            <a:rPr lang="nl-NL" sz="1800" kern="1200" dirty="0" err="1"/>
            <a:t>ez</a:t>
          </a:r>
          <a:r>
            <a:rPr lang="nl-NL" sz="1800" kern="1200" dirty="0"/>
            <a:t>)</a:t>
          </a:r>
        </a:p>
      </dsp:txBody>
      <dsp:txXfrm>
        <a:off x="1255662" y="831000"/>
        <a:ext cx="2368142" cy="565638"/>
      </dsp:txXfrm>
    </dsp:sp>
    <dsp:sp modelId="{76877C56-3343-465F-81FD-124C07F6FE63}">
      <dsp:nvSpPr>
        <dsp:cNvPr id="0" name=""/>
        <dsp:cNvSpPr/>
      </dsp:nvSpPr>
      <dsp:spPr>
        <a:xfrm rot="5400000">
          <a:off x="2387160" y="1466810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8C7CAE-CEB0-4953-B0CC-DBCC4A7BFBAC}">
      <dsp:nvSpPr>
        <dsp:cNvPr id="0" name=""/>
        <dsp:cNvSpPr/>
      </dsp:nvSpPr>
      <dsp:spPr>
        <a:xfrm>
          <a:off x="1238064" y="1624529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Vennootschap onder firma (vof)</a:t>
          </a:r>
        </a:p>
      </dsp:txBody>
      <dsp:txXfrm>
        <a:off x="1255662" y="1642127"/>
        <a:ext cx="2368142" cy="565638"/>
      </dsp:txXfrm>
    </dsp:sp>
    <dsp:sp modelId="{7BD28F65-B6D7-4C20-8AC5-1EFDBF7550B2}">
      <dsp:nvSpPr>
        <dsp:cNvPr id="0" name=""/>
        <dsp:cNvSpPr/>
      </dsp:nvSpPr>
      <dsp:spPr>
        <a:xfrm rot="5400000">
          <a:off x="2387160" y="2277937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F631B5-52CE-4E31-9978-0040A2BA49AF}">
      <dsp:nvSpPr>
        <dsp:cNvPr id="0" name=""/>
        <dsp:cNvSpPr/>
      </dsp:nvSpPr>
      <dsp:spPr>
        <a:xfrm>
          <a:off x="1238064" y="2435656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Maatschap (mts)</a:t>
          </a:r>
        </a:p>
      </dsp:txBody>
      <dsp:txXfrm>
        <a:off x="1255662" y="2453254"/>
        <a:ext cx="2368142" cy="565638"/>
      </dsp:txXfrm>
    </dsp:sp>
    <dsp:sp modelId="{389E1B67-360F-4E15-BB85-5789C8139357}">
      <dsp:nvSpPr>
        <dsp:cNvPr id="0" name=""/>
        <dsp:cNvSpPr/>
      </dsp:nvSpPr>
      <dsp:spPr>
        <a:xfrm>
          <a:off x="3977870" y="2275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 dirty="0"/>
            <a:t>Rechtspersonen</a:t>
          </a:r>
        </a:p>
      </dsp:txBody>
      <dsp:txXfrm>
        <a:off x="3995468" y="19873"/>
        <a:ext cx="2368142" cy="565638"/>
      </dsp:txXfrm>
    </dsp:sp>
    <dsp:sp modelId="{31DF3ECC-FC9C-4ABE-9ADF-87636EF82A60}">
      <dsp:nvSpPr>
        <dsp:cNvPr id="0" name=""/>
        <dsp:cNvSpPr/>
      </dsp:nvSpPr>
      <dsp:spPr>
        <a:xfrm rot="5400000">
          <a:off x="5126967" y="655683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BAB0A3-822B-4408-864D-28DB8F1FDD84}">
      <dsp:nvSpPr>
        <dsp:cNvPr id="0" name=""/>
        <dsp:cNvSpPr/>
      </dsp:nvSpPr>
      <dsp:spPr>
        <a:xfrm>
          <a:off x="3977870" y="813402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Besloten vennootschap (bv)</a:t>
          </a:r>
        </a:p>
      </dsp:txBody>
      <dsp:txXfrm>
        <a:off x="3995468" y="831000"/>
        <a:ext cx="2368142" cy="565638"/>
      </dsp:txXfrm>
    </dsp:sp>
    <dsp:sp modelId="{FCE7D316-4E1F-4680-9DC3-C0681909D7A4}">
      <dsp:nvSpPr>
        <dsp:cNvPr id="0" name=""/>
        <dsp:cNvSpPr/>
      </dsp:nvSpPr>
      <dsp:spPr>
        <a:xfrm rot="5400000">
          <a:off x="5126967" y="1466810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066F2A-A327-460E-9B97-3C0D77C7E125}">
      <dsp:nvSpPr>
        <dsp:cNvPr id="0" name=""/>
        <dsp:cNvSpPr/>
      </dsp:nvSpPr>
      <dsp:spPr>
        <a:xfrm>
          <a:off x="3977870" y="1624529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Naamloze vennootschap (nv)</a:t>
          </a:r>
        </a:p>
      </dsp:txBody>
      <dsp:txXfrm>
        <a:off x="3995468" y="1642127"/>
        <a:ext cx="2368142" cy="565638"/>
      </dsp:txXfrm>
    </dsp:sp>
    <dsp:sp modelId="{E62D804E-AB9E-472F-85C8-81B43D7A7166}">
      <dsp:nvSpPr>
        <dsp:cNvPr id="0" name=""/>
        <dsp:cNvSpPr/>
      </dsp:nvSpPr>
      <dsp:spPr>
        <a:xfrm rot="5400000">
          <a:off x="5126967" y="2277937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9DF1B4-116D-42BF-8262-D135BDF5B156}">
      <dsp:nvSpPr>
        <dsp:cNvPr id="0" name=""/>
        <dsp:cNvSpPr/>
      </dsp:nvSpPr>
      <dsp:spPr>
        <a:xfrm>
          <a:off x="3977870" y="2435656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Vereniging</a:t>
          </a:r>
        </a:p>
      </dsp:txBody>
      <dsp:txXfrm>
        <a:off x="3995468" y="2453254"/>
        <a:ext cx="2368142" cy="565638"/>
      </dsp:txXfrm>
    </dsp:sp>
    <dsp:sp modelId="{2A9EA457-9DBB-4160-8B5D-4EE7639CB0E7}">
      <dsp:nvSpPr>
        <dsp:cNvPr id="0" name=""/>
        <dsp:cNvSpPr/>
      </dsp:nvSpPr>
      <dsp:spPr>
        <a:xfrm rot="5400000">
          <a:off x="5126967" y="3089064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1821B5-3262-46B5-B2DC-88CAED4E716E}">
      <dsp:nvSpPr>
        <dsp:cNvPr id="0" name=""/>
        <dsp:cNvSpPr/>
      </dsp:nvSpPr>
      <dsp:spPr>
        <a:xfrm>
          <a:off x="3977870" y="3246783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Stichting</a:t>
          </a:r>
        </a:p>
      </dsp:txBody>
      <dsp:txXfrm>
        <a:off x="3995468" y="3264381"/>
        <a:ext cx="2368142" cy="565638"/>
      </dsp:txXfrm>
    </dsp:sp>
    <dsp:sp modelId="{C2C3FA98-327B-4F7C-B095-1D847DFB565F}">
      <dsp:nvSpPr>
        <dsp:cNvPr id="0" name=""/>
        <dsp:cNvSpPr/>
      </dsp:nvSpPr>
      <dsp:spPr>
        <a:xfrm rot="5400000">
          <a:off x="5126967" y="3900191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149AFB-70A7-4A47-8809-CF0EE100C3F7}">
      <dsp:nvSpPr>
        <dsp:cNvPr id="0" name=""/>
        <dsp:cNvSpPr/>
      </dsp:nvSpPr>
      <dsp:spPr>
        <a:xfrm>
          <a:off x="3977870" y="4057910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Coöperatie</a:t>
          </a:r>
        </a:p>
      </dsp:txBody>
      <dsp:txXfrm>
        <a:off x="3995468" y="4075508"/>
        <a:ext cx="2368142" cy="565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ler.nl/kennis/natuurlijk-persoon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finler.nl/kennis/organisatie/" TargetMode="External"/><Relationship Id="rId4" Type="http://schemas.openxmlformats.org/officeDocument/2006/relationships/hyperlink" Target="https://www.finler.nl/kennis/hypotheek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0" i="0" dirty="0">
                <a:solidFill>
                  <a:srgbClr val="111111"/>
                </a:solidFill>
                <a:effectLst/>
                <a:latin typeface="Poppins"/>
              </a:rPr>
              <a:t>Er zijn natuurlijke personen en rechtspersonen. </a:t>
            </a:r>
            <a:r>
              <a:rPr lang="nl-NL" b="0" i="0" u="none" strike="noStrike" dirty="0">
                <a:solidFill>
                  <a:srgbClr val="FF2FE0"/>
                </a:solidFill>
                <a:effectLst/>
                <a:latin typeface="Poppins"/>
                <a:hlinkClick r:id="rId3" tooltip="Uitleg Natuurlijk persoon"/>
              </a:rPr>
              <a:t>Natuurlijke personen</a:t>
            </a:r>
            <a:r>
              <a:rPr lang="nl-NL" b="0" i="0" dirty="0">
                <a:solidFill>
                  <a:srgbClr val="111111"/>
                </a:solidFill>
                <a:effectLst/>
                <a:latin typeface="Poppins"/>
              </a:rPr>
              <a:t> zijn mensen zoals jij en ik. Zij gaan zelfstandig verplichtingen aan door bijvoorbeeld een telefoonabonnement of </a:t>
            </a:r>
            <a:r>
              <a:rPr lang="nl-NL" b="0" i="0" u="none" strike="noStrike" dirty="0">
                <a:solidFill>
                  <a:srgbClr val="FF2FE0"/>
                </a:solidFill>
                <a:effectLst/>
                <a:latin typeface="Poppins"/>
                <a:hlinkClick r:id="rId4" tooltip="Uitleg Hypotheek"/>
              </a:rPr>
              <a:t>hypotheek</a:t>
            </a:r>
            <a:r>
              <a:rPr lang="nl-NL" b="0" i="0" dirty="0">
                <a:solidFill>
                  <a:srgbClr val="111111"/>
                </a:solidFill>
                <a:effectLst/>
                <a:latin typeface="Poppins"/>
              </a:rPr>
              <a:t> af te sluiten. Een rechtspersoon kan dat ook. Het verschil tussen een natuurlijk persoon en een rechtspersoon is dat er geen sprake is van een mens van vlees en bloed, maar van een </a:t>
            </a:r>
            <a:r>
              <a:rPr lang="nl-NL" b="0" i="0" u="none" strike="noStrike" dirty="0">
                <a:solidFill>
                  <a:srgbClr val="FF2FE0"/>
                </a:solidFill>
                <a:effectLst/>
                <a:latin typeface="Poppins"/>
                <a:hlinkClick r:id="rId5" tooltip="Uitleg Organisatie"/>
              </a:rPr>
              <a:t>organisatie</a:t>
            </a:r>
            <a:r>
              <a:rPr lang="nl-NL" b="0" i="0" dirty="0">
                <a:solidFill>
                  <a:srgbClr val="111111"/>
                </a:solidFill>
                <a:effectLst/>
                <a:latin typeface="Poppins"/>
              </a:rPr>
              <a:t> die de verplichtingen aangaat.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D9CD5-9F55-41D3-AAEF-D83B1014679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93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375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86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273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375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022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914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910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0816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59708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241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41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605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258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9866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649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99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02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717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511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65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798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53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Picture 2" descr="Afbeeldingsresultaat voor pebble stad en mens">
            <a:extLst>
              <a:ext uri="{FF2B5EF4-FFF2-40B4-BE49-F238E27FC236}">
                <a16:creationId xmlns:a16="http://schemas.microsoft.com/office/drawing/2014/main" id="{C6B189CC-2CF9-4C73-B7BC-E7707D35FA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62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64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ondernemersplein.kvk.nl/branche-informatie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news.google.nl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Rectangle 150">
            <a:extLst>
              <a:ext uri="{FF2B5EF4-FFF2-40B4-BE49-F238E27FC236}">
                <a16:creationId xmlns:a16="http://schemas.microsoft.com/office/drawing/2014/main" id="{E455C987-ED28-46CA-ACFD-871FF101D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 152">
            <a:extLst>
              <a:ext uri="{FF2B5EF4-FFF2-40B4-BE49-F238E27FC236}">
                <a16:creationId xmlns:a16="http://schemas.microsoft.com/office/drawing/2014/main" id="{A09530D1-E1B7-4679-A6ED-D82EB77AA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46" name="Straight Connector 154">
            <a:extLst>
              <a:ext uri="{FF2B5EF4-FFF2-40B4-BE49-F238E27FC236}">
                <a16:creationId xmlns:a16="http://schemas.microsoft.com/office/drawing/2014/main" id="{BCB8372A-11C5-4BD2-B5FD-71DDEFADE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06240"/>
            <a:ext cx="9966960" cy="1325880"/>
          </a:xfrm>
        </p:spPr>
        <p:txBody>
          <a:bodyPr>
            <a:normAutofit/>
          </a:bodyPr>
          <a:lstStyle/>
          <a:p>
            <a:r>
              <a:rPr lang="nl-NL" sz="6600" dirty="0">
                <a:solidFill>
                  <a:schemeClr val="accent1"/>
                </a:solidFill>
              </a:rPr>
              <a:t>Welkom! </a:t>
            </a:r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596128"/>
            <a:ext cx="8767860" cy="557784"/>
          </a:xfrm>
        </p:spPr>
        <p:txBody>
          <a:bodyPr>
            <a:normAutofit/>
          </a:bodyPr>
          <a:lstStyle/>
          <a:p>
            <a:r>
              <a:rPr lang="nl-NL" sz="2000">
                <a:solidFill>
                  <a:schemeClr val="accent1"/>
                </a:solidFill>
              </a:rPr>
              <a:t>Periode 3 – lesweek 2</a:t>
            </a:r>
            <a:endParaRPr lang="nl-NL" sz="2000" dirty="0">
              <a:solidFill>
                <a:schemeClr val="accent1"/>
              </a:solidFill>
            </a:endParaRPr>
          </a:p>
        </p:txBody>
      </p:sp>
      <p:pic>
        <p:nvPicPr>
          <p:cNvPr id="3" name="Picture 2" descr="Premium Vector | Welcome back neon sign">
            <a:extLst>
              <a:ext uri="{FF2B5EF4-FFF2-40B4-BE49-F238E27FC236}">
                <a16:creationId xmlns:a16="http://schemas.microsoft.com/office/drawing/2014/main" id="{4B68864E-D8C9-4FDB-AE2D-F065BCEDB8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31" r="1" b="33808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79CBD3C9-4E66-426D-948E-7CF477810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DDB95FCF-AD96-482F-9FB8-CD95725E6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4EEEC00-AD80-4734-BEE6-04CBDEC83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4206240"/>
            <a:ext cx="996696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2600" b="1" cap="all" dirty="0"/>
              <a:t>Branche-</a:t>
            </a:r>
            <a:r>
              <a:rPr lang="en-US" sz="2600" b="1" cap="all" dirty="0" err="1"/>
              <a:t>organisatie</a:t>
            </a:r>
            <a:br>
              <a:rPr lang="en-US" sz="2600" b="1" cap="all" dirty="0"/>
            </a:br>
            <a:r>
              <a:rPr lang="en-US" sz="2600" b="1" cap="all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https://ondernemersplein.kvk.nl/branche-informatie/</a:t>
            </a:r>
            <a:r>
              <a:rPr lang="en-US" sz="2600" b="1" cap="all" dirty="0"/>
              <a:t> </a:t>
            </a:r>
            <a:br>
              <a:rPr lang="en-US" sz="2600" b="1" cap="all" dirty="0"/>
            </a:br>
            <a:endParaRPr lang="en-US" sz="2600" b="1" cap="all" dirty="0"/>
          </a:p>
        </p:txBody>
      </p:sp>
      <p:pic>
        <p:nvPicPr>
          <p:cNvPr id="11" name="Tijdelijke aanduiding voor inhoud 10">
            <a:hlinkClick r:id="rId2"/>
            <a:extLst>
              <a:ext uri="{FF2B5EF4-FFF2-40B4-BE49-F238E27FC236}">
                <a16:creationId xmlns:a16="http://schemas.microsoft.com/office/drawing/2014/main" id="{C75C9EF1-369B-4560-BA3E-B1F557F341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5168" y="741172"/>
            <a:ext cx="6101663" cy="327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681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99">
            <a:extLst>
              <a:ext uri="{FF2B5EF4-FFF2-40B4-BE49-F238E27FC236}">
                <a16:creationId xmlns:a16="http://schemas.microsoft.com/office/drawing/2014/main" id="{79CBD3C9-4E66-426D-948E-7CF477810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Rectangle 101">
            <a:extLst>
              <a:ext uri="{FF2B5EF4-FFF2-40B4-BE49-F238E27FC236}">
                <a16:creationId xmlns:a16="http://schemas.microsoft.com/office/drawing/2014/main" id="{DDB95FCF-AD96-482F-9FB8-CD95725E6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7" name="Straight Connector 103">
            <a:extLst>
              <a:ext uri="{FF2B5EF4-FFF2-40B4-BE49-F238E27FC236}">
                <a16:creationId xmlns:a16="http://schemas.microsoft.com/office/drawing/2014/main" id="{64EEEC00-AD80-4734-BEE6-04CBDEC83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05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07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0" name="Straight Connector 109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4206240"/>
            <a:ext cx="996696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2100" b="1" cap="all"/>
              <a:t>Stage bedrijf in het nieuws?</a:t>
            </a:r>
            <a:br>
              <a:rPr lang="en-US" sz="2100" b="1" cap="all"/>
            </a:br>
            <a:r>
              <a:rPr lang="en-US" sz="2100" b="1" cap="all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https://news.google.nl/</a:t>
            </a:r>
            <a:br>
              <a:rPr lang="en-US" sz="2100" b="1" cap="all"/>
            </a:br>
            <a:br>
              <a:rPr lang="en-US" sz="2100" b="1" cap="all"/>
            </a:br>
            <a:endParaRPr lang="en-US" sz="2100" b="1" cap="all"/>
          </a:p>
        </p:txBody>
      </p:sp>
      <p:pic>
        <p:nvPicPr>
          <p:cNvPr id="12" name="Tijdelijke aanduiding voor inhoud 11">
            <a:hlinkClick r:id="rId2"/>
            <a:extLst>
              <a:ext uri="{FF2B5EF4-FFF2-40B4-BE49-F238E27FC236}">
                <a16:creationId xmlns:a16="http://schemas.microsoft.com/office/drawing/2014/main" id="{C5D3DBAA-1CF1-40BF-9D00-219B0839D5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64824" y="741172"/>
            <a:ext cx="6462352" cy="327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54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7681"/>
            <a:ext cx="9875520" cy="1356360"/>
          </a:xfrm>
        </p:spPr>
        <p:txBody>
          <a:bodyPr/>
          <a:lstStyle/>
          <a:p>
            <a:r>
              <a:rPr lang="nl-NL" dirty="0"/>
              <a:t>Opdracht ‘ken je werkplek’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9791" y="1613044"/>
            <a:ext cx="9998729" cy="4635356"/>
          </a:xfrm>
        </p:spPr>
        <p:txBody>
          <a:bodyPr>
            <a:normAutofit/>
          </a:bodyPr>
          <a:lstStyle/>
          <a:p>
            <a:r>
              <a:rPr lang="nl-NL" sz="2800" dirty="0"/>
              <a:t>Wat is de missie en visie van je stagebedrijf?</a:t>
            </a:r>
          </a:p>
          <a:p>
            <a:r>
              <a:rPr lang="nl-NL" sz="2800" dirty="0"/>
              <a:t>Welke informatie kan je vinden via de website van de Kamer van Koophandel?</a:t>
            </a:r>
          </a:p>
          <a:p>
            <a:r>
              <a:rPr lang="nl-NL" sz="2800" dirty="0"/>
              <a:t>Onder welke brancheorganisatie valt je stagebedrijf?</a:t>
            </a:r>
          </a:p>
          <a:p>
            <a:r>
              <a:rPr lang="nl-NL" sz="2800" dirty="0"/>
              <a:t>Welke trends en ontwikkelingen kan je vinden over de branche?</a:t>
            </a:r>
          </a:p>
          <a:p>
            <a:r>
              <a:rPr lang="nl-NL" sz="2800" dirty="0"/>
              <a:t>Wat kan je vinden in het nieuws over je stagebedrijf?</a:t>
            </a:r>
          </a:p>
          <a:p>
            <a:endParaRPr lang="nl-NL" sz="2800" dirty="0"/>
          </a:p>
          <a:p>
            <a:pPr marL="45720" indent="0">
              <a:buNone/>
            </a:pPr>
            <a:r>
              <a:rPr lang="nl-NL" sz="2800" dirty="0"/>
              <a:t>Ga aan de slag in jullie groepjes in Teams </a:t>
            </a:r>
            <a:r>
              <a:rPr lang="nl-NL" sz="2800" dirty="0">
                <a:sym typeface="Wingdings" panose="05000000000000000000" pitchFamily="2" charset="2"/>
              </a:rPr>
              <a:t> Ik kom langs, ook voor vragen over LA1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58219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70">
            <a:extLst>
              <a:ext uri="{FF2B5EF4-FFF2-40B4-BE49-F238E27FC236}">
                <a16:creationId xmlns:a16="http://schemas.microsoft.com/office/drawing/2014/main" id="{79CBD3C9-4E66-426D-948E-7CF477810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6" name="Rectangle 72">
            <a:extLst>
              <a:ext uri="{FF2B5EF4-FFF2-40B4-BE49-F238E27FC236}">
                <a16:creationId xmlns:a16="http://schemas.microsoft.com/office/drawing/2014/main" id="{DDB95FCF-AD96-482F-9FB8-CD95725E6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107" name="Straight Connector 74">
            <a:extLst>
              <a:ext uri="{FF2B5EF4-FFF2-40B4-BE49-F238E27FC236}">
                <a16:creationId xmlns:a16="http://schemas.microsoft.com/office/drawing/2014/main" id="{64EEEC00-AD80-4734-BEE6-04CBDEC83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8" name="Rectangle 76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9" name="Rectangle 78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110" name="Straight Connector 80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DF65351F-000D-4C23-80DD-EA3F44DAE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4206240"/>
            <a:ext cx="996696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6600" b="1" cap="all"/>
              <a:t>Time for a break</a:t>
            </a:r>
          </a:p>
        </p:txBody>
      </p:sp>
      <p:pic>
        <p:nvPicPr>
          <p:cNvPr id="4098" name="Picture 2" descr="break-meme - Lanterna Education">
            <a:extLst>
              <a:ext uri="{FF2B5EF4-FFF2-40B4-BE49-F238E27FC236}">
                <a16:creationId xmlns:a16="http://schemas.microsoft.com/office/drawing/2014/main" id="{A1927717-2DE4-4407-9557-8D6F2BE9369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10804" y="741172"/>
            <a:ext cx="4770391" cy="327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224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Rechtsvormen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552109B-D477-4BED-877B-3CB514CCB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6637519"/>
              </p:ext>
            </p:extLst>
          </p:nvPr>
        </p:nvGraphicFramePr>
        <p:xfrm>
          <a:off x="2271123" y="1778381"/>
          <a:ext cx="7619274" cy="4661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Afbeeldingsresultaat voor natuurlijk persoon">
            <a:extLst>
              <a:ext uri="{FF2B5EF4-FFF2-40B4-BE49-F238E27FC236}">
                <a16:creationId xmlns:a16="http://schemas.microsoft.com/office/drawing/2014/main" id="{A8079E57-62A5-4059-9988-AAACBACCA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982" y="3429000"/>
            <a:ext cx="602565" cy="120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Afbeeldingsresultaat voor building png">
            <a:extLst>
              <a:ext uri="{FF2B5EF4-FFF2-40B4-BE49-F238E27FC236}">
                <a16:creationId xmlns:a16="http://schemas.microsoft.com/office/drawing/2014/main" id="{EF152EFD-9071-43C3-B4D4-26EC14824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1277" y="4634129"/>
            <a:ext cx="1051481" cy="173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03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22D4D9-1657-4039-BFB9-DF93D91AC6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9E1B67-360F-4E15-BB85-5789C81393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66A062-C02E-4FB3-A970-A8934CCD8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0AA0D5-740C-4662-89C4-87CDAEC775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877C56-3343-465F-81FD-124C07F6F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8C7CAE-CEB0-4953-B0CC-DBCC4A7BFB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D28F65-B6D7-4C20-8AC5-1EFDBF755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F631B5-52CE-4E31-9978-0040A2BA49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DF3ECC-FC9C-4ABE-9ADF-87636EF82A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BAB0A3-822B-4408-864D-28DB8F1FD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E7D316-4E1F-4680-9DC3-C0681909D7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066F2A-A327-460E-9B97-3C0D77C7E1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2D804E-AB9E-472F-85C8-81B43D7A7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9DF1B4-116D-42BF-8262-D135BDF5B1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EA457-9DBB-4160-8B5D-4EE7639CB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1821B5-3262-46B5-B2DC-88CAED4E7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3FA98-327B-4F7C-B095-1D847DFB56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149AFB-70A7-4A47-8809-CF0EE100C3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rechtsvorm?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142" y="1797979"/>
            <a:ext cx="9998729" cy="4635356"/>
          </a:xfrm>
        </p:spPr>
        <p:txBody>
          <a:bodyPr>
            <a:normAutofit/>
          </a:bodyPr>
          <a:lstStyle/>
          <a:p>
            <a:r>
              <a:rPr lang="nl-NL" sz="2400" dirty="0"/>
              <a:t>De rechtsvorm is de juridische vorm van een bedrijf</a:t>
            </a:r>
          </a:p>
          <a:p>
            <a:r>
              <a:rPr lang="nl-NL" sz="2400" dirty="0"/>
              <a:t>Het bepaalt o.a. de (privé-) aansprakelijkheid voor schulden en belastingverplichtingen.</a:t>
            </a:r>
          </a:p>
          <a:p>
            <a:r>
              <a:rPr lang="nl-NL" sz="2400" dirty="0"/>
              <a:t>Bij het inschrijven bij de Kamer van Koophandel moet je een rechtsvorm aangeven</a:t>
            </a:r>
          </a:p>
          <a:p>
            <a:r>
              <a:rPr lang="nl-NL" sz="2400" dirty="0"/>
              <a:t>In sommige gevallen zijn er voorwaarden waaraan je moet voldoen om een rechtsvorm te kiezen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865892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706C8-D6E6-434D-8CD0-E3378E09F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/>
              <a:t>Opdracht ‘ondernemingsvorm’ – uitvoeren hier of op stage </a:t>
            </a:r>
            <a:endParaRPr lang="nl-NL" dirty="0"/>
          </a:p>
        </p:txBody>
      </p:sp>
      <p:pic>
        <p:nvPicPr>
          <p:cNvPr id="6146" name="Picture 2" descr="Direct fiscaal voordeel met vof of maatschap is mogelijk tot 1 oktober -  SRL Accountants">
            <a:extLst>
              <a:ext uri="{FF2B5EF4-FFF2-40B4-BE49-F238E27FC236}">
                <a16:creationId xmlns:a16="http://schemas.microsoft.com/office/drawing/2014/main" id="{A23AB51C-3EA0-4BB6-944D-5751A76E2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6621" y="2093789"/>
            <a:ext cx="2896569" cy="166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37B5F1-284F-4132-9D66-7E1F95D11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0977" y="2057400"/>
            <a:ext cx="6524894" cy="4038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/>
              <a:t>Beantwoord de onderstaande vragen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Welke ondernemingsvorm heeft je stagebedrijf?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Wat zijn de voorwaarden voor oprichting van deze vorm?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Wie is juridisch aansprakelijk?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Wat zijn de voordelen van deze ondernemingsvorm?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Wat zijn de nadelen van deze ondernemingsvorm?</a:t>
            </a: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6103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 voorbereiding op je stage: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142" y="1797979"/>
            <a:ext cx="9998729" cy="46353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sz="2400" b="1" dirty="0"/>
              <a:t>Denk alvast eens na over onderstaande vragen:</a:t>
            </a:r>
          </a:p>
          <a:p>
            <a:pPr marL="0" indent="0">
              <a:buNone/>
            </a:pPr>
            <a:r>
              <a:rPr lang="nl-NL" sz="2400" dirty="0"/>
              <a:t>Overzicht van jouw werkzaamheden</a:t>
            </a:r>
          </a:p>
          <a:p>
            <a:r>
              <a:rPr lang="nl-NL" sz="2400" dirty="0"/>
              <a:t>Welke werkzaamheden ga je uitvoeren tijdens je stage? </a:t>
            </a:r>
          </a:p>
          <a:p>
            <a:r>
              <a:rPr lang="nl-NL" sz="2400" dirty="0"/>
              <a:t>Welke ondernemerscompetentie horen daarbij?</a:t>
            </a:r>
          </a:p>
          <a:p>
            <a:r>
              <a:rPr lang="nl-NL" sz="2400" dirty="0"/>
              <a:t>Aan welke ondernemerscompetenties heb je jezelf voorgenomen om aan te werken?(zie LA1)</a:t>
            </a:r>
          </a:p>
          <a:p>
            <a:r>
              <a:rPr lang="nl-NL" sz="2400" dirty="0"/>
              <a:t>Welke activiteiten/werkzaamheden zou je kunnen fotograferen die aansluiten bij de ondernemerscompetenties? Kies er minimaal 4.</a:t>
            </a:r>
          </a:p>
          <a:p>
            <a:r>
              <a:rPr lang="nl-NL" sz="2400" dirty="0"/>
              <a:t>Wie ga je vragen om foto’s te maken?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85190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134">
            <a:extLst>
              <a:ext uri="{FF2B5EF4-FFF2-40B4-BE49-F238E27FC236}">
                <a16:creationId xmlns:a16="http://schemas.microsoft.com/office/drawing/2014/main" id="{D036D0D5-3AA0-47FD-A83C-7A06CA2EE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9" name="Rectangle 136">
            <a:extLst>
              <a:ext uri="{FF2B5EF4-FFF2-40B4-BE49-F238E27FC236}">
                <a16:creationId xmlns:a16="http://schemas.microsoft.com/office/drawing/2014/main" id="{C863635B-6532-470F-BD5C-CF4DB5FDE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3D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0" name="Rectangle 138">
            <a:extLst>
              <a:ext uri="{FF2B5EF4-FFF2-40B4-BE49-F238E27FC236}">
                <a16:creationId xmlns:a16="http://schemas.microsoft.com/office/drawing/2014/main" id="{15FB804C-3CFB-42D1-A7D2-AC6F382D0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22A56FF0-72C9-4F01-8EBB-EEA8D0129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Good Luck kaart botanisch met klavertjes vier | Kaartje2go">
            <a:extLst>
              <a:ext uri="{FF2B5EF4-FFF2-40B4-BE49-F238E27FC236}">
                <a16:creationId xmlns:a16="http://schemas.microsoft.com/office/drawing/2014/main" id="{03070A6C-BB34-475F-BF6E-B2C8ECDAF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93597" y="1123527"/>
            <a:ext cx="4604800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22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 dirty="0"/>
              <a:t>Voor vandaag:</a:t>
            </a:r>
          </a:p>
        </p:txBody>
      </p:sp>
      <p:graphicFrame>
        <p:nvGraphicFramePr>
          <p:cNvPr id="25" name="Tijdelijke aanduiding voor inhoud 2">
            <a:extLst>
              <a:ext uri="{FF2B5EF4-FFF2-40B4-BE49-F238E27FC236}">
                <a16:creationId xmlns:a16="http://schemas.microsoft.com/office/drawing/2014/main" id="{BE2EC001-5D16-43A0-88DD-73AA326A8F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047038"/>
              </p:ext>
            </p:extLst>
          </p:nvPr>
        </p:nvGraphicFramePr>
        <p:xfrm>
          <a:off x="1176337" y="1692355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010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0">
            <a:extLst>
              <a:ext uri="{FF2B5EF4-FFF2-40B4-BE49-F238E27FC236}">
                <a16:creationId xmlns:a16="http://schemas.microsoft.com/office/drawing/2014/main" id="{809C0BCD-BEE9-423F-A51C-BCCD8E5E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998D094-42B2-42BA-AA14-E8FBE073A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65D64B-59F4-4BDC-B833-A17EF1E04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8677094E-F0FE-4EC2-9511-5A411A2E1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210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E0E1ADA3-256B-436F-BB84-15BF272B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9378" y="246887"/>
            <a:ext cx="5861321" cy="6377939"/>
          </a:xfrm>
          <a:prstGeom prst="rect">
            <a:avLst/>
          </a:prstGeom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DDC7D3D-A4F6-4638-B02B-2DBB6C11F5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36924" y="4220801"/>
            <a:ext cx="421593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C091E65-5627-4CC0-82AA-74A3C89D7C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DAD4E2A-EABB-4265-9261-95FA8DA3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6924" y="857675"/>
            <a:ext cx="4566230" cy="34377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7200" b="1" cap="all">
                <a:solidFill>
                  <a:srgbClr val="FFFFFF"/>
                </a:solidFill>
              </a:rPr>
              <a:t>Check in</a:t>
            </a:r>
          </a:p>
        </p:txBody>
      </p:sp>
      <p:pic>
        <p:nvPicPr>
          <p:cNvPr id="16" name="Afbeelding 15" descr="Afbeelding met tekst, buiten, verschillend, zoogdier&#10;&#10;Automatisch gegenereerde beschrijving">
            <a:extLst>
              <a:ext uri="{FF2B5EF4-FFF2-40B4-BE49-F238E27FC236}">
                <a16:creationId xmlns:a16="http://schemas.microsoft.com/office/drawing/2014/main" id="{E10902EF-5763-42DA-A126-48A28FA515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" b="7114"/>
          <a:stretch/>
        </p:blipFill>
        <p:spPr>
          <a:xfrm>
            <a:off x="872064" y="857675"/>
            <a:ext cx="4593715" cy="514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933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Weekopstart</a:t>
            </a:r>
            <a:r>
              <a:rPr lang="nl-NL" dirty="0"/>
              <a:t> - Rooster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Maandag om 10:00 uur beginnen – tot 13:45 uur</a:t>
            </a:r>
          </a:p>
          <a:p>
            <a:r>
              <a:rPr lang="nl-NL" dirty="0"/>
              <a:t>Dinsdag om 09:00 uur beginnen – tot 12:15 uur</a:t>
            </a:r>
          </a:p>
          <a:p>
            <a:r>
              <a:rPr lang="nl-NL" dirty="0"/>
              <a:t>Donderdag om 09:00 uur beginnen – tot 12:15 uur</a:t>
            </a:r>
          </a:p>
          <a:p>
            <a:endParaRPr lang="nl-NL" dirty="0"/>
          </a:p>
          <a:p>
            <a:r>
              <a:rPr lang="nl-NL" u="sng" dirty="0"/>
              <a:t>Deze week deadline LA1 (12-02)</a:t>
            </a:r>
          </a:p>
          <a:p>
            <a:endParaRPr lang="nl-NL" dirty="0"/>
          </a:p>
          <a:p>
            <a:r>
              <a:rPr lang="nl-NL" dirty="0"/>
              <a:t>Dit betekent dus op woensdag en vrijdag vrij </a:t>
            </a:r>
            <a:r>
              <a:rPr lang="nl-NL" dirty="0">
                <a:sym typeface="Wingdings" panose="05000000000000000000" pitchFamily="2" charset="2"/>
              </a:rPr>
              <a:t></a:t>
            </a:r>
          </a:p>
          <a:p>
            <a:r>
              <a:rPr lang="nl-NL" dirty="0">
                <a:sym typeface="Wingdings" panose="05000000000000000000" pitchFamily="2" charset="2"/>
              </a:rPr>
              <a:t>Wil je op school komen werken? Vraag dit even aan je coach.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b="1" dirty="0">
                <a:sym typeface="Wingdings" panose="05000000000000000000" pitchFamily="2" charset="2"/>
              </a:rPr>
              <a:t>Na de vakantie begin je op </a:t>
            </a:r>
            <a:r>
              <a:rPr lang="nl-NL" b="1" u="sng" dirty="0">
                <a:sym typeface="Wingdings" panose="05000000000000000000" pitchFamily="2" charset="2"/>
              </a:rPr>
              <a:t>maandag</a:t>
            </a:r>
            <a:r>
              <a:rPr lang="nl-NL" b="1" dirty="0">
                <a:sym typeface="Wingdings" panose="05000000000000000000" pitchFamily="2" charset="2"/>
              </a:rPr>
              <a:t> met je stage</a:t>
            </a:r>
            <a:endParaRPr lang="nl-NL" b="1" dirty="0"/>
          </a:p>
        </p:txBody>
      </p:sp>
      <p:pic>
        <p:nvPicPr>
          <p:cNvPr id="2050" name="Picture 2" descr="Release party: Cross dressing – USC Leiden">
            <a:extLst>
              <a:ext uri="{FF2B5EF4-FFF2-40B4-BE49-F238E27FC236}">
                <a16:creationId xmlns:a16="http://schemas.microsoft.com/office/drawing/2014/main" id="{AB770D82-BE7D-4246-8A13-F41AB3775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088" y="5167926"/>
            <a:ext cx="1896866" cy="126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192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7289" y="671919"/>
            <a:ext cx="5000122" cy="90794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</a:b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Inzicht krijgen in de opbouw en werkzaamheden van het bedrijf.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kent de ondernemerscompetenties.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kan de juiste ondernemerscompetenties aan je taken koppelen</a:t>
            </a:r>
            <a:r>
              <a:rPr kumimoji="0" lang="nl-NL" alt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87289" y="1619260"/>
            <a:ext cx="5000122" cy="2508379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Dit leerproduct is opgedeeld in 2 onderdelen.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1. Een beschrijving van je bedrijf met de volgende onderdelen: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 ondernemingsvorm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 producten/diensten die het bedrijf aanbiedt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Het ontstaan van het bedrijf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Een organogram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 functies in het bedrijf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2. Overzicht van jouw werkzaamheden. Je beschrijft 4 verschillende taken op je stage en daarbij de bijbehorende ondernemerscompetenties. Deze taken worden weergegeven d.m.v. minimaal 4 foto’s van jou als je aan het werk bent.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87289" y="4190122"/>
            <a:ext cx="5000123" cy="230832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 met je stagebegeleider in gesprek over de opdracht en onderzoek de organisatie van je stagebedrijf.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Beschrijf de verschillende onderdelen en voeg er eventueel afbeeldingen of schema’s aan toe.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Laat iemand foto’s maken terwijl jij aan het werk bent.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Kies bij elke foto minimaal één ondernemerscompetentie. Het kunnen er ook meerdere zijn.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Leg uit waarom deze ondernemerscompetentie bij je past.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Beschrijf welke onderdelen je binnen deze competentie al goed doet en waar je nog beter in wilt worden.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246787" y="702335"/>
            <a:ext cx="456177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Dit product maak je alleen.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46787" y="1659455"/>
            <a:ext cx="4578379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Les over ondernemersvormen 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Deadline product 15-03-2021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246787" y="2627460"/>
            <a:ext cx="4578380" cy="83189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Bronnen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Lijst met ondernemerscompetenties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Informatie van het stagebedrijf 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 cstate="print"/>
          <a:srcRect l="21805" r="10840"/>
          <a:stretch/>
        </p:blipFill>
        <p:spPr>
          <a:xfrm>
            <a:off x="1116134" y="706432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8257" y="1619260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36689" y="4190122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77401" y="706432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63455" y="2670241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8" cstate="print"/>
          <a:srcRect l="17050" t="33024" r="61669" b="30375"/>
          <a:stretch/>
        </p:blipFill>
        <p:spPr>
          <a:xfrm>
            <a:off x="6816124" y="1655917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06881" y="5449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2021_ST_2 Ken je werkplek en je eigen werk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6909822" y="5772306"/>
            <a:ext cx="5514598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1" charset="-128"/>
                <a:cs typeface="+mn-cs"/>
              </a:rPr>
              <a:t>Hoe ver ben jij ontwikkeld in de ondernemerscompetenties?</a:t>
            </a:r>
          </a:p>
        </p:txBody>
      </p:sp>
      <p:pic>
        <p:nvPicPr>
          <p:cNvPr id="23" name="Afbeelding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5167" y="4176530"/>
            <a:ext cx="2008831" cy="165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 dirty="0"/>
              <a:t>Management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6F5B275-64DA-4B86-97F0-DF3BF77B15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6923474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4534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Welke informatie kun je over jouw bedrijf zoeken?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62191"/>
            <a:ext cx="9872871" cy="4571143"/>
          </a:xfrm>
        </p:spPr>
        <p:txBody>
          <a:bodyPr>
            <a:normAutofit/>
          </a:bodyPr>
          <a:lstStyle/>
          <a:p>
            <a:pPr marL="2271400" lvl="8" indent="0" algn="just">
              <a:buNone/>
            </a:pPr>
            <a:r>
              <a:rPr lang="nl-NL" sz="2200" dirty="0"/>
              <a:t>                        </a:t>
            </a:r>
            <a:r>
              <a:rPr lang="nl-NL" sz="3200" b="1" u="sng" dirty="0"/>
              <a:t>Deskresearch</a:t>
            </a:r>
          </a:p>
          <a:p>
            <a:pPr marL="2271400" lvl="8" indent="0" algn="just">
              <a:buNone/>
            </a:pPr>
            <a:endParaRPr lang="nl-NL" sz="24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BF19BB3-684A-4D21-A130-22722EBB1C06}"/>
              </a:ext>
            </a:extLst>
          </p:cNvPr>
          <p:cNvSpPr txBox="1"/>
          <p:nvPr/>
        </p:nvSpPr>
        <p:spPr>
          <a:xfrm>
            <a:off x="791110" y="2521059"/>
            <a:ext cx="33801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accent1"/>
                </a:solidFill>
              </a:rPr>
              <a:t>Interne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accent1"/>
                </a:solidFill>
              </a:rPr>
              <a:t>Verkooptransacties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accent1"/>
                </a:solidFill>
              </a:rPr>
              <a:t>Klantenservice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accent1"/>
                </a:solidFill>
              </a:rPr>
              <a:t>Administratie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1E106D3-6578-4854-80E2-D1F296FB69C2}"/>
              </a:ext>
            </a:extLst>
          </p:cNvPr>
          <p:cNvSpPr txBox="1"/>
          <p:nvPr/>
        </p:nvSpPr>
        <p:spPr>
          <a:xfrm>
            <a:off x="7436777" y="2521059"/>
            <a:ext cx="41113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accent1"/>
                </a:solidFill>
              </a:rPr>
              <a:t>Externe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accent1"/>
                </a:solidFill>
              </a:rPr>
              <a:t>Centraal bureau voor de statistiek (CBS)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accent1"/>
                </a:solidFill>
              </a:rPr>
              <a:t>Kamer van Koophandel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accent1"/>
                </a:solidFill>
              </a:rPr>
              <a:t>Ondernemersplein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err="1">
                <a:solidFill>
                  <a:schemeClr val="accent1"/>
                </a:solidFill>
              </a:rPr>
              <a:t>Social</a:t>
            </a:r>
            <a:r>
              <a:rPr lang="nl-NL" sz="2800" dirty="0">
                <a:solidFill>
                  <a:schemeClr val="accent1"/>
                </a:solidFill>
              </a:rPr>
              <a:t> media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71A4F3E-B48C-4E76-9EB3-709F76FB6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6744" y="3714315"/>
            <a:ext cx="725888" cy="48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9712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id="{79CBD3C9-4E66-426D-948E-7CF477810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B95FCF-AD96-482F-9FB8-CD95725E6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EEEC00-AD80-4734-BEE6-04CBDEC83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4206240"/>
            <a:ext cx="996696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6600" b="1" cap="all" dirty="0"/>
              <a:t>Website </a:t>
            </a:r>
            <a:r>
              <a:rPr lang="en-US" sz="6600" b="1" cap="all" dirty="0" err="1"/>
              <a:t>stagebedrijf</a:t>
            </a:r>
            <a:br>
              <a:rPr lang="en-US" sz="6600" b="1" cap="all" dirty="0"/>
            </a:br>
            <a:r>
              <a:rPr lang="en-US" sz="1800" b="1" cap="all" dirty="0"/>
              <a:t>www.[stagebedrijf].nl</a:t>
            </a:r>
            <a:endParaRPr lang="en-US" sz="6600" b="1" cap="all" dirty="0"/>
          </a:p>
        </p:txBody>
      </p:sp>
      <p:pic>
        <p:nvPicPr>
          <p:cNvPr id="5" name="Picture 2" descr="Afbeeldingsresultaat voor website">
            <a:extLst>
              <a:ext uri="{FF2B5EF4-FFF2-40B4-BE49-F238E27FC236}">
                <a16:creationId xmlns:a16="http://schemas.microsoft.com/office/drawing/2014/main" id="{2DF0141F-E42A-4E26-9822-807F599B94B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16522" y="741172"/>
            <a:ext cx="6158955" cy="327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318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70">
            <a:extLst>
              <a:ext uri="{FF2B5EF4-FFF2-40B4-BE49-F238E27FC236}">
                <a16:creationId xmlns:a16="http://schemas.microsoft.com/office/drawing/2014/main" id="{79CBD3C9-4E66-426D-948E-7CF477810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4" name="Rectangle 72">
            <a:extLst>
              <a:ext uri="{FF2B5EF4-FFF2-40B4-BE49-F238E27FC236}">
                <a16:creationId xmlns:a16="http://schemas.microsoft.com/office/drawing/2014/main" id="{DDB95FCF-AD96-482F-9FB8-CD95725E6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85" name="Straight Connector 74">
            <a:extLst>
              <a:ext uri="{FF2B5EF4-FFF2-40B4-BE49-F238E27FC236}">
                <a16:creationId xmlns:a16="http://schemas.microsoft.com/office/drawing/2014/main" id="{64EEEC00-AD80-4734-BEE6-04CBDEC83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6" name="Rectangle 76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Rectangle 78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88" name="Straight Connector 80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4206240"/>
            <a:ext cx="996696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4600" b="1" cap="all" dirty="0"/>
              <a:t>Kamer van </a:t>
            </a:r>
            <a:r>
              <a:rPr lang="en-US" sz="4600" b="1" cap="all" dirty="0" err="1"/>
              <a:t>koophandel</a:t>
            </a:r>
            <a:br>
              <a:rPr lang="en-US" sz="4600" b="1" cap="all" dirty="0"/>
            </a:br>
            <a:r>
              <a:rPr lang="en-US" sz="4600" b="1" cap="all" dirty="0"/>
              <a:t>www.kvk.nl</a:t>
            </a:r>
          </a:p>
        </p:txBody>
      </p:sp>
      <p:pic>
        <p:nvPicPr>
          <p:cNvPr id="3074" name="Picture 2" descr="Kamer van Koophandel | Startersdagen.com &amp; Ondernemersdagen.com">
            <a:extLst>
              <a:ext uri="{FF2B5EF4-FFF2-40B4-BE49-F238E27FC236}">
                <a16:creationId xmlns:a16="http://schemas.microsoft.com/office/drawing/2014/main" id="{79A03FBE-B849-45CF-907D-FB6AF917CD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2285" y="741172"/>
            <a:ext cx="5247429" cy="327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884270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7DE6F1-65E5-4742-993C-166C160C650C}">
  <ds:schemaRefs>
    <ds:schemaRef ds:uri="34354c1b-6b8c-435b-ad50-990538c19557"/>
    <ds:schemaRef ds:uri="47a28104-336f-447d-946e-e305ac2bcd4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6614168-1363-41D5-B64A-FC595DA39B7D}">
  <ds:schemaRefs>
    <ds:schemaRef ds:uri="34354c1b-6b8c-435b-ad50-990538c19557"/>
    <ds:schemaRef ds:uri="47a28104-336f-447d-946e-e305ac2bcd4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828</Words>
  <Application>Microsoft Office PowerPoint</Application>
  <PresentationFormat>Breedbeeld</PresentationFormat>
  <Paragraphs>109</Paragraphs>
  <Slides>18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Corbel</vt:lpstr>
      <vt:lpstr>Poppins</vt:lpstr>
      <vt:lpstr>Wingdings</vt:lpstr>
      <vt:lpstr>Basis</vt:lpstr>
      <vt:lpstr>Kantoorthema</vt:lpstr>
      <vt:lpstr>Welkom! </vt:lpstr>
      <vt:lpstr>Voor vandaag:</vt:lpstr>
      <vt:lpstr>Check in</vt:lpstr>
      <vt:lpstr>Weekopstart - Rooster</vt:lpstr>
      <vt:lpstr>PowerPoint-presentatie</vt:lpstr>
      <vt:lpstr>Management </vt:lpstr>
      <vt:lpstr>Welke informatie kun je over jouw bedrijf zoeken?</vt:lpstr>
      <vt:lpstr>Website stagebedrijf www.[stagebedrijf].nl</vt:lpstr>
      <vt:lpstr>Kamer van koophandel www.kvk.nl</vt:lpstr>
      <vt:lpstr>Branche-organisatie https://ondernemersplein.kvk.nl/branche-informatie/  </vt:lpstr>
      <vt:lpstr>Stage bedrijf in het nieuws? https://news.google.nl/  </vt:lpstr>
      <vt:lpstr>Opdracht ‘ken je werkplek’</vt:lpstr>
      <vt:lpstr>Time for a break</vt:lpstr>
      <vt:lpstr>Rechtsvormen</vt:lpstr>
      <vt:lpstr>Wat is een rechtsvorm?</vt:lpstr>
      <vt:lpstr>Opdracht ‘ondernemingsvorm’ – uitvoeren hier of op stage </vt:lpstr>
      <vt:lpstr>Ter voorbereiding op je stage: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 </dc:title>
  <dc:creator>Valerie van den Berg</dc:creator>
  <cp:lastModifiedBy>Valerie van den Berg</cp:lastModifiedBy>
  <cp:revision>1</cp:revision>
  <dcterms:created xsi:type="dcterms:W3CDTF">2021-02-02T09:03:24Z</dcterms:created>
  <dcterms:modified xsi:type="dcterms:W3CDTF">2021-02-02T10:02:53Z</dcterms:modified>
</cp:coreProperties>
</file>