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CC3146-16F3-4EAA-9172-600A97D8A468}" v="10" dt="2021-01-31T20:20:32.1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5C69D99C-5858-43FE-B7FE-2961A8711047}"/>
    <pc:docChg chg="modSld">
      <pc:chgData name="Marieke Drabbe" userId="b9b1a049-6b87-453c-9d4e-1b3ea0ffd634" providerId="ADAL" clId="{5C69D99C-5858-43FE-B7FE-2961A8711047}" dt="2020-09-22T08:45:36.293" v="11" actId="20577"/>
      <pc:docMkLst>
        <pc:docMk/>
      </pc:docMkLst>
      <pc:sldChg chg="modSp mod">
        <pc:chgData name="Marieke Drabbe" userId="b9b1a049-6b87-453c-9d4e-1b3ea0ffd634" providerId="ADAL" clId="{5C69D99C-5858-43FE-B7FE-2961A8711047}" dt="2020-09-22T08:45:36.293" v="11" actId="20577"/>
        <pc:sldMkLst>
          <pc:docMk/>
          <pc:sldMk cId="3786441761" sldId="256"/>
        </pc:sldMkLst>
        <pc:spChg chg="mod">
          <ac:chgData name="Marieke Drabbe" userId="b9b1a049-6b87-453c-9d4e-1b3ea0ffd634" providerId="ADAL" clId="{5C69D99C-5858-43FE-B7FE-2961A8711047}" dt="2020-09-22T08:45:36.293" v="11" actId="20577"/>
          <ac:spMkLst>
            <pc:docMk/>
            <pc:sldMk cId="3786441761" sldId="256"/>
            <ac:spMk id="8" creationId="{00000000-0000-0000-0000-000000000000}"/>
          </ac:spMkLst>
        </pc:spChg>
        <pc:spChg chg="mod">
          <ac:chgData name="Marieke Drabbe" userId="b9b1a049-6b87-453c-9d4e-1b3ea0ffd634" providerId="ADAL" clId="{5C69D99C-5858-43FE-B7FE-2961A8711047}" dt="2020-09-22T08:44:58.806" v="3" actId="20577"/>
          <ac:spMkLst>
            <pc:docMk/>
            <pc:sldMk cId="3786441761" sldId="256"/>
            <ac:spMk id="16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D8217FC0-1E38-4EE7-8C17-540155D2CBC1}"/>
    <pc:docChg chg="modSld">
      <pc:chgData name="Marieke Drabbe" userId="b9b1a049-6b87-453c-9d4e-1b3ea0ffd634" providerId="ADAL" clId="{D8217FC0-1E38-4EE7-8C17-540155D2CBC1}" dt="2020-01-17T09:57:32.215" v="7" actId="20577"/>
      <pc:docMkLst>
        <pc:docMk/>
      </pc:docMkLst>
      <pc:sldChg chg="modSp">
        <pc:chgData name="Marieke Drabbe" userId="b9b1a049-6b87-453c-9d4e-1b3ea0ffd634" providerId="ADAL" clId="{D8217FC0-1E38-4EE7-8C17-540155D2CBC1}" dt="2020-01-17T09:57:32.215" v="7" actId="20577"/>
        <pc:sldMkLst>
          <pc:docMk/>
          <pc:sldMk cId="3786441761" sldId="256"/>
        </pc:sldMkLst>
        <pc:spChg chg="mod">
          <ac:chgData name="Marieke Drabbe" userId="b9b1a049-6b87-453c-9d4e-1b3ea0ffd634" providerId="ADAL" clId="{D8217FC0-1E38-4EE7-8C17-540155D2CBC1}" dt="2020-01-17T09:57:32.215" v="7" actId="20577"/>
          <ac:spMkLst>
            <pc:docMk/>
            <pc:sldMk cId="3786441761" sldId="256"/>
            <ac:spMk id="8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9E1EC08D-FD9E-4692-B8FE-8AEC4ABC9C56}"/>
    <pc:docChg chg="modSld">
      <pc:chgData name="Marieke Drabbe" userId="b9b1a049-6b87-453c-9d4e-1b3ea0ffd634" providerId="ADAL" clId="{9E1EC08D-FD9E-4692-B8FE-8AEC4ABC9C56}" dt="2020-01-17T09:56:25.706" v="15" actId="20577"/>
      <pc:docMkLst>
        <pc:docMk/>
      </pc:docMkLst>
      <pc:sldChg chg="modSp">
        <pc:chgData name="Marieke Drabbe" userId="b9b1a049-6b87-453c-9d4e-1b3ea0ffd634" providerId="ADAL" clId="{9E1EC08D-FD9E-4692-B8FE-8AEC4ABC9C56}" dt="2020-01-17T09:56:25.706" v="15" actId="20577"/>
        <pc:sldMkLst>
          <pc:docMk/>
          <pc:sldMk cId="3786441761" sldId="256"/>
        </pc:sldMkLst>
        <pc:spChg chg="mod">
          <ac:chgData name="Marieke Drabbe" userId="b9b1a049-6b87-453c-9d4e-1b3ea0ffd634" providerId="ADAL" clId="{9E1EC08D-FD9E-4692-B8FE-8AEC4ABC9C56}" dt="2020-01-17T09:56:25.706" v="15" actId="20577"/>
          <ac:spMkLst>
            <pc:docMk/>
            <pc:sldMk cId="3786441761" sldId="256"/>
            <ac:spMk id="8" creationId="{00000000-0000-0000-0000-000000000000}"/>
          </ac:spMkLst>
        </pc:spChg>
        <pc:spChg chg="mod">
          <ac:chgData name="Marieke Drabbe" userId="b9b1a049-6b87-453c-9d4e-1b3ea0ffd634" providerId="ADAL" clId="{9E1EC08D-FD9E-4692-B8FE-8AEC4ABC9C56}" dt="2020-01-17T09:56:03.147" v="3" actId="20577"/>
          <ac:spMkLst>
            <pc:docMk/>
            <pc:sldMk cId="3786441761" sldId="256"/>
            <ac:spMk id="16" creationId="{00000000-0000-0000-0000-000000000000}"/>
          </ac:spMkLst>
        </pc:spChg>
      </pc:sldChg>
    </pc:docChg>
  </pc:docChgLst>
  <pc:docChgLst>
    <pc:chgData name="Marieke" userId="b9b1a049-6b87-453c-9d4e-1b3ea0ffd634" providerId="ADAL" clId="{56CC3146-16F3-4EAA-9172-600A97D8A468}"/>
    <pc:docChg chg="undo custSel modSld">
      <pc:chgData name="Marieke" userId="b9b1a049-6b87-453c-9d4e-1b3ea0ffd634" providerId="ADAL" clId="{56CC3146-16F3-4EAA-9172-600A97D8A468}" dt="2021-01-31T20:20:57.751" v="62" actId="113"/>
      <pc:docMkLst>
        <pc:docMk/>
      </pc:docMkLst>
      <pc:sldChg chg="modSp mod">
        <pc:chgData name="Marieke" userId="b9b1a049-6b87-453c-9d4e-1b3ea0ffd634" providerId="ADAL" clId="{56CC3146-16F3-4EAA-9172-600A97D8A468}" dt="2021-01-31T20:20:57.751" v="62" actId="113"/>
        <pc:sldMkLst>
          <pc:docMk/>
          <pc:sldMk cId="3786441761" sldId="256"/>
        </pc:sldMkLst>
        <pc:spChg chg="mod">
          <ac:chgData name="Marieke" userId="b9b1a049-6b87-453c-9d4e-1b3ea0ffd634" providerId="ADAL" clId="{56CC3146-16F3-4EAA-9172-600A97D8A468}" dt="2021-01-31T19:58:24.027" v="36" actId="14100"/>
          <ac:spMkLst>
            <pc:docMk/>
            <pc:sldMk cId="3786441761" sldId="256"/>
            <ac:spMk id="4" creationId="{00000000-0000-0000-0000-000000000000}"/>
          </ac:spMkLst>
        </pc:spChg>
        <pc:spChg chg="mod">
          <ac:chgData name="Marieke" userId="b9b1a049-6b87-453c-9d4e-1b3ea0ffd634" providerId="ADAL" clId="{56CC3146-16F3-4EAA-9172-600A97D8A468}" dt="2021-01-31T19:58:22.065" v="35" actId="14100"/>
          <ac:spMkLst>
            <pc:docMk/>
            <pc:sldMk cId="3786441761" sldId="256"/>
            <ac:spMk id="5" creationId="{00000000-0000-0000-0000-000000000000}"/>
          </ac:spMkLst>
        </pc:spChg>
        <pc:spChg chg="mod">
          <ac:chgData name="Marieke" userId="b9b1a049-6b87-453c-9d4e-1b3ea0ffd634" providerId="ADAL" clId="{56CC3146-16F3-4EAA-9172-600A97D8A468}" dt="2021-01-31T19:58:20.219" v="34" actId="14100"/>
          <ac:spMkLst>
            <pc:docMk/>
            <pc:sldMk cId="3786441761" sldId="256"/>
            <ac:spMk id="6" creationId="{00000000-0000-0000-0000-000000000000}"/>
          </ac:spMkLst>
        </pc:spChg>
        <pc:spChg chg="mod">
          <ac:chgData name="Marieke" userId="b9b1a049-6b87-453c-9d4e-1b3ea0ffd634" providerId="ADAL" clId="{56CC3146-16F3-4EAA-9172-600A97D8A468}" dt="2021-01-31T20:20:27.776" v="50" actId="1076"/>
          <ac:spMkLst>
            <pc:docMk/>
            <pc:sldMk cId="3786441761" sldId="256"/>
            <ac:spMk id="7" creationId="{00000000-0000-0000-0000-000000000000}"/>
          </ac:spMkLst>
        </pc:spChg>
        <pc:spChg chg="mod">
          <ac:chgData name="Marieke" userId="b9b1a049-6b87-453c-9d4e-1b3ea0ffd634" providerId="ADAL" clId="{56CC3146-16F3-4EAA-9172-600A97D8A468}" dt="2021-01-31T20:20:57.751" v="62" actId="113"/>
          <ac:spMkLst>
            <pc:docMk/>
            <pc:sldMk cId="3786441761" sldId="256"/>
            <ac:spMk id="8" creationId="{00000000-0000-0000-0000-000000000000}"/>
          </ac:spMkLst>
        </pc:spChg>
        <pc:spChg chg="mod">
          <ac:chgData name="Marieke" userId="b9b1a049-6b87-453c-9d4e-1b3ea0ffd634" providerId="ADAL" clId="{56CC3146-16F3-4EAA-9172-600A97D8A468}" dt="2021-01-31T20:20:32.157" v="52" actId="1076"/>
          <ac:spMkLst>
            <pc:docMk/>
            <pc:sldMk cId="3786441761" sldId="256"/>
            <ac:spMk id="9" creationId="{00000000-0000-0000-0000-000000000000}"/>
          </ac:spMkLst>
        </pc:spChg>
        <pc:spChg chg="mod">
          <ac:chgData name="Marieke" userId="b9b1a049-6b87-453c-9d4e-1b3ea0ffd634" providerId="ADAL" clId="{56CC3146-16F3-4EAA-9172-600A97D8A468}" dt="2021-01-31T19:58:38.911" v="37" actId="1076"/>
          <ac:spMkLst>
            <pc:docMk/>
            <pc:sldMk cId="3786441761" sldId="256"/>
            <ac:spMk id="16" creationId="{00000000-0000-0000-0000-000000000000}"/>
          </ac:spMkLst>
        </pc:spChg>
        <pc:spChg chg="mod">
          <ac:chgData name="Marieke" userId="b9b1a049-6b87-453c-9d4e-1b3ea0ffd634" providerId="ADAL" clId="{56CC3146-16F3-4EAA-9172-600A97D8A468}" dt="2021-01-31T20:20:49.405" v="60" actId="1076"/>
          <ac:spMkLst>
            <pc:docMk/>
            <pc:sldMk cId="3786441761" sldId="256"/>
            <ac:spMk id="22" creationId="{00000000-0000-0000-0000-000000000000}"/>
          </ac:spMkLst>
        </pc:spChg>
        <pc:picChg chg="mod">
          <ac:chgData name="Marieke" userId="b9b1a049-6b87-453c-9d4e-1b3ea0ffd634" providerId="ADAL" clId="{56CC3146-16F3-4EAA-9172-600A97D8A468}" dt="2021-01-31T19:58:53.582" v="43" actId="1076"/>
          <ac:picMkLst>
            <pc:docMk/>
            <pc:sldMk cId="3786441761" sldId="256"/>
            <ac:picMk id="11" creationId="{00000000-0000-0000-0000-000000000000}"/>
          </ac:picMkLst>
        </pc:picChg>
        <pc:picChg chg="mod">
          <ac:chgData name="Marieke" userId="b9b1a049-6b87-453c-9d4e-1b3ea0ffd634" providerId="ADAL" clId="{56CC3146-16F3-4EAA-9172-600A97D8A468}" dt="2021-01-31T20:20:37.046" v="54" actId="1076"/>
          <ac:picMkLst>
            <pc:docMk/>
            <pc:sldMk cId="3786441761" sldId="256"/>
            <ac:picMk id="14" creationId="{00000000-0000-0000-0000-000000000000}"/>
          </ac:picMkLst>
        </pc:picChg>
        <pc:picChg chg="mod">
          <ac:chgData name="Marieke" userId="b9b1a049-6b87-453c-9d4e-1b3ea0ffd634" providerId="ADAL" clId="{56CC3146-16F3-4EAA-9172-600A97D8A468}" dt="2021-01-31T20:20:34.231" v="53" actId="1076"/>
          <ac:picMkLst>
            <pc:docMk/>
            <pc:sldMk cId="3786441761" sldId="256"/>
            <ac:picMk id="15" creationId="{00000000-0000-0000-0000-000000000000}"/>
          </ac:picMkLst>
        </pc:picChg>
        <pc:picChg chg="mod">
          <ac:chgData name="Marieke" userId="b9b1a049-6b87-453c-9d4e-1b3ea0ffd634" providerId="ADAL" clId="{56CC3146-16F3-4EAA-9172-600A97D8A468}" dt="2021-01-31T20:20:50.871" v="61" actId="1076"/>
          <ac:picMkLst>
            <pc:docMk/>
            <pc:sldMk cId="3786441761" sldId="256"/>
            <ac:picMk id="23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8681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817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9244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7132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90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4197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1585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442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923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6952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3142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2679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/>
          <p:nvPr/>
        </p:nvSpPr>
        <p:spPr>
          <a:xfrm>
            <a:off x="-29231" y="0"/>
            <a:ext cx="977652" cy="6858000"/>
          </a:xfrm>
          <a:prstGeom prst="rect">
            <a:avLst/>
          </a:prstGeom>
          <a:solidFill>
            <a:srgbClr val="CCFF3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chthoek 17"/>
          <p:cNvSpPr/>
          <p:nvPr/>
        </p:nvSpPr>
        <p:spPr>
          <a:xfrm>
            <a:off x="-30585" y="6529225"/>
            <a:ext cx="12222585" cy="328775"/>
          </a:xfrm>
          <a:prstGeom prst="rect">
            <a:avLst/>
          </a:prstGeom>
          <a:solidFill>
            <a:srgbClr val="CCFF3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585" y="0"/>
            <a:ext cx="983794" cy="706432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87289" y="671919"/>
            <a:ext cx="5000122" cy="907941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Leerdoel </a:t>
            </a:r>
            <a:b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</a:br>
            <a:r>
              <a:rPr lang="nl-NL" altLang="nl-NL" sz="1300" dirty="0"/>
              <a:t>Inzicht krijgen in de opbouw en werkzaamheden van het bedrijf. </a:t>
            </a:r>
          </a:p>
          <a:p>
            <a:r>
              <a:rPr lang="nl-NL" altLang="nl-NL" sz="1300" dirty="0"/>
              <a:t>Je kent de ondernemerscompetenties. </a:t>
            </a:r>
          </a:p>
          <a:p>
            <a:r>
              <a:rPr lang="nl-NL" altLang="nl-NL" sz="1300" dirty="0"/>
              <a:t>Je kan de juiste ondernemerscompetenties aan je taken koppelen</a:t>
            </a:r>
            <a:r>
              <a:rPr lang="nl-NL" altLang="nl-NL" sz="1200" dirty="0"/>
              <a:t>.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87289" y="1619260"/>
            <a:ext cx="5000122" cy="2508379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Leerproduct</a:t>
            </a:r>
          </a:p>
          <a:p>
            <a:pPr lvl="0"/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Dit leerproduct is opgedeeld in 2 onderdelen. </a:t>
            </a:r>
          </a:p>
          <a:p>
            <a:pPr lvl="0"/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1. Een beschrijving van je bedrijf met de volgende onderdelen: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De ondernemingsvorm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De producten/diensten die het bedrijf aanbiedt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Het ontstaan van het bedrijf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Een organogram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De functies in het bedrijf </a:t>
            </a:r>
          </a:p>
          <a:p>
            <a:pPr lvl="0"/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2. Overzicht van jouw werkzaamheden. Je beschrijft 4 verschillende taken op je stage en daarbij de bijbehorende ondernemerscompetenties. Deze taken worden weergegeven d.m.v. minimaal 4 foto’s van jou als je aan het werk bent.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87289" y="4190122"/>
            <a:ext cx="5000123" cy="2308324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kumimoji="0" lang="nl-NL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Leerpad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    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                                                                              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300" dirty="0"/>
              <a:t>Ga met je stagebegeleider in gesprek over de opdracht en onderzoek de organisatie van je stagebedrijf.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300" dirty="0"/>
              <a:t>Beschrijf de verschillende onderdelen en voeg er eventueel afbeeldingen of schema’s aan toe.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300" dirty="0"/>
              <a:t>Laat iemand foto’s maken terwijl jij aan het werk bent.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300" dirty="0"/>
              <a:t>Kies bij elke foto minimaal één ondernemerscompetentie. Het kunnen er ook meerdere zijn.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300" dirty="0"/>
              <a:t>Leg uit waarom deze ondernemerscompetentie bij je past.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300" dirty="0"/>
              <a:t>Beschrijf welke onderdelen je binnen deze competentie al goed doet en waar je nog beter in wilt worden.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246787" y="702335"/>
            <a:ext cx="4561776" cy="70788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Samenwerken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	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		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Dit</a:t>
            </a:r>
            <a:r>
              <a:rPr kumimoji="0" lang="nl-NL" sz="13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product maak je alleen. 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300" dirty="0">
                <a:ea typeface="Calibri" pitchFamily="34" charset="0"/>
                <a:cs typeface="Arial" panose="020B0604020202020204" pitchFamily="34" charset="0"/>
              </a:rPr>
              <a:t>Lever je product in via Teams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246787" y="1659455"/>
            <a:ext cx="4578379" cy="70788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Bijeenkomsten en tijd </a:t>
            </a:r>
          </a:p>
          <a:p>
            <a:pPr marL="171450" lvl="0" indent="-171450" eaLnBrk="0" hangingPunct="0">
              <a:buFont typeface="Arial" pitchFamily="34" charset="0"/>
              <a:buChar char="•"/>
              <a:defRPr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Les over ondernemersvormen  </a:t>
            </a:r>
          </a:p>
          <a:p>
            <a:pPr marL="171450" lvl="0" indent="-171450" eaLnBrk="0" hangingPunct="0">
              <a:buFont typeface="Arial" pitchFamily="34" charset="0"/>
              <a:buChar char="•"/>
              <a:defRPr/>
            </a:pPr>
            <a:r>
              <a:rPr lang="nl-NL" sz="1300" b="1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Deadline product 15-03-2021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246787" y="2627460"/>
            <a:ext cx="4578380" cy="831894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Bronnen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nl-NL" altLang="nl-NL" sz="1300" dirty="0"/>
              <a:t> Lijst met ondernemerscompetenties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nl-NL" altLang="nl-NL" sz="1300" dirty="0"/>
              <a:t> Informatie van het stagebedrijf </a:t>
            </a: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 cstate="print"/>
          <a:srcRect l="21805" r="10840"/>
          <a:stretch/>
        </p:blipFill>
        <p:spPr>
          <a:xfrm>
            <a:off x="1116134" y="706432"/>
            <a:ext cx="411303" cy="56669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58257" y="1619260"/>
            <a:ext cx="337318" cy="41164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36689" y="4190122"/>
            <a:ext cx="370192" cy="57875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77401" y="706432"/>
            <a:ext cx="464842" cy="316938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63455" y="2670241"/>
            <a:ext cx="330670" cy="321355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8" cstate="print"/>
          <a:srcRect l="17050" t="33024" r="61669" b="30375"/>
          <a:stretch/>
        </p:blipFill>
        <p:spPr>
          <a:xfrm>
            <a:off x="6816124" y="1655917"/>
            <a:ext cx="312627" cy="302293"/>
          </a:xfrm>
          <a:prstGeom prst="rect">
            <a:avLst/>
          </a:prstGeom>
        </p:spPr>
      </p:pic>
      <p:sp>
        <p:nvSpPr>
          <p:cNvPr id="16" name="Rechthoek 1"/>
          <p:cNvSpPr>
            <a:spLocks noChangeArrowheads="1"/>
          </p:cNvSpPr>
          <p:nvPr/>
        </p:nvSpPr>
        <p:spPr bwMode="auto">
          <a:xfrm>
            <a:off x="1506881" y="54498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nl-NL" sz="2800" dirty="0">
                <a:latin typeface="Calibri" pitchFamily="34" charset="0"/>
              </a:rPr>
              <a:t>2021_ST_2 Ken je werkplek en je eigen werk</a:t>
            </a:r>
          </a:p>
        </p:txBody>
      </p:sp>
      <p:sp>
        <p:nvSpPr>
          <p:cNvPr id="22" name="Text Box 26"/>
          <p:cNvSpPr txBox="1">
            <a:spLocks noChangeArrowheads="1"/>
          </p:cNvSpPr>
          <p:nvPr/>
        </p:nvSpPr>
        <p:spPr bwMode="auto">
          <a:xfrm>
            <a:off x="6909822" y="5772306"/>
            <a:ext cx="5514598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nl-NL" sz="1600" b="1" i="1" dirty="0">
                <a:ea typeface="ＭＳ Ｐゴシック" pitchFamily="1" charset="-128"/>
              </a:rPr>
              <a:t>Hoe ver ben jij ontwikkeld in de ondernemerscompetenties?</a:t>
            </a:r>
          </a:p>
        </p:txBody>
      </p:sp>
      <p:pic>
        <p:nvPicPr>
          <p:cNvPr id="23" name="Afbeelding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65167" y="4176530"/>
            <a:ext cx="2008831" cy="1657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4176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22E4014-4460-4F5E-8B78-50BD5E11B7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CDD0381-5788-4134-8021-222D48250E1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96470B9-0AA4-42E4-BC58-2EA21680CBA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256</Words>
  <Application>Microsoft Office PowerPoint</Application>
  <PresentationFormat>Breedbeeld</PresentationFormat>
  <Paragraphs>30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Drabbe</dc:creator>
  <cp:lastModifiedBy>Marieke</cp:lastModifiedBy>
  <cp:revision>9</cp:revision>
  <dcterms:created xsi:type="dcterms:W3CDTF">2017-12-05T09:58:56Z</dcterms:created>
  <dcterms:modified xsi:type="dcterms:W3CDTF">2021-01-31T20:20:59Z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