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387305-792F-446A-BC66-26C390BABC4C}" v="8" dt="2021-01-31T20:19:48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49000FE6-7BD2-4B41-A8F9-C9380922F643}"/>
    <pc:docChg chg="modSld">
      <pc:chgData name="Marieke Drabbe" userId="b9b1a049-6b87-453c-9d4e-1b3ea0ffd634" providerId="ADAL" clId="{49000FE6-7BD2-4B41-A8F9-C9380922F643}" dt="2020-09-22T08:44:38.874" v="15" actId="20577"/>
      <pc:docMkLst>
        <pc:docMk/>
      </pc:docMkLst>
      <pc:sldChg chg="modSp mod">
        <pc:chgData name="Marieke Drabbe" userId="b9b1a049-6b87-453c-9d4e-1b3ea0ffd634" providerId="ADAL" clId="{49000FE6-7BD2-4B41-A8F9-C9380922F643}" dt="2020-09-22T08:44:38.874" v="15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49000FE6-7BD2-4B41-A8F9-C9380922F643}" dt="2020-09-22T08:44:38.874" v="15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49000FE6-7BD2-4B41-A8F9-C9380922F643}" dt="2020-09-22T08:43:24.052" v="3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Marieke" userId="b9b1a049-6b87-453c-9d4e-1b3ea0ffd634" providerId="ADAL" clId="{7F387305-792F-446A-BC66-26C390BABC4C}"/>
    <pc:docChg chg="modSld">
      <pc:chgData name="Marieke" userId="b9b1a049-6b87-453c-9d4e-1b3ea0ffd634" providerId="ADAL" clId="{7F387305-792F-446A-BC66-26C390BABC4C}" dt="2021-01-31T20:19:54.678" v="68" actId="1076"/>
      <pc:docMkLst>
        <pc:docMk/>
      </pc:docMkLst>
      <pc:sldChg chg="modSp mod">
        <pc:chgData name="Marieke" userId="b9b1a049-6b87-453c-9d4e-1b3ea0ffd634" providerId="ADAL" clId="{7F387305-792F-446A-BC66-26C390BABC4C}" dt="2021-01-31T20:19:54.678" v="68" actId="1076"/>
        <pc:sldMkLst>
          <pc:docMk/>
          <pc:sldMk cId="3786441761" sldId="256"/>
        </pc:sldMkLst>
        <pc:spChg chg="mod">
          <ac:chgData name="Marieke" userId="b9b1a049-6b87-453c-9d4e-1b3ea0ffd634" providerId="ADAL" clId="{7F387305-792F-446A-BC66-26C390BABC4C}" dt="2021-01-31T19:55:34.135" v="35" actId="255"/>
          <ac:spMkLst>
            <pc:docMk/>
            <pc:sldMk cId="3786441761" sldId="256"/>
            <ac:spMk id="4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19:55:38.507" v="36" actId="255"/>
          <ac:spMkLst>
            <pc:docMk/>
            <pc:sldMk cId="3786441761" sldId="256"/>
            <ac:spMk id="5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19:55:43.895" v="37" actId="255"/>
          <ac:spMkLst>
            <pc:docMk/>
            <pc:sldMk cId="3786441761" sldId="256"/>
            <ac:spMk id="6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20:19:45.074" v="63" actId="1076"/>
          <ac:spMkLst>
            <pc:docMk/>
            <pc:sldMk cId="3786441761" sldId="256"/>
            <ac:spMk id="7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20:19:46.538" v="64" actId="1076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20:19:48.287" v="65" actId="1076"/>
          <ac:spMkLst>
            <pc:docMk/>
            <pc:sldMk cId="3786441761" sldId="256"/>
            <ac:spMk id="9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19:59:19.916" v="61" actId="20577"/>
          <ac:spMkLst>
            <pc:docMk/>
            <pc:sldMk cId="3786441761" sldId="256"/>
            <ac:spMk id="16" creationId="{00000000-0000-0000-0000-000000000000}"/>
          </ac:spMkLst>
        </pc:spChg>
        <pc:spChg chg="mod">
          <ac:chgData name="Marieke" userId="b9b1a049-6b87-453c-9d4e-1b3ea0ffd634" providerId="ADAL" clId="{7F387305-792F-446A-BC66-26C390BABC4C}" dt="2021-01-31T19:56:24.318" v="49" actId="1076"/>
          <ac:spMkLst>
            <pc:docMk/>
            <pc:sldMk cId="3786441761" sldId="256"/>
            <ac:spMk id="20" creationId="{00000000-0000-0000-0000-000000000000}"/>
          </ac:spMkLst>
        </pc:spChg>
        <pc:picChg chg="mod">
          <ac:chgData name="Marieke" userId="b9b1a049-6b87-453c-9d4e-1b3ea0ffd634" providerId="ADAL" clId="{7F387305-792F-446A-BC66-26C390BABC4C}" dt="2021-01-31T20:19:51.975" v="67" actId="1076"/>
          <ac:picMkLst>
            <pc:docMk/>
            <pc:sldMk cId="3786441761" sldId="256"/>
            <ac:picMk id="14" creationId="{00000000-0000-0000-0000-000000000000}"/>
          </ac:picMkLst>
        </pc:picChg>
        <pc:picChg chg="mod">
          <ac:chgData name="Marieke" userId="b9b1a049-6b87-453c-9d4e-1b3ea0ffd634" providerId="ADAL" clId="{7F387305-792F-446A-BC66-26C390BABC4C}" dt="2021-01-31T20:19:54.678" v="68" actId="1076"/>
          <ac:picMkLst>
            <pc:docMk/>
            <pc:sldMk cId="3786441761" sldId="256"/>
            <ac:picMk id="15" creationId="{00000000-0000-0000-0000-000000000000}"/>
          </ac:picMkLst>
        </pc:picChg>
        <pc:picChg chg="mod">
          <ac:chgData name="Marieke" userId="b9b1a049-6b87-453c-9d4e-1b3ea0ffd634" providerId="ADAL" clId="{7F387305-792F-446A-BC66-26C390BABC4C}" dt="2021-01-31T20:19:49.646" v="66" actId="1076"/>
          <ac:picMkLst>
            <pc:docMk/>
            <pc:sldMk cId="3786441761" sldId="256"/>
            <ac:picMk id="21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F550B881-51A5-457C-860C-EEA01DAE7BBA}"/>
    <pc:docChg chg="modSld">
      <pc:chgData name="Marieke Drabbe" userId="b9b1a049-6b87-453c-9d4e-1b3ea0ffd634" providerId="ADAL" clId="{F550B881-51A5-457C-860C-EEA01DAE7BBA}" dt="2020-01-17T09:55:31.777" v="15" actId="20577"/>
      <pc:docMkLst>
        <pc:docMk/>
      </pc:docMkLst>
      <pc:sldChg chg="modSp">
        <pc:chgData name="Marieke Drabbe" userId="b9b1a049-6b87-453c-9d4e-1b3ea0ffd634" providerId="ADAL" clId="{F550B881-51A5-457C-860C-EEA01DAE7BBA}" dt="2020-01-17T09:55:31.777" v="15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F550B881-51A5-457C-860C-EEA01DAE7BBA}" dt="2020-01-17T09:55:26.808" v="11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F550B881-51A5-457C-860C-EEA01DAE7BBA}" dt="2020-01-17T09:55:31.777" v="15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Valerie van den Berg" userId="b7f64057-db8e-423a-b2b5-100c21bc0b3b" providerId="ADAL" clId="{4232895A-9C54-40E5-A2C5-FC4A90FE2B4E}"/>
    <pc:docChg chg="modSld">
      <pc:chgData name="Valerie van den Berg" userId="b7f64057-db8e-423a-b2b5-100c21bc0b3b" providerId="ADAL" clId="{4232895A-9C54-40E5-A2C5-FC4A90FE2B4E}" dt="2021-01-25T15:08:06.081" v="4" actId="20577"/>
      <pc:docMkLst>
        <pc:docMk/>
      </pc:docMkLst>
      <pc:sldChg chg="modSp mod">
        <pc:chgData name="Valerie van den Berg" userId="b7f64057-db8e-423a-b2b5-100c21bc0b3b" providerId="ADAL" clId="{4232895A-9C54-40E5-A2C5-FC4A90FE2B4E}" dt="2021-01-25T15:08:06.081" v="4" actId="20577"/>
        <pc:sldMkLst>
          <pc:docMk/>
          <pc:sldMk cId="3786441761" sldId="256"/>
        </pc:sldMkLst>
        <pc:spChg chg="mod">
          <ac:chgData name="Valerie van den Berg" userId="b7f64057-db8e-423a-b2b5-100c21bc0b3b" providerId="ADAL" clId="{4232895A-9C54-40E5-A2C5-FC4A90FE2B4E}" dt="2021-01-25T15:08:06.081" v="4" actId="20577"/>
          <ac:spMkLst>
            <pc:docMk/>
            <pc:sldMk cId="3786441761" sldId="256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managementmodellensite.nl/doelen-smart-formuleren-uitgebreide-toelichting/#.WiZyJEriZPY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91" y="814482"/>
            <a:ext cx="4449163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300" dirty="0"/>
              <a:t>Leerdoelen opstellen voor jezelf. </a:t>
            </a:r>
          </a:p>
          <a:p>
            <a:r>
              <a:rPr lang="nl-NL" altLang="nl-NL" sz="1300" dirty="0"/>
              <a:t>SMART methode toepassen. </a:t>
            </a:r>
          </a:p>
          <a:p>
            <a:r>
              <a:rPr lang="nl-NL" altLang="nl-NL" sz="1300" dirty="0"/>
              <a:t>Ondernemerscompetenties kennen.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6399" y="1848841"/>
            <a:ext cx="4440055" cy="110799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Leerproduct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</a:t>
            </a: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4 persoonlijke leerdoelen SMART uitgewerkt: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Twee leerdoelen zijn gericht op de competenties.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Twee leerdoelen zijn gericht op het functioneren binnen het bedrijf.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91156" y="3130870"/>
            <a:ext cx="4445298" cy="287771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Bekijk de ondernemerscompetenties en ga na in welke je al goed bent en in welke je jezelf nog wilt ontwikkelen.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Zoek uit welke werkzaamheden je in het bedrijf kunt verrichten en waar je meer over zou willen leren.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Zoek op waar SMART doelen voor staan en hoe je een SMART doel opstelt.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Formuleer 2 leerdoelen die gaan over het ontwikkelen van de ondernemerscompetenties.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Formuleer 2 leerdoelen die gericht zijn op je werkzaamheden binnen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Schrijf bij elk leerdoel een klein stappenplan hoe je je leerdoel gaat bereiken met acties die je kan ondernemen. </a:t>
            </a:r>
            <a:r>
              <a: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endParaRPr kumimoji="0" lang="nl-NL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itchFamily="34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728041" y="826686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28041" y="1871089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lvl="0" indent="-171450">
              <a:buFont typeface="Arial" pitchFamily="34" charset="0"/>
              <a:buChar char="•"/>
              <a:defRPr/>
            </a:pPr>
            <a:r>
              <a:rPr lang="nl-NL" sz="1300" kern="0" dirty="0" err="1">
                <a:solidFill>
                  <a:prstClr val="black"/>
                </a:solidFill>
                <a:ea typeface="Calibri" pitchFamily="34" charset="0"/>
                <a:cs typeface="Arial" charset="0"/>
              </a:rPr>
              <a:t>Coachles</a:t>
            </a: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leerdoelen stellen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b="1" kern="0">
                <a:solidFill>
                  <a:prstClr val="black"/>
                </a:solidFill>
                <a:ea typeface="Calibri" pitchFamily="34" charset="0"/>
                <a:cs typeface="Arial" charset="0"/>
              </a:rPr>
              <a:t>Deadline product 12-02-2021</a:t>
            </a:r>
            <a:endParaRPr lang="nl-NL" sz="1300" b="1" kern="0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28041" y="2956837"/>
            <a:ext cx="4774466" cy="125200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</a:t>
            </a:r>
            <a:r>
              <a:rPr lang="nl-NL" altLang="nl-NL" sz="1300" dirty="0"/>
              <a:t>Lijst met ondernemerscompetenties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Informatie van het stagebedrijf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>
                <a:hlinkClick r:id="rId3"/>
              </a:rPr>
              <a:t>https://managementmodellensite.nl/doelen-smart-formuleren-uitgebreide-toelichting/#.WiZyJEriZPY</a:t>
            </a:r>
            <a:endParaRPr lang="nl-NL" altLang="nl-NL" sz="130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 cstate="print"/>
          <a:srcRect l="21805" r="10840"/>
          <a:stretch/>
        </p:blipFill>
        <p:spPr>
          <a:xfrm>
            <a:off x="1078359" y="839039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3183" y="1971952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1063" y="31412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0482" y="826686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44654" y="2980544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330068" y="1875480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>
                <a:latin typeface="Calibri" pitchFamily="34" charset="0"/>
              </a:rPr>
              <a:t>2021_ST_1</a:t>
            </a:r>
            <a:r>
              <a:rPr lang="nl-NL" sz="2800" dirty="0">
                <a:latin typeface="Calibri" pitchFamily="34" charset="0"/>
              </a:rPr>
              <a:t>_Leerdoelen voor je stage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1181030" y="6139072"/>
            <a:ext cx="5419567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NL" sz="1400" b="1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1" charset="-128"/>
              </a:rPr>
              <a:t>Wat wil je leren? Wat ga je doen om dat te leren?</a:t>
            </a: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9123" y="4544454"/>
            <a:ext cx="4037831" cy="129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9F64E4-DDB9-475E-8012-9E1616B92F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ADEFA4A-6FD3-421A-BCD3-8C4993BB77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FB2FF07-7413-4945-A93E-18C2FE5C41A3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47a28104-336f-447d-946e-e305ac2bcd47"/>
    <ds:schemaRef ds:uri="34354c1b-6b8c-435b-ad50-990538c1955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211</Words>
  <Application>Microsoft Office PowerPoint</Application>
  <PresentationFormat>Breedbeeld</PresentationFormat>
  <Paragraphs>26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</cp:lastModifiedBy>
  <cp:revision>8</cp:revision>
  <dcterms:created xsi:type="dcterms:W3CDTF">2017-12-05T09:58:56Z</dcterms:created>
  <dcterms:modified xsi:type="dcterms:W3CDTF">2021-01-31T20:19:56Z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