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theme/theme4.xml" ContentType="application/vnd.openxmlformats-officedocument.theme+xml"/>
  <Override PartName="/ppt/charts/chart2.xml" ContentType="application/vnd.openxmlformats-officedocument.drawingml.char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theme/theme5.xml" ContentType="application/vnd.openxmlformats-officedocument.theme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theme/theme6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theme/theme7.xml" ContentType="application/vnd.openxmlformats-officedocument.theme+xml"/>
  <Override PartName="/ppt/theme/theme8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686" r:id="rId2"/>
    <p:sldMasterId id="2147483699" r:id="rId3"/>
    <p:sldMasterId id="2147483712" r:id="rId4"/>
    <p:sldMasterId id="2147483725" r:id="rId5"/>
    <p:sldMasterId id="2147483738" r:id="rId6"/>
    <p:sldMasterId id="2147483768" r:id="rId7"/>
  </p:sldMasterIdLst>
  <p:notesMasterIdLst>
    <p:notesMasterId r:id="rId28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4" r:id="rId15"/>
    <p:sldId id="265" r:id="rId16"/>
    <p:sldId id="267" r:id="rId17"/>
    <p:sldId id="273" r:id="rId18"/>
    <p:sldId id="269" r:id="rId19"/>
    <p:sldId id="268" r:id="rId20"/>
    <p:sldId id="270" r:id="rId21"/>
    <p:sldId id="271" r:id="rId22"/>
    <p:sldId id="272" r:id="rId23"/>
    <p:sldId id="277" r:id="rId24"/>
    <p:sldId id="276" r:id="rId25"/>
    <p:sldId id="274" r:id="rId26"/>
    <p:sldId id="275" r:id="rId27"/>
  </p:sldIdLst>
  <p:sldSz cx="9144000" cy="6858000" type="screen4x3"/>
  <p:notesSz cx="6858000" cy="9144000"/>
  <p:defaultTextStyle>
    <a:defPPr>
      <a:defRPr lang="bg-BG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77190" autoAdjust="0"/>
  </p:normalViewPr>
  <p:slideViewPr>
    <p:cSldViewPr>
      <p:cViewPr varScale="1">
        <p:scale>
          <a:sx n="56" d="100"/>
          <a:sy n="56" d="100"/>
        </p:scale>
        <p:origin x="1806" y="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slide" Target="slides/slide6.xml"/><Relationship Id="rId18" Type="http://schemas.openxmlformats.org/officeDocument/2006/relationships/slide" Target="slides/slide11.xml"/><Relationship Id="rId26" Type="http://schemas.openxmlformats.org/officeDocument/2006/relationships/slide" Target="slides/slide19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4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5.xml"/><Relationship Id="rId17" Type="http://schemas.openxmlformats.org/officeDocument/2006/relationships/slide" Target="slides/slide10.xml"/><Relationship Id="rId25" Type="http://schemas.openxmlformats.org/officeDocument/2006/relationships/slide" Target="slides/slide18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9.xml"/><Relationship Id="rId20" Type="http://schemas.openxmlformats.org/officeDocument/2006/relationships/slide" Target="slides/slide13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4.xml"/><Relationship Id="rId24" Type="http://schemas.openxmlformats.org/officeDocument/2006/relationships/slide" Target="slides/slide17.xml"/><Relationship Id="rId32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8.xml"/><Relationship Id="rId23" Type="http://schemas.openxmlformats.org/officeDocument/2006/relationships/slide" Target="slides/slide16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3.xml"/><Relationship Id="rId19" Type="http://schemas.openxmlformats.org/officeDocument/2006/relationships/slide" Target="slides/slide12.xml"/><Relationship Id="rId31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2.xml"/><Relationship Id="rId14" Type="http://schemas.openxmlformats.org/officeDocument/2006/relationships/slide" Target="slides/slide7.xml"/><Relationship Id="rId22" Type="http://schemas.openxmlformats.org/officeDocument/2006/relationships/slide" Target="slides/slide15.xml"/><Relationship Id="rId27" Type="http://schemas.openxmlformats.org/officeDocument/2006/relationships/slide" Target="slides/slide20.xml"/><Relationship Id="rId30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nl-NL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6.0628720479047563E-2"/>
          <c:y val="4.5556117843505446E-2"/>
          <c:w val="0.91652257425910988"/>
          <c:h val="0.70102898694789095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Blad1!$B$1</c:f>
              <c:strCache>
                <c:ptCount val="1"/>
                <c:pt idx="0">
                  <c:v>Reeks 1</c:v>
                </c:pt>
              </c:strCache>
            </c:strRef>
          </c:tx>
          <c:spPr>
            <a:effectLst>
              <a:outerShdw sx="1000" sy="1000" algn="tl" rotWithShape="0">
                <a:prstClr val="black"/>
              </a:outerShdw>
            </a:effectLst>
            <a:scene3d>
              <a:camera prst="orthographicFront"/>
              <a:lightRig rig="threePt" dir="t"/>
            </a:scene3d>
            <a:sp3d prstMaterial="metal"/>
          </c:spPr>
          <c:invertIfNegative val="0"/>
          <c:cat>
            <c:strRef>
              <c:f>Blad1!$A$2:$A$5</c:f>
              <c:strCache>
                <c:ptCount val="4"/>
                <c:pt idx="0">
                  <c:v>Categorie 1</c:v>
                </c:pt>
                <c:pt idx="1">
                  <c:v>Categorie 2</c:v>
                </c:pt>
                <c:pt idx="2">
                  <c:v>Categorie 3</c:v>
                </c:pt>
                <c:pt idx="3">
                  <c:v>Categorie 4</c:v>
                </c:pt>
              </c:strCache>
            </c:strRef>
          </c:cat>
          <c:val>
            <c:numRef>
              <c:f>Blad1!$B$2:$B$5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A03-42BF-95F6-412D6C4926CF}"/>
            </c:ext>
          </c:extLst>
        </c:ser>
        <c:ser>
          <c:idx val="1"/>
          <c:order val="1"/>
          <c:tx>
            <c:strRef>
              <c:f>Blad1!$C$1</c:f>
              <c:strCache>
                <c:ptCount val="1"/>
                <c:pt idx="0">
                  <c:v>Reeks 2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 prstMaterial="metal"/>
          </c:spPr>
          <c:invertIfNegative val="0"/>
          <c:cat>
            <c:strRef>
              <c:f>Blad1!$A$2:$A$5</c:f>
              <c:strCache>
                <c:ptCount val="4"/>
                <c:pt idx="0">
                  <c:v>Categorie 1</c:v>
                </c:pt>
                <c:pt idx="1">
                  <c:v>Categorie 2</c:v>
                </c:pt>
                <c:pt idx="2">
                  <c:v>Categorie 3</c:v>
                </c:pt>
                <c:pt idx="3">
                  <c:v>Categorie 4</c:v>
                </c:pt>
              </c:strCache>
            </c:strRef>
          </c:cat>
          <c:val>
            <c:numRef>
              <c:f>Blad1!$C$2:$C$5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4A03-42BF-95F6-412D6C4926CF}"/>
            </c:ext>
          </c:extLst>
        </c:ser>
        <c:ser>
          <c:idx val="2"/>
          <c:order val="2"/>
          <c:tx>
            <c:strRef>
              <c:f>Blad1!$D$1</c:f>
              <c:strCache>
                <c:ptCount val="1"/>
                <c:pt idx="0">
                  <c:v>Reeks 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scene3d>
              <a:camera prst="orthographicFront"/>
              <a:lightRig rig="threePt" dir="t"/>
            </a:scene3d>
            <a:sp3d/>
          </c:spPr>
          <c:invertIfNegative val="0"/>
          <c:dPt>
            <c:idx val="0"/>
            <c:invertIfNegative val="0"/>
            <c:bubble3D val="0"/>
            <c:spPr>
              <a:ln>
                <a:noFill/>
              </a:ln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03-4A03-42BF-95F6-412D6C4926CF}"/>
              </c:ext>
            </c:extLst>
          </c:dPt>
          <c:cat>
            <c:strRef>
              <c:f>Blad1!$A$2:$A$5</c:f>
              <c:strCache>
                <c:ptCount val="4"/>
                <c:pt idx="0">
                  <c:v>Categorie 1</c:v>
                </c:pt>
                <c:pt idx="1">
                  <c:v>Categorie 2</c:v>
                </c:pt>
                <c:pt idx="2">
                  <c:v>Categorie 3</c:v>
                </c:pt>
                <c:pt idx="3">
                  <c:v>Categorie 4</c:v>
                </c:pt>
              </c:strCache>
            </c:strRef>
          </c:cat>
          <c:val>
            <c:numRef>
              <c:f>Blad1!$D$2:$D$5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4A03-42BF-95F6-412D6C4926CF}"/>
            </c:ext>
          </c:extLst>
        </c:ser>
        <c:ser>
          <c:idx val="3"/>
          <c:order val="3"/>
          <c:tx>
            <c:strRef>
              <c:f>Blad1!$E$1</c:f>
              <c:strCache>
                <c:ptCount val="1"/>
                <c:pt idx="0">
                  <c:v>Reeks 4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/>
          </c:spPr>
          <c:invertIfNegative val="0"/>
          <c:cat>
            <c:strRef>
              <c:f>Blad1!$A$2:$A$5</c:f>
              <c:strCache>
                <c:ptCount val="4"/>
                <c:pt idx="0">
                  <c:v>Categorie 1</c:v>
                </c:pt>
                <c:pt idx="1">
                  <c:v>Categorie 2</c:v>
                </c:pt>
                <c:pt idx="2">
                  <c:v>Categorie 3</c:v>
                </c:pt>
                <c:pt idx="3">
                  <c:v>Categorie 4</c:v>
                </c:pt>
              </c:strCache>
            </c:strRef>
          </c:cat>
          <c:val>
            <c:numRef>
              <c:f>Blad1!$E$2:$E$5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2</c:v>
                </c:pt>
                <c:pt idx="3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4A03-42BF-95F6-412D6C4926CF}"/>
            </c:ext>
          </c:extLst>
        </c:ser>
        <c:ser>
          <c:idx val="4"/>
          <c:order val="4"/>
          <c:tx>
            <c:strRef>
              <c:f>Blad1!$F$1</c:f>
              <c:strCache>
                <c:ptCount val="1"/>
                <c:pt idx="0">
                  <c:v>Reeks 5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/>
          </c:spPr>
          <c:invertIfNegative val="0"/>
          <c:cat>
            <c:strRef>
              <c:f>Blad1!$A$2:$A$5</c:f>
              <c:strCache>
                <c:ptCount val="4"/>
                <c:pt idx="0">
                  <c:v>Categorie 1</c:v>
                </c:pt>
                <c:pt idx="1">
                  <c:v>Categorie 2</c:v>
                </c:pt>
                <c:pt idx="2">
                  <c:v>Categorie 3</c:v>
                </c:pt>
                <c:pt idx="3">
                  <c:v>Categorie 4</c:v>
                </c:pt>
              </c:strCache>
            </c:strRef>
          </c:cat>
          <c:val>
            <c:numRef>
              <c:f>Blad1!$F$2:$F$5</c:f>
              <c:numCache>
                <c:formatCode>General</c:formatCode>
                <c:ptCount val="4"/>
                <c:pt idx="0">
                  <c:v>3</c:v>
                </c:pt>
                <c:pt idx="1">
                  <c:v>3</c:v>
                </c:pt>
                <c:pt idx="2">
                  <c:v>3</c:v>
                </c:pt>
                <c:pt idx="3">
                  <c:v>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4A03-42BF-95F6-412D6C4926C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00"/>
        <c:axId val="123759232"/>
        <c:axId val="123777408"/>
      </c:barChart>
      <c:catAx>
        <c:axId val="123759232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spPr>
          <a:ln w="12700">
            <a:solidFill>
              <a:srgbClr val="D60096"/>
            </a:solidFill>
          </a:ln>
        </c:spPr>
        <c:crossAx val="123777408"/>
        <c:crosses val="autoZero"/>
        <c:auto val="1"/>
        <c:lblAlgn val="ctr"/>
        <c:lblOffset val="100"/>
        <c:noMultiLvlLbl val="0"/>
      </c:catAx>
      <c:valAx>
        <c:axId val="123777408"/>
        <c:scaling>
          <c:orientation val="minMax"/>
        </c:scaling>
        <c:delete val="0"/>
        <c:axPos val="l"/>
        <c:majorGridlines>
          <c:spPr>
            <a:ln w="12700">
              <a:solidFill>
                <a:srgbClr val="D60096"/>
              </a:solidFill>
              <a:prstDash val="dash"/>
            </a:ln>
          </c:spPr>
        </c:majorGridlines>
        <c:numFmt formatCode="General" sourceLinked="1"/>
        <c:majorTickMark val="out"/>
        <c:minorTickMark val="none"/>
        <c:tickLblPos val="nextTo"/>
        <c:crossAx val="123759232"/>
        <c:crosses val="autoZero"/>
        <c:crossBetween val="between"/>
      </c:valAx>
    </c:plotArea>
    <c:legend>
      <c:legendPos val="b"/>
      <c:layout>
        <c:manualLayout>
          <c:xMode val="edge"/>
          <c:yMode val="edge"/>
          <c:x val="3.2503714345715862E-2"/>
          <c:y val="0.92223181123993525"/>
          <c:w val="0.84987532858631676"/>
          <c:h val="7.3767997508421931E-2"/>
        </c:manualLayout>
      </c:layout>
      <c:overlay val="0"/>
      <c:txPr>
        <a:bodyPr/>
        <a:lstStyle/>
        <a:p>
          <a:pPr>
            <a:defRPr sz="1800" baseline="0"/>
          </a:pPr>
          <a:endParaRPr lang="nl-NL"/>
        </a:p>
      </c:txPr>
    </c:legend>
    <c:plotVisOnly val="1"/>
    <c:dispBlanksAs val="gap"/>
    <c:showDLblsOverMax val="0"/>
  </c:chart>
  <c:txPr>
    <a:bodyPr/>
    <a:lstStyle/>
    <a:p>
      <a:pPr>
        <a:defRPr sz="1600">
          <a:solidFill>
            <a:srgbClr val="25126E"/>
          </a:solidFill>
          <a:latin typeface="Trebuchet MS" pitchFamily="34" charset="0"/>
        </a:defRPr>
      </a:pPr>
      <a:endParaRPr lang="nl-NL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nl-NL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6.0628720479047563E-2"/>
          <c:y val="4.5556117843505439E-2"/>
          <c:w val="0.73866551047675555"/>
          <c:h val="0.70102898694789095"/>
        </c:manualLayout>
      </c:layout>
      <c:lineChart>
        <c:grouping val="stacked"/>
        <c:varyColors val="0"/>
        <c:ser>
          <c:idx val="0"/>
          <c:order val="0"/>
          <c:tx>
            <c:strRef>
              <c:f>Blad1!$B$1</c:f>
              <c:strCache>
                <c:ptCount val="1"/>
                <c:pt idx="0">
                  <c:v>Reeks 1</c:v>
                </c:pt>
              </c:strCache>
            </c:strRef>
          </c:tx>
          <c:spPr>
            <a:ln w="44450" cap="sq">
              <a:solidFill>
                <a:schemeClr val="accent1"/>
              </a:solidFill>
            </a:ln>
          </c:spPr>
          <c:marker>
            <c:symbol val="none"/>
          </c:marker>
          <c:dPt>
            <c:idx val="1"/>
            <c:bubble3D val="0"/>
            <c:spPr/>
            <c:extLst>
              <c:ext xmlns:c16="http://schemas.microsoft.com/office/drawing/2014/chart" uri="{C3380CC4-5D6E-409C-BE32-E72D297353CC}">
                <c16:uniqueId val="{00000001-8E3C-4B0C-8B60-D139C4B62AFF}"/>
              </c:ext>
            </c:extLst>
          </c:dPt>
          <c:dPt>
            <c:idx val="2"/>
            <c:bubble3D val="0"/>
            <c:spPr/>
            <c:extLst>
              <c:ext xmlns:c16="http://schemas.microsoft.com/office/drawing/2014/chart" uri="{C3380CC4-5D6E-409C-BE32-E72D297353CC}">
                <c16:uniqueId val="{00000003-8E3C-4B0C-8B60-D139C4B62AFF}"/>
              </c:ext>
            </c:extLst>
          </c:dPt>
          <c:dPt>
            <c:idx val="3"/>
            <c:bubble3D val="0"/>
            <c:spPr/>
            <c:extLst>
              <c:ext xmlns:c16="http://schemas.microsoft.com/office/drawing/2014/chart" uri="{C3380CC4-5D6E-409C-BE32-E72D297353CC}">
                <c16:uniqueId val="{00000005-8E3C-4B0C-8B60-D139C4B62AFF}"/>
              </c:ext>
            </c:extLst>
          </c:dPt>
          <c:cat>
            <c:numRef>
              <c:f>Blad1!$A$2:$A$5</c:f>
              <c:numCache>
                <c:formatCode>General</c:formatCode>
                <c:ptCount val="4"/>
                <c:pt idx="0">
                  <c:v>1990</c:v>
                </c:pt>
                <c:pt idx="1">
                  <c:v>2000</c:v>
                </c:pt>
                <c:pt idx="2">
                  <c:v>2010</c:v>
                </c:pt>
                <c:pt idx="3">
                  <c:v>2020</c:v>
                </c:pt>
              </c:numCache>
            </c:numRef>
          </c:cat>
          <c:val>
            <c:numRef>
              <c:f>Blad1!$B$2:$B$5</c:f>
              <c:numCache>
                <c:formatCode>General</c:formatCode>
                <c:ptCount val="4"/>
                <c:pt idx="0">
                  <c:v>2</c:v>
                </c:pt>
                <c:pt idx="1">
                  <c:v>2.5</c:v>
                </c:pt>
                <c:pt idx="2">
                  <c:v>1.8</c:v>
                </c:pt>
                <c:pt idx="3">
                  <c:v>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6-8E3C-4B0C-8B60-D139C4B62AFF}"/>
            </c:ext>
          </c:extLst>
        </c:ser>
        <c:ser>
          <c:idx val="1"/>
          <c:order val="1"/>
          <c:tx>
            <c:strRef>
              <c:f>Blad1!$C$1</c:f>
              <c:strCache>
                <c:ptCount val="1"/>
                <c:pt idx="0">
                  <c:v>Reeks 2</c:v>
                </c:pt>
              </c:strCache>
            </c:strRef>
          </c:tx>
          <c:marker>
            <c:symbol val="none"/>
          </c:marker>
          <c:cat>
            <c:numRef>
              <c:f>Blad1!$A$2:$A$5</c:f>
              <c:numCache>
                <c:formatCode>General</c:formatCode>
                <c:ptCount val="4"/>
                <c:pt idx="0">
                  <c:v>1990</c:v>
                </c:pt>
                <c:pt idx="1">
                  <c:v>2000</c:v>
                </c:pt>
                <c:pt idx="2">
                  <c:v>2010</c:v>
                </c:pt>
                <c:pt idx="3">
                  <c:v>2020</c:v>
                </c:pt>
              </c:numCache>
            </c:numRef>
          </c:cat>
          <c:val>
            <c:numRef>
              <c:f>Blad1!$C$2:$C$5</c:f>
              <c:numCache>
                <c:formatCode>General</c:formatCode>
                <c:ptCount val="4"/>
                <c:pt idx="0">
                  <c:v>3</c:v>
                </c:pt>
                <c:pt idx="1">
                  <c:v>2</c:v>
                </c:pt>
                <c:pt idx="2">
                  <c:v>3</c:v>
                </c:pt>
                <c:pt idx="3">
                  <c:v>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7-8E3C-4B0C-8B60-D139C4B62AFF}"/>
            </c:ext>
          </c:extLst>
        </c:ser>
        <c:ser>
          <c:idx val="2"/>
          <c:order val="2"/>
          <c:tx>
            <c:strRef>
              <c:f>Blad1!$D$1</c:f>
              <c:strCache>
                <c:ptCount val="1"/>
                <c:pt idx="0">
                  <c:v>Reeks 3</c:v>
                </c:pt>
              </c:strCache>
            </c:strRef>
          </c:tx>
          <c:spPr>
            <a:ln w="44450" cap="sq">
              <a:solidFill>
                <a:schemeClr val="accent3"/>
              </a:solidFill>
            </a:ln>
          </c:spPr>
          <c:marker>
            <c:symbol val="none"/>
          </c:marker>
          <c:cat>
            <c:numRef>
              <c:f>Blad1!$A$2:$A$5</c:f>
              <c:numCache>
                <c:formatCode>General</c:formatCode>
                <c:ptCount val="4"/>
                <c:pt idx="0">
                  <c:v>1990</c:v>
                </c:pt>
                <c:pt idx="1">
                  <c:v>2000</c:v>
                </c:pt>
                <c:pt idx="2">
                  <c:v>2010</c:v>
                </c:pt>
                <c:pt idx="3">
                  <c:v>2020</c:v>
                </c:pt>
              </c:numCache>
            </c:numRef>
          </c:cat>
          <c:val>
            <c:numRef>
              <c:f>Blad1!$D$2:$D$5</c:f>
              <c:numCache>
                <c:formatCode>General</c:formatCode>
                <c:ptCount val="4"/>
                <c:pt idx="0">
                  <c:v>4</c:v>
                </c:pt>
                <c:pt idx="1">
                  <c:v>5</c:v>
                </c:pt>
                <c:pt idx="2">
                  <c:v>5</c:v>
                </c:pt>
                <c:pt idx="3">
                  <c:v>4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8-8E3C-4B0C-8B60-D139C4B62AFF}"/>
            </c:ext>
          </c:extLst>
        </c:ser>
        <c:ser>
          <c:idx val="3"/>
          <c:order val="3"/>
          <c:tx>
            <c:strRef>
              <c:f>Blad1!$E$1</c:f>
              <c:strCache>
                <c:ptCount val="1"/>
                <c:pt idx="0">
                  <c:v>Reeks 4</c:v>
                </c:pt>
              </c:strCache>
            </c:strRef>
          </c:tx>
          <c:spPr>
            <a:ln w="44450">
              <a:solidFill>
                <a:schemeClr val="accent4"/>
              </a:solidFill>
            </a:ln>
          </c:spPr>
          <c:marker>
            <c:symbol val="none"/>
          </c:marker>
          <c:cat>
            <c:numRef>
              <c:f>Blad1!$A$2:$A$5</c:f>
              <c:numCache>
                <c:formatCode>General</c:formatCode>
                <c:ptCount val="4"/>
                <c:pt idx="0">
                  <c:v>1990</c:v>
                </c:pt>
                <c:pt idx="1">
                  <c:v>2000</c:v>
                </c:pt>
                <c:pt idx="2">
                  <c:v>2010</c:v>
                </c:pt>
                <c:pt idx="3">
                  <c:v>2020</c:v>
                </c:pt>
              </c:numCache>
            </c:numRef>
          </c:cat>
          <c:val>
            <c:numRef>
              <c:f>Blad1!$E$2:$E$5</c:f>
              <c:numCache>
                <c:formatCode>General</c:formatCode>
                <c:ptCount val="4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9-8E3C-4B0C-8B60-D139C4B62AFF}"/>
            </c:ext>
          </c:extLst>
        </c:ser>
        <c:ser>
          <c:idx val="4"/>
          <c:order val="4"/>
          <c:tx>
            <c:strRef>
              <c:f>Blad1!$F$1</c:f>
              <c:strCache>
                <c:ptCount val="1"/>
                <c:pt idx="0">
                  <c:v>Reeks 5</c:v>
                </c:pt>
              </c:strCache>
            </c:strRef>
          </c:tx>
          <c:marker>
            <c:symbol val="none"/>
          </c:marker>
          <c:cat>
            <c:numRef>
              <c:f>Blad1!$A$2:$A$5</c:f>
              <c:numCache>
                <c:formatCode>General</c:formatCode>
                <c:ptCount val="4"/>
                <c:pt idx="0">
                  <c:v>1990</c:v>
                </c:pt>
                <c:pt idx="1">
                  <c:v>2000</c:v>
                </c:pt>
                <c:pt idx="2">
                  <c:v>2010</c:v>
                </c:pt>
                <c:pt idx="3">
                  <c:v>2020</c:v>
                </c:pt>
              </c:numCache>
            </c:numRef>
          </c:cat>
          <c:val>
            <c:numRef>
              <c:f>Blad1!$F$2:$F$5</c:f>
              <c:numCache>
                <c:formatCode>General</c:formatCode>
                <c:ptCount val="4"/>
                <c:pt idx="0">
                  <c:v>3</c:v>
                </c:pt>
                <c:pt idx="1">
                  <c:v>2</c:v>
                </c:pt>
                <c:pt idx="2">
                  <c:v>4</c:v>
                </c:pt>
                <c:pt idx="3">
                  <c:v>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A-8E3C-4B0C-8B60-D139C4B62AF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198873472"/>
        <c:axId val="198875008"/>
      </c:lineChart>
      <c:catAx>
        <c:axId val="19887347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 w="12700">
            <a:solidFill>
              <a:srgbClr val="D60096"/>
            </a:solidFill>
          </a:ln>
        </c:spPr>
        <c:crossAx val="198875008"/>
        <c:crosses val="autoZero"/>
        <c:auto val="1"/>
        <c:lblAlgn val="ctr"/>
        <c:lblOffset val="100"/>
        <c:noMultiLvlLbl val="0"/>
      </c:catAx>
      <c:valAx>
        <c:axId val="198875008"/>
        <c:scaling>
          <c:orientation val="minMax"/>
        </c:scaling>
        <c:delete val="0"/>
        <c:axPos val="l"/>
        <c:majorGridlines>
          <c:spPr>
            <a:ln w="12700">
              <a:solidFill>
                <a:srgbClr val="D60096"/>
              </a:solidFill>
              <a:prstDash val="dash"/>
            </a:ln>
          </c:spPr>
        </c:majorGridlines>
        <c:numFmt formatCode="General" sourceLinked="1"/>
        <c:majorTickMark val="out"/>
        <c:minorTickMark val="none"/>
        <c:tickLblPos val="nextTo"/>
        <c:spPr>
          <a:ln>
            <a:noFill/>
          </a:ln>
        </c:spPr>
        <c:crossAx val="198873472"/>
        <c:crosses val="autoZero"/>
        <c:crossBetween val="midCat"/>
      </c:valAx>
    </c:plotArea>
    <c:legend>
      <c:legendPos val="tr"/>
      <c:overlay val="1"/>
      <c:spPr>
        <a:ln w="63500"/>
      </c:spPr>
      <c:txPr>
        <a:bodyPr/>
        <a:lstStyle/>
        <a:p>
          <a:pPr>
            <a:defRPr sz="1800" baseline="0"/>
          </a:pPr>
          <a:endParaRPr lang="nl-NL"/>
        </a:p>
      </c:txPr>
    </c:legend>
    <c:plotVisOnly val="1"/>
    <c:dispBlanksAs val="zero"/>
    <c:showDLblsOverMax val="0"/>
  </c:chart>
  <c:txPr>
    <a:bodyPr/>
    <a:lstStyle/>
    <a:p>
      <a:pPr>
        <a:defRPr sz="1600">
          <a:solidFill>
            <a:srgbClr val="25126E"/>
          </a:solidFill>
          <a:latin typeface="Trebuchet MS" pitchFamily="34" charset="0"/>
        </a:defRPr>
      </a:pPr>
      <a:endParaRPr lang="nl-NL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3FB6A8F-C38A-47D8-B5FD-C270ABA25FC5}" type="doc">
      <dgm:prSet loTypeId="urn:microsoft.com/office/officeart/2005/8/layout/orgChart1" loCatId="hierarchy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nl-NL"/>
        </a:p>
      </dgm:t>
    </dgm:pt>
    <dgm:pt modelId="{632B6C2F-3825-4ABB-B74F-4653027F3755}">
      <dgm:prSet phldrT="[Tekst]" custT="1"/>
      <dgm:spPr/>
      <dgm:t>
        <a:bodyPr/>
        <a:lstStyle/>
        <a:p>
          <a:endParaRPr lang="nl-NL" sz="1800" dirty="0">
            <a:latin typeface="Trebuchet MS" pitchFamily="34" charset="0"/>
          </a:endParaRPr>
        </a:p>
      </dgm:t>
    </dgm:pt>
    <dgm:pt modelId="{C5773E77-02F9-4BBF-B8AC-0F38D2330EE9}" type="parTrans" cxnId="{C79E2893-FEA1-4257-AAE9-7E9828E96BDC}">
      <dgm:prSet/>
      <dgm:spPr/>
      <dgm:t>
        <a:bodyPr/>
        <a:lstStyle/>
        <a:p>
          <a:endParaRPr lang="nl-NL" sz="1800">
            <a:latin typeface="Trebuchet MS" pitchFamily="34" charset="0"/>
          </a:endParaRPr>
        </a:p>
      </dgm:t>
    </dgm:pt>
    <dgm:pt modelId="{73287146-E408-4015-AD58-3DF1CE019A1A}" type="sibTrans" cxnId="{C79E2893-FEA1-4257-AAE9-7E9828E96BDC}">
      <dgm:prSet/>
      <dgm:spPr/>
      <dgm:t>
        <a:bodyPr/>
        <a:lstStyle/>
        <a:p>
          <a:endParaRPr lang="nl-NL" sz="1800">
            <a:latin typeface="Trebuchet MS" pitchFamily="34" charset="0"/>
          </a:endParaRPr>
        </a:p>
      </dgm:t>
    </dgm:pt>
    <dgm:pt modelId="{A230DB61-FEF0-486E-8B8A-60FE84EB729B}" type="asst">
      <dgm:prSet phldrT="[Tekst]" custT="1"/>
      <dgm:spPr/>
      <dgm:t>
        <a:bodyPr/>
        <a:lstStyle/>
        <a:p>
          <a:endParaRPr lang="nl-NL" sz="1800" dirty="0">
            <a:latin typeface="Trebuchet MS" pitchFamily="34" charset="0"/>
          </a:endParaRPr>
        </a:p>
      </dgm:t>
    </dgm:pt>
    <dgm:pt modelId="{D52E24AE-004D-4156-8AB3-65F95144F39C}" type="parTrans" cxnId="{F8A51B54-30DF-4D47-9FA8-A99964DFA576}">
      <dgm:prSet/>
      <dgm:spPr/>
      <dgm:t>
        <a:bodyPr/>
        <a:lstStyle/>
        <a:p>
          <a:endParaRPr lang="nl-NL" sz="1800">
            <a:latin typeface="Trebuchet MS" pitchFamily="34" charset="0"/>
          </a:endParaRPr>
        </a:p>
      </dgm:t>
    </dgm:pt>
    <dgm:pt modelId="{6AFA1B1D-564F-497E-9801-BC606F5E64BC}" type="sibTrans" cxnId="{F8A51B54-30DF-4D47-9FA8-A99964DFA576}">
      <dgm:prSet/>
      <dgm:spPr/>
      <dgm:t>
        <a:bodyPr/>
        <a:lstStyle/>
        <a:p>
          <a:endParaRPr lang="nl-NL" sz="1800">
            <a:latin typeface="Trebuchet MS" pitchFamily="34" charset="0"/>
          </a:endParaRPr>
        </a:p>
      </dgm:t>
    </dgm:pt>
    <dgm:pt modelId="{97800414-71DE-45FA-9ED7-61D84DD3C983}">
      <dgm:prSet custT="1"/>
      <dgm:spPr/>
      <dgm:t>
        <a:bodyPr/>
        <a:lstStyle/>
        <a:p>
          <a:endParaRPr lang="nl-NL" sz="1800" dirty="0">
            <a:latin typeface="Trebuchet MS" pitchFamily="34" charset="0"/>
          </a:endParaRPr>
        </a:p>
      </dgm:t>
    </dgm:pt>
    <dgm:pt modelId="{9C20ECA0-CF8D-43D0-B716-390DAB0791F3}" type="parTrans" cxnId="{80BC062D-9F5F-4032-9E0B-AAF92CF24D72}">
      <dgm:prSet/>
      <dgm:spPr/>
      <dgm:t>
        <a:bodyPr/>
        <a:lstStyle/>
        <a:p>
          <a:endParaRPr lang="nl-NL" sz="1800">
            <a:latin typeface="Trebuchet MS" pitchFamily="34" charset="0"/>
          </a:endParaRPr>
        </a:p>
      </dgm:t>
    </dgm:pt>
    <dgm:pt modelId="{8DD7992C-E232-4C43-A6F8-72FD7C7F6C6F}" type="sibTrans" cxnId="{80BC062D-9F5F-4032-9E0B-AAF92CF24D72}">
      <dgm:prSet/>
      <dgm:spPr/>
      <dgm:t>
        <a:bodyPr/>
        <a:lstStyle/>
        <a:p>
          <a:endParaRPr lang="nl-NL" sz="1800">
            <a:latin typeface="Trebuchet MS" pitchFamily="34" charset="0"/>
          </a:endParaRPr>
        </a:p>
      </dgm:t>
    </dgm:pt>
    <dgm:pt modelId="{BE2C1603-93F8-4926-BC25-3D24EB5ADAD8}">
      <dgm:prSet custT="1"/>
      <dgm:spPr/>
      <dgm:t>
        <a:bodyPr/>
        <a:lstStyle/>
        <a:p>
          <a:endParaRPr lang="nl-NL" sz="1800" dirty="0">
            <a:latin typeface="Trebuchet MS" pitchFamily="34" charset="0"/>
          </a:endParaRPr>
        </a:p>
      </dgm:t>
    </dgm:pt>
    <dgm:pt modelId="{61DCF696-D4B5-44D0-8A32-7724BCA71470}" type="parTrans" cxnId="{8545DE22-5F0D-4375-9D1F-1FFBF84F139C}">
      <dgm:prSet/>
      <dgm:spPr/>
      <dgm:t>
        <a:bodyPr/>
        <a:lstStyle/>
        <a:p>
          <a:endParaRPr lang="nl-NL" sz="1800">
            <a:latin typeface="Trebuchet MS" pitchFamily="34" charset="0"/>
          </a:endParaRPr>
        </a:p>
      </dgm:t>
    </dgm:pt>
    <dgm:pt modelId="{FBD61E47-9C54-4612-9026-EAF2AEA75F53}" type="sibTrans" cxnId="{8545DE22-5F0D-4375-9D1F-1FFBF84F139C}">
      <dgm:prSet/>
      <dgm:spPr/>
      <dgm:t>
        <a:bodyPr/>
        <a:lstStyle/>
        <a:p>
          <a:endParaRPr lang="nl-NL" sz="1800">
            <a:latin typeface="Trebuchet MS" pitchFamily="34" charset="0"/>
          </a:endParaRPr>
        </a:p>
      </dgm:t>
    </dgm:pt>
    <dgm:pt modelId="{1E6EC2A7-A64C-491A-9BE1-F10EF7686C0E}">
      <dgm:prSet custT="1"/>
      <dgm:spPr/>
      <dgm:t>
        <a:bodyPr/>
        <a:lstStyle/>
        <a:p>
          <a:endParaRPr lang="nl-NL" sz="1800" dirty="0">
            <a:latin typeface="Trebuchet MS" pitchFamily="34" charset="0"/>
          </a:endParaRPr>
        </a:p>
      </dgm:t>
    </dgm:pt>
    <dgm:pt modelId="{553DE1E6-F4FE-4D2F-8F2A-233187EE6D39}" type="parTrans" cxnId="{31C968F5-CC7B-4DDC-848A-3267F9C475D2}">
      <dgm:prSet/>
      <dgm:spPr/>
      <dgm:t>
        <a:bodyPr/>
        <a:lstStyle/>
        <a:p>
          <a:endParaRPr lang="nl-NL" sz="1800">
            <a:latin typeface="Trebuchet MS" pitchFamily="34" charset="0"/>
          </a:endParaRPr>
        </a:p>
      </dgm:t>
    </dgm:pt>
    <dgm:pt modelId="{627FE81A-3248-4FF2-B5B7-0DCC34AD3844}" type="sibTrans" cxnId="{31C968F5-CC7B-4DDC-848A-3267F9C475D2}">
      <dgm:prSet/>
      <dgm:spPr/>
      <dgm:t>
        <a:bodyPr/>
        <a:lstStyle/>
        <a:p>
          <a:endParaRPr lang="nl-NL" sz="1800">
            <a:latin typeface="Trebuchet MS" pitchFamily="34" charset="0"/>
          </a:endParaRPr>
        </a:p>
      </dgm:t>
    </dgm:pt>
    <dgm:pt modelId="{7E60063C-A51D-4D67-BAB1-EDEE6322CF1A}" type="pres">
      <dgm:prSet presAssocID="{73FB6A8F-C38A-47D8-B5FD-C270ABA25FC5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E4409C22-A3D7-4A9D-8FB4-638E0824F0EB}" type="pres">
      <dgm:prSet presAssocID="{632B6C2F-3825-4ABB-B74F-4653027F3755}" presName="hierRoot1" presStyleCnt="0">
        <dgm:presLayoutVars>
          <dgm:hierBranch val="init"/>
        </dgm:presLayoutVars>
      </dgm:prSet>
      <dgm:spPr/>
    </dgm:pt>
    <dgm:pt modelId="{E073C90D-9757-44BF-9C1C-03B5401C974A}" type="pres">
      <dgm:prSet presAssocID="{632B6C2F-3825-4ABB-B74F-4653027F3755}" presName="rootComposite1" presStyleCnt="0"/>
      <dgm:spPr/>
    </dgm:pt>
    <dgm:pt modelId="{CF718096-0E44-4A86-8845-C6FB2C1F8042}" type="pres">
      <dgm:prSet presAssocID="{632B6C2F-3825-4ABB-B74F-4653027F3755}" presName="rootText1" presStyleLbl="node0" presStyleIdx="0" presStyleCnt="1" custScaleX="232130" custScaleY="99860">
        <dgm:presLayoutVars>
          <dgm:chPref val="3"/>
        </dgm:presLayoutVars>
      </dgm:prSet>
      <dgm:spPr/>
    </dgm:pt>
    <dgm:pt modelId="{9E9DD7DD-1EB0-4538-BE80-9E38EDBD3478}" type="pres">
      <dgm:prSet presAssocID="{632B6C2F-3825-4ABB-B74F-4653027F3755}" presName="rootConnector1" presStyleLbl="node1" presStyleIdx="0" presStyleCnt="0"/>
      <dgm:spPr/>
    </dgm:pt>
    <dgm:pt modelId="{69B14817-AE25-4B99-AA0B-E10C6C85E704}" type="pres">
      <dgm:prSet presAssocID="{632B6C2F-3825-4ABB-B74F-4653027F3755}" presName="hierChild2" presStyleCnt="0"/>
      <dgm:spPr/>
    </dgm:pt>
    <dgm:pt modelId="{87AEB91E-7C46-4D81-A428-1CAFDFF69D53}" type="pres">
      <dgm:prSet presAssocID="{632B6C2F-3825-4ABB-B74F-4653027F3755}" presName="hierChild3" presStyleCnt="0"/>
      <dgm:spPr/>
    </dgm:pt>
    <dgm:pt modelId="{4BB6C106-7169-4194-9607-6ABB301D60D8}" type="pres">
      <dgm:prSet presAssocID="{D52E24AE-004D-4156-8AB3-65F95144F39C}" presName="Name111" presStyleLbl="parChTrans1D2" presStyleIdx="0" presStyleCnt="1"/>
      <dgm:spPr/>
    </dgm:pt>
    <dgm:pt modelId="{4025ACD4-B837-4ED5-AFC5-1F9423219966}" type="pres">
      <dgm:prSet presAssocID="{A230DB61-FEF0-486E-8B8A-60FE84EB729B}" presName="hierRoot3" presStyleCnt="0">
        <dgm:presLayoutVars>
          <dgm:hierBranch val="init"/>
        </dgm:presLayoutVars>
      </dgm:prSet>
      <dgm:spPr/>
    </dgm:pt>
    <dgm:pt modelId="{83D9CBD1-03F3-4E86-9DB3-56DD2724FDB4}" type="pres">
      <dgm:prSet presAssocID="{A230DB61-FEF0-486E-8B8A-60FE84EB729B}" presName="rootComposite3" presStyleCnt="0"/>
      <dgm:spPr/>
    </dgm:pt>
    <dgm:pt modelId="{12F4BA7F-E42A-4DFE-A49D-C0D2C663C771}" type="pres">
      <dgm:prSet presAssocID="{A230DB61-FEF0-486E-8B8A-60FE84EB729B}" presName="rootText3" presStyleLbl="asst1" presStyleIdx="0" presStyleCnt="1" custScaleY="105176">
        <dgm:presLayoutVars>
          <dgm:chPref val="3"/>
        </dgm:presLayoutVars>
      </dgm:prSet>
      <dgm:spPr/>
    </dgm:pt>
    <dgm:pt modelId="{430274AF-E452-4A41-992E-C59C352D3DFB}" type="pres">
      <dgm:prSet presAssocID="{A230DB61-FEF0-486E-8B8A-60FE84EB729B}" presName="rootConnector3" presStyleLbl="asst1" presStyleIdx="0" presStyleCnt="1"/>
      <dgm:spPr/>
    </dgm:pt>
    <dgm:pt modelId="{8D15033D-6212-48EC-AB7D-4C8EAFA8161E}" type="pres">
      <dgm:prSet presAssocID="{A230DB61-FEF0-486E-8B8A-60FE84EB729B}" presName="hierChild6" presStyleCnt="0"/>
      <dgm:spPr/>
    </dgm:pt>
    <dgm:pt modelId="{0135B339-6520-4545-A54A-6F9993DC0ED2}" type="pres">
      <dgm:prSet presAssocID="{9C20ECA0-CF8D-43D0-B716-390DAB0791F3}" presName="Name37" presStyleLbl="parChTrans1D3" presStyleIdx="0" presStyleCnt="3"/>
      <dgm:spPr/>
    </dgm:pt>
    <dgm:pt modelId="{41CA1A5F-1669-4D00-884E-D4D95D66939D}" type="pres">
      <dgm:prSet presAssocID="{97800414-71DE-45FA-9ED7-61D84DD3C983}" presName="hierRoot2" presStyleCnt="0">
        <dgm:presLayoutVars>
          <dgm:hierBranch val="init"/>
        </dgm:presLayoutVars>
      </dgm:prSet>
      <dgm:spPr/>
    </dgm:pt>
    <dgm:pt modelId="{8C33FFAD-BFED-4E29-AB71-392F89BFD3B5}" type="pres">
      <dgm:prSet presAssocID="{97800414-71DE-45FA-9ED7-61D84DD3C983}" presName="rootComposite" presStyleCnt="0"/>
      <dgm:spPr/>
    </dgm:pt>
    <dgm:pt modelId="{077E15D0-D1AB-453F-86AF-0FF51CFD5F34}" type="pres">
      <dgm:prSet presAssocID="{97800414-71DE-45FA-9ED7-61D84DD3C983}" presName="rootText" presStyleLbl="node3" presStyleIdx="0" presStyleCnt="3" custLinFactX="-28944" custLinFactNeighborX="-100000" custLinFactNeighborY="20131">
        <dgm:presLayoutVars>
          <dgm:chPref val="3"/>
        </dgm:presLayoutVars>
      </dgm:prSet>
      <dgm:spPr/>
    </dgm:pt>
    <dgm:pt modelId="{3372DD3D-DBAF-4585-A7D4-5265BC7BCFE4}" type="pres">
      <dgm:prSet presAssocID="{97800414-71DE-45FA-9ED7-61D84DD3C983}" presName="rootConnector" presStyleLbl="node3" presStyleIdx="0" presStyleCnt="3"/>
      <dgm:spPr/>
    </dgm:pt>
    <dgm:pt modelId="{1F063BFA-5420-4DED-A68D-77A7049758CA}" type="pres">
      <dgm:prSet presAssocID="{97800414-71DE-45FA-9ED7-61D84DD3C983}" presName="hierChild4" presStyleCnt="0"/>
      <dgm:spPr/>
    </dgm:pt>
    <dgm:pt modelId="{34094F81-FF93-4751-BF8A-91945BAE685A}" type="pres">
      <dgm:prSet presAssocID="{97800414-71DE-45FA-9ED7-61D84DD3C983}" presName="hierChild5" presStyleCnt="0"/>
      <dgm:spPr/>
    </dgm:pt>
    <dgm:pt modelId="{9445B725-C093-449B-BB59-397DAB68486B}" type="pres">
      <dgm:prSet presAssocID="{61DCF696-D4B5-44D0-8A32-7724BCA71470}" presName="Name37" presStyleLbl="parChTrans1D3" presStyleIdx="1" presStyleCnt="3"/>
      <dgm:spPr/>
    </dgm:pt>
    <dgm:pt modelId="{59D13A38-C078-486B-BCAD-51B0BB29FEBB}" type="pres">
      <dgm:prSet presAssocID="{BE2C1603-93F8-4926-BC25-3D24EB5ADAD8}" presName="hierRoot2" presStyleCnt="0">
        <dgm:presLayoutVars>
          <dgm:hierBranch val="init"/>
        </dgm:presLayoutVars>
      </dgm:prSet>
      <dgm:spPr/>
    </dgm:pt>
    <dgm:pt modelId="{F3F8924C-7C64-4AEF-9E7D-6F0134FD3AD9}" type="pres">
      <dgm:prSet presAssocID="{BE2C1603-93F8-4926-BC25-3D24EB5ADAD8}" presName="rootComposite" presStyleCnt="0"/>
      <dgm:spPr/>
    </dgm:pt>
    <dgm:pt modelId="{423EB37B-1BA1-4867-847C-8F30E75FFBA7}" type="pres">
      <dgm:prSet presAssocID="{BE2C1603-93F8-4926-BC25-3D24EB5ADAD8}" presName="rootText" presStyleLbl="node3" presStyleIdx="1" presStyleCnt="3" custLinFactY="-21869" custLinFactNeighborX="-1957" custLinFactNeighborY="-100000">
        <dgm:presLayoutVars>
          <dgm:chPref val="3"/>
        </dgm:presLayoutVars>
      </dgm:prSet>
      <dgm:spPr/>
    </dgm:pt>
    <dgm:pt modelId="{333DECFD-800C-4F24-8322-0FF9AF7E4F67}" type="pres">
      <dgm:prSet presAssocID="{BE2C1603-93F8-4926-BC25-3D24EB5ADAD8}" presName="rootConnector" presStyleLbl="node3" presStyleIdx="1" presStyleCnt="3"/>
      <dgm:spPr/>
    </dgm:pt>
    <dgm:pt modelId="{27376220-72BE-485B-AD41-537FF4424197}" type="pres">
      <dgm:prSet presAssocID="{BE2C1603-93F8-4926-BC25-3D24EB5ADAD8}" presName="hierChild4" presStyleCnt="0"/>
      <dgm:spPr/>
    </dgm:pt>
    <dgm:pt modelId="{8365C3AD-933F-4C93-AD13-7BE662581FC5}" type="pres">
      <dgm:prSet presAssocID="{BE2C1603-93F8-4926-BC25-3D24EB5ADAD8}" presName="hierChild5" presStyleCnt="0"/>
      <dgm:spPr/>
    </dgm:pt>
    <dgm:pt modelId="{E158B500-1CDE-48A4-A0D8-70FAAD5CB445}" type="pres">
      <dgm:prSet presAssocID="{553DE1E6-F4FE-4D2F-8F2A-233187EE6D39}" presName="Name37" presStyleLbl="parChTrans1D3" presStyleIdx="2" presStyleCnt="3"/>
      <dgm:spPr/>
    </dgm:pt>
    <dgm:pt modelId="{3B1BC407-1611-4991-8F13-DA775B71BC6D}" type="pres">
      <dgm:prSet presAssocID="{1E6EC2A7-A64C-491A-9BE1-F10EF7686C0E}" presName="hierRoot2" presStyleCnt="0">
        <dgm:presLayoutVars>
          <dgm:hierBranch val="init"/>
        </dgm:presLayoutVars>
      </dgm:prSet>
      <dgm:spPr/>
    </dgm:pt>
    <dgm:pt modelId="{6EB8CEED-5A8F-43F1-B68F-4CE4D0CA471A}" type="pres">
      <dgm:prSet presAssocID="{1E6EC2A7-A64C-491A-9BE1-F10EF7686C0E}" presName="rootComposite" presStyleCnt="0"/>
      <dgm:spPr/>
    </dgm:pt>
    <dgm:pt modelId="{26F4A66E-DED2-45E3-8F21-84F4E3D83FBC}" type="pres">
      <dgm:prSet presAssocID="{1E6EC2A7-A64C-491A-9BE1-F10EF7686C0E}" presName="rootText" presStyleLbl="node3" presStyleIdx="2" presStyleCnt="3" custLinFactX="44009" custLinFactY="-100000" custLinFactNeighborX="100000" custLinFactNeighborY="-167744">
        <dgm:presLayoutVars>
          <dgm:chPref val="3"/>
        </dgm:presLayoutVars>
      </dgm:prSet>
      <dgm:spPr/>
    </dgm:pt>
    <dgm:pt modelId="{2F60D36C-2166-48F1-80F4-0EA96A258DF8}" type="pres">
      <dgm:prSet presAssocID="{1E6EC2A7-A64C-491A-9BE1-F10EF7686C0E}" presName="rootConnector" presStyleLbl="node3" presStyleIdx="2" presStyleCnt="3"/>
      <dgm:spPr/>
    </dgm:pt>
    <dgm:pt modelId="{C1742CC1-AC12-46E6-97A7-E8857FD764EE}" type="pres">
      <dgm:prSet presAssocID="{1E6EC2A7-A64C-491A-9BE1-F10EF7686C0E}" presName="hierChild4" presStyleCnt="0"/>
      <dgm:spPr/>
    </dgm:pt>
    <dgm:pt modelId="{D2E81E95-4A5E-4BCD-8FBD-79C19B05019B}" type="pres">
      <dgm:prSet presAssocID="{1E6EC2A7-A64C-491A-9BE1-F10EF7686C0E}" presName="hierChild5" presStyleCnt="0"/>
      <dgm:spPr/>
    </dgm:pt>
    <dgm:pt modelId="{BB28E530-CC27-4F51-8271-7682E080FC0F}" type="pres">
      <dgm:prSet presAssocID="{A230DB61-FEF0-486E-8B8A-60FE84EB729B}" presName="hierChild7" presStyleCnt="0"/>
      <dgm:spPr/>
    </dgm:pt>
  </dgm:ptLst>
  <dgm:cxnLst>
    <dgm:cxn modelId="{77355903-C959-4925-AA0F-0F3A6A097173}" type="presOf" srcId="{632B6C2F-3825-4ABB-B74F-4653027F3755}" destId="{9E9DD7DD-1EB0-4538-BE80-9E38EDBD3478}" srcOrd="1" destOrd="0" presId="urn:microsoft.com/office/officeart/2005/8/layout/orgChart1"/>
    <dgm:cxn modelId="{97780807-6D7B-4531-8E85-749F62B781D3}" type="presOf" srcId="{73FB6A8F-C38A-47D8-B5FD-C270ABA25FC5}" destId="{7E60063C-A51D-4D67-BAB1-EDEE6322CF1A}" srcOrd="0" destOrd="0" presId="urn:microsoft.com/office/officeart/2005/8/layout/orgChart1"/>
    <dgm:cxn modelId="{A484A01A-37A2-457D-9DD5-E02A9EECF76E}" type="presOf" srcId="{553DE1E6-F4FE-4D2F-8F2A-233187EE6D39}" destId="{E158B500-1CDE-48A4-A0D8-70FAAD5CB445}" srcOrd="0" destOrd="0" presId="urn:microsoft.com/office/officeart/2005/8/layout/orgChart1"/>
    <dgm:cxn modelId="{8545DE22-5F0D-4375-9D1F-1FFBF84F139C}" srcId="{A230DB61-FEF0-486E-8B8A-60FE84EB729B}" destId="{BE2C1603-93F8-4926-BC25-3D24EB5ADAD8}" srcOrd="1" destOrd="0" parTransId="{61DCF696-D4B5-44D0-8A32-7724BCA71470}" sibTransId="{FBD61E47-9C54-4612-9026-EAF2AEA75F53}"/>
    <dgm:cxn modelId="{80BC062D-9F5F-4032-9E0B-AAF92CF24D72}" srcId="{A230DB61-FEF0-486E-8B8A-60FE84EB729B}" destId="{97800414-71DE-45FA-9ED7-61D84DD3C983}" srcOrd="0" destOrd="0" parTransId="{9C20ECA0-CF8D-43D0-B716-390DAB0791F3}" sibTransId="{8DD7992C-E232-4C43-A6F8-72FD7C7F6C6F}"/>
    <dgm:cxn modelId="{E10B8635-167C-4713-A652-13C7B7061FBB}" type="presOf" srcId="{BE2C1603-93F8-4926-BC25-3D24EB5ADAD8}" destId="{423EB37B-1BA1-4867-847C-8F30E75FFBA7}" srcOrd="0" destOrd="0" presId="urn:microsoft.com/office/officeart/2005/8/layout/orgChart1"/>
    <dgm:cxn modelId="{4F8D1461-17F9-4055-89BA-5C3529ED9566}" type="presOf" srcId="{632B6C2F-3825-4ABB-B74F-4653027F3755}" destId="{CF718096-0E44-4A86-8845-C6FB2C1F8042}" srcOrd="0" destOrd="0" presId="urn:microsoft.com/office/officeart/2005/8/layout/orgChart1"/>
    <dgm:cxn modelId="{B2FFC94E-8D0D-4598-B244-EDACED5AE049}" type="presOf" srcId="{D52E24AE-004D-4156-8AB3-65F95144F39C}" destId="{4BB6C106-7169-4194-9607-6ABB301D60D8}" srcOrd="0" destOrd="0" presId="urn:microsoft.com/office/officeart/2005/8/layout/orgChart1"/>
    <dgm:cxn modelId="{F8A51B54-30DF-4D47-9FA8-A99964DFA576}" srcId="{632B6C2F-3825-4ABB-B74F-4653027F3755}" destId="{A230DB61-FEF0-486E-8B8A-60FE84EB729B}" srcOrd="0" destOrd="0" parTransId="{D52E24AE-004D-4156-8AB3-65F95144F39C}" sibTransId="{6AFA1B1D-564F-497E-9801-BC606F5E64BC}"/>
    <dgm:cxn modelId="{08B3B177-0DF0-4EEF-B93D-E47E107964F9}" type="presOf" srcId="{9C20ECA0-CF8D-43D0-B716-390DAB0791F3}" destId="{0135B339-6520-4545-A54A-6F9993DC0ED2}" srcOrd="0" destOrd="0" presId="urn:microsoft.com/office/officeart/2005/8/layout/orgChart1"/>
    <dgm:cxn modelId="{E8DDB279-EF42-4D7F-9740-860746074564}" type="presOf" srcId="{1E6EC2A7-A64C-491A-9BE1-F10EF7686C0E}" destId="{26F4A66E-DED2-45E3-8F21-84F4E3D83FBC}" srcOrd="0" destOrd="0" presId="urn:microsoft.com/office/officeart/2005/8/layout/orgChart1"/>
    <dgm:cxn modelId="{D05BE57B-EAC6-47F8-A655-B0C323A04759}" type="presOf" srcId="{A230DB61-FEF0-486E-8B8A-60FE84EB729B}" destId="{12F4BA7F-E42A-4DFE-A49D-C0D2C663C771}" srcOrd="0" destOrd="0" presId="urn:microsoft.com/office/officeart/2005/8/layout/orgChart1"/>
    <dgm:cxn modelId="{C79E2893-FEA1-4257-AAE9-7E9828E96BDC}" srcId="{73FB6A8F-C38A-47D8-B5FD-C270ABA25FC5}" destId="{632B6C2F-3825-4ABB-B74F-4653027F3755}" srcOrd="0" destOrd="0" parTransId="{C5773E77-02F9-4BBF-B8AC-0F38D2330EE9}" sibTransId="{73287146-E408-4015-AD58-3DF1CE019A1A}"/>
    <dgm:cxn modelId="{34454299-4EB5-4659-80FC-53A241AFEA52}" type="presOf" srcId="{1E6EC2A7-A64C-491A-9BE1-F10EF7686C0E}" destId="{2F60D36C-2166-48F1-80F4-0EA96A258DF8}" srcOrd="1" destOrd="0" presId="urn:microsoft.com/office/officeart/2005/8/layout/orgChart1"/>
    <dgm:cxn modelId="{E0C601AD-1DF0-4A9A-8B59-2173D6519CDF}" type="presOf" srcId="{A230DB61-FEF0-486E-8B8A-60FE84EB729B}" destId="{430274AF-E452-4A41-992E-C59C352D3DFB}" srcOrd="1" destOrd="0" presId="urn:microsoft.com/office/officeart/2005/8/layout/orgChart1"/>
    <dgm:cxn modelId="{A80780B0-162C-41BF-AC3E-BB98E3DE9490}" type="presOf" srcId="{BE2C1603-93F8-4926-BC25-3D24EB5ADAD8}" destId="{333DECFD-800C-4F24-8322-0FF9AF7E4F67}" srcOrd="1" destOrd="0" presId="urn:microsoft.com/office/officeart/2005/8/layout/orgChart1"/>
    <dgm:cxn modelId="{F9A7E7DC-5F7C-4EED-84C7-E5BFB8F3A76A}" type="presOf" srcId="{97800414-71DE-45FA-9ED7-61D84DD3C983}" destId="{3372DD3D-DBAF-4585-A7D4-5265BC7BCFE4}" srcOrd="1" destOrd="0" presId="urn:microsoft.com/office/officeart/2005/8/layout/orgChart1"/>
    <dgm:cxn modelId="{31C968F5-CC7B-4DDC-848A-3267F9C475D2}" srcId="{A230DB61-FEF0-486E-8B8A-60FE84EB729B}" destId="{1E6EC2A7-A64C-491A-9BE1-F10EF7686C0E}" srcOrd="2" destOrd="0" parTransId="{553DE1E6-F4FE-4D2F-8F2A-233187EE6D39}" sibTransId="{627FE81A-3248-4FF2-B5B7-0DCC34AD3844}"/>
    <dgm:cxn modelId="{79BBC8FA-1FD2-4AAC-A446-C16A3B0390A5}" type="presOf" srcId="{97800414-71DE-45FA-9ED7-61D84DD3C983}" destId="{077E15D0-D1AB-453F-86AF-0FF51CFD5F34}" srcOrd="0" destOrd="0" presId="urn:microsoft.com/office/officeart/2005/8/layout/orgChart1"/>
    <dgm:cxn modelId="{F09F64FD-6076-4E6D-BD91-D7755000C516}" type="presOf" srcId="{61DCF696-D4B5-44D0-8A32-7724BCA71470}" destId="{9445B725-C093-449B-BB59-397DAB68486B}" srcOrd="0" destOrd="0" presId="urn:microsoft.com/office/officeart/2005/8/layout/orgChart1"/>
    <dgm:cxn modelId="{30D2D0C5-944F-4882-B9D7-B60F2F57F5FC}" type="presParOf" srcId="{7E60063C-A51D-4D67-BAB1-EDEE6322CF1A}" destId="{E4409C22-A3D7-4A9D-8FB4-638E0824F0EB}" srcOrd="0" destOrd="0" presId="urn:microsoft.com/office/officeart/2005/8/layout/orgChart1"/>
    <dgm:cxn modelId="{E3617678-6DE1-45FC-9330-5D3237230A0F}" type="presParOf" srcId="{E4409C22-A3D7-4A9D-8FB4-638E0824F0EB}" destId="{E073C90D-9757-44BF-9C1C-03B5401C974A}" srcOrd="0" destOrd="0" presId="urn:microsoft.com/office/officeart/2005/8/layout/orgChart1"/>
    <dgm:cxn modelId="{55479625-0E9A-4AC6-A863-E3A40E45BC61}" type="presParOf" srcId="{E073C90D-9757-44BF-9C1C-03B5401C974A}" destId="{CF718096-0E44-4A86-8845-C6FB2C1F8042}" srcOrd="0" destOrd="0" presId="urn:microsoft.com/office/officeart/2005/8/layout/orgChart1"/>
    <dgm:cxn modelId="{DA2C2CF3-8D5B-4F7D-B001-A2A6E30EEC38}" type="presParOf" srcId="{E073C90D-9757-44BF-9C1C-03B5401C974A}" destId="{9E9DD7DD-1EB0-4538-BE80-9E38EDBD3478}" srcOrd="1" destOrd="0" presId="urn:microsoft.com/office/officeart/2005/8/layout/orgChart1"/>
    <dgm:cxn modelId="{9AA241C5-9233-43B9-AB51-2C9B1685089E}" type="presParOf" srcId="{E4409C22-A3D7-4A9D-8FB4-638E0824F0EB}" destId="{69B14817-AE25-4B99-AA0B-E10C6C85E704}" srcOrd="1" destOrd="0" presId="urn:microsoft.com/office/officeart/2005/8/layout/orgChart1"/>
    <dgm:cxn modelId="{9B645A2B-31C0-4DE4-BC18-2BE50E05D3D8}" type="presParOf" srcId="{E4409C22-A3D7-4A9D-8FB4-638E0824F0EB}" destId="{87AEB91E-7C46-4D81-A428-1CAFDFF69D53}" srcOrd="2" destOrd="0" presId="urn:microsoft.com/office/officeart/2005/8/layout/orgChart1"/>
    <dgm:cxn modelId="{7E7A6584-60B2-46B3-8790-99A6709733C8}" type="presParOf" srcId="{87AEB91E-7C46-4D81-A428-1CAFDFF69D53}" destId="{4BB6C106-7169-4194-9607-6ABB301D60D8}" srcOrd="0" destOrd="0" presId="urn:microsoft.com/office/officeart/2005/8/layout/orgChart1"/>
    <dgm:cxn modelId="{EF7DD71D-C306-41B7-8C3A-C11422B37B7B}" type="presParOf" srcId="{87AEB91E-7C46-4D81-A428-1CAFDFF69D53}" destId="{4025ACD4-B837-4ED5-AFC5-1F9423219966}" srcOrd="1" destOrd="0" presId="urn:microsoft.com/office/officeart/2005/8/layout/orgChart1"/>
    <dgm:cxn modelId="{ED1AEC36-31D1-407E-9B9D-D966344214AC}" type="presParOf" srcId="{4025ACD4-B837-4ED5-AFC5-1F9423219966}" destId="{83D9CBD1-03F3-4E86-9DB3-56DD2724FDB4}" srcOrd="0" destOrd="0" presId="urn:microsoft.com/office/officeart/2005/8/layout/orgChart1"/>
    <dgm:cxn modelId="{09933890-4437-4C8B-8799-891EB6A985E2}" type="presParOf" srcId="{83D9CBD1-03F3-4E86-9DB3-56DD2724FDB4}" destId="{12F4BA7F-E42A-4DFE-A49D-C0D2C663C771}" srcOrd="0" destOrd="0" presId="urn:microsoft.com/office/officeart/2005/8/layout/orgChart1"/>
    <dgm:cxn modelId="{2A7BEA0C-A4D5-48BD-97E3-384B77101D22}" type="presParOf" srcId="{83D9CBD1-03F3-4E86-9DB3-56DD2724FDB4}" destId="{430274AF-E452-4A41-992E-C59C352D3DFB}" srcOrd="1" destOrd="0" presId="urn:microsoft.com/office/officeart/2005/8/layout/orgChart1"/>
    <dgm:cxn modelId="{84F4D7FC-0A58-4BB9-A798-EC0BA95611B2}" type="presParOf" srcId="{4025ACD4-B837-4ED5-AFC5-1F9423219966}" destId="{8D15033D-6212-48EC-AB7D-4C8EAFA8161E}" srcOrd="1" destOrd="0" presId="urn:microsoft.com/office/officeart/2005/8/layout/orgChart1"/>
    <dgm:cxn modelId="{6012EABB-3AD7-429F-9AEC-8DD04180DED5}" type="presParOf" srcId="{8D15033D-6212-48EC-AB7D-4C8EAFA8161E}" destId="{0135B339-6520-4545-A54A-6F9993DC0ED2}" srcOrd="0" destOrd="0" presId="urn:microsoft.com/office/officeart/2005/8/layout/orgChart1"/>
    <dgm:cxn modelId="{507C5799-C76B-414D-8FC1-B9730B1A2D43}" type="presParOf" srcId="{8D15033D-6212-48EC-AB7D-4C8EAFA8161E}" destId="{41CA1A5F-1669-4D00-884E-D4D95D66939D}" srcOrd="1" destOrd="0" presId="urn:microsoft.com/office/officeart/2005/8/layout/orgChart1"/>
    <dgm:cxn modelId="{E1C158A4-5CF3-4D89-95B0-45162C6D4326}" type="presParOf" srcId="{41CA1A5F-1669-4D00-884E-D4D95D66939D}" destId="{8C33FFAD-BFED-4E29-AB71-392F89BFD3B5}" srcOrd="0" destOrd="0" presId="urn:microsoft.com/office/officeart/2005/8/layout/orgChart1"/>
    <dgm:cxn modelId="{6894DDE2-10E2-42F6-B227-48647DC655F1}" type="presParOf" srcId="{8C33FFAD-BFED-4E29-AB71-392F89BFD3B5}" destId="{077E15D0-D1AB-453F-86AF-0FF51CFD5F34}" srcOrd="0" destOrd="0" presId="urn:microsoft.com/office/officeart/2005/8/layout/orgChart1"/>
    <dgm:cxn modelId="{087DF54A-D412-41FE-990F-834AD9CC0251}" type="presParOf" srcId="{8C33FFAD-BFED-4E29-AB71-392F89BFD3B5}" destId="{3372DD3D-DBAF-4585-A7D4-5265BC7BCFE4}" srcOrd="1" destOrd="0" presId="urn:microsoft.com/office/officeart/2005/8/layout/orgChart1"/>
    <dgm:cxn modelId="{70F6ABDB-53C4-431B-9F44-639F7D39C8B5}" type="presParOf" srcId="{41CA1A5F-1669-4D00-884E-D4D95D66939D}" destId="{1F063BFA-5420-4DED-A68D-77A7049758CA}" srcOrd="1" destOrd="0" presId="urn:microsoft.com/office/officeart/2005/8/layout/orgChart1"/>
    <dgm:cxn modelId="{4C150B6A-4846-4B92-B416-9C0FBB1CD826}" type="presParOf" srcId="{41CA1A5F-1669-4D00-884E-D4D95D66939D}" destId="{34094F81-FF93-4751-BF8A-91945BAE685A}" srcOrd="2" destOrd="0" presId="urn:microsoft.com/office/officeart/2005/8/layout/orgChart1"/>
    <dgm:cxn modelId="{B7F78CBC-F5DB-40AF-B82C-A8926ECAEE86}" type="presParOf" srcId="{8D15033D-6212-48EC-AB7D-4C8EAFA8161E}" destId="{9445B725-C093-449B-BB59-397DAB68486B}" srcOrd="2" destOrd="0" presId="urn:microsoft.com/office/officeart/2005/8/layout/orgChart1"/>
    <dgm:cxn modelId="{3A914A55-4A97-4CA2-AD66-91F443025C89}" type="presParOf" srcId="{8D15033D-6212-48EC-AB7D-4C8EAFA8161E}" destId="{59D13A38-C078-486B-BCAD-51B0BB29FEBB}" srcOrd="3" destOrd="0" presId="urn:microsoft.com/office/officeart/2005/8/layout/orgChart1"/>
    <dgm:cxn modelId="{D4628116-02D2-49F1-99E3-33B51F38AB14}" type="presParOf" srcId="{59D13A38-C078-486B-BCAD-51B0BB29FEBB}" destId="{F3F8924C-7C64-4AEF-9E7D-6F0134FD3AD9}" srcOrd="0" destOrd="0" presId="urn:microsoft.com/office/officeart/2005/8/layout/orgChart1"/>
    <dgm:cxn modelId="{11599D65-8090-4264-94D6-1FF540660A13}" type="presParOf" srcId="{F3F8924C-7C64-4AEF-9E7D-6F0134FD3AD9}" destId="{423EB37B-1BA1-4867-847C-8F30E75FFBA7}" srcOrd="0" destOrd="0" presId="urn:microsoft.com/office/officeart/2005/8/layout/orgChart1"/>
    <dgm:cxn modelId="{D1049E24-809D-4C9F-ACE4-CC55EEF63FAA}" type="presParOf" srcId="{F3F8924C-7C64-4AEF-9E7D-6F0134FD3AD9}" destId="{333DECFD-800C-4F24-8322-0FF9AF7E4F67}" srcOrd="1" destOrd="0" presId="urn:microsoft.com/office/officeart/2005/8/layout/orgChart1"/>
    <dgm:cxn modelId="{A501E28D-DF09-4FC4-A843-FB051C0DDF37}" type="presParOf" srcId="{59D13A38-C078-486B-BCAD-51B0BB29FEBB}" destId="{27376220-72BE-485B-AD41-537FF4424197}" srcOrd="1" destOrd="0" presId="urn:microsoft.com/office/officeart/2005/8/layout/orgChart1"/>
    <dgm:cxn modelId="{13945055-02EE-47CB-AAFF-239770B63CEF}" type="presParOf" srcId="{59D13A38-C078-486B-BCAD-51B0BB29FEBB}" destId="{8365C3AD-933F-4C93-AD13-7BE662581FC5}" srcOrd="2" destOrd="0" presId="urn:microsoft.com/office/officeart/2005/8/layout/orgChart1"/>
    <dgm:cxn modelId="{40E3B9C3-EB2A-4586-A67C-E4D5EC02FBE1}" type="presParOf" srcId="{8D15033D-6212-48EC-AB7D-4C8EAFA8161E}" destId="{E158B500-1CDE-48A4-A0D8-70FAAD5CB445}" srcOrd="4" destOrd="0" presId="urn:microsoft.com/office/officeart/2005/8/layout/orgChart1"/>
    <dgm:cxn modelId="{1EB31461-6D39-4BD0-B448-E8F5CF279E99}" type="presParOf" srcId="{8D15033D-6212-48EC-AB7D-4C8EAFA8161E}" destId="{3B1BC407-1611-4991-8F13-DA775B71BC6D}" srcOrd="5" destOrd="0" presId="urn:microsoft.com/office/officeart/2005/8/layout/orgChart1"/>
    <dgm:cxn modelId="{E76D90C6-B289-47F3-B980-8CCB6D589E42}" type="presParOf" srcId="{3B1BC407-1611-4991-8F13-DA775B71BC6D}" destId="{6EB8CEED-5A8F-43F1-B68F-4CE4D0CA471A}" srcOrd="0" destOrd="0" presId="urn:microsoft.com/office/officeart/2005/8/layout/orgChart1"/>
    <dgm:cxn modelId="{87E7370A-E46F-4000-90D5-A588A758C9B7}" type="presParOf" srcId="{6EB8CEED-5A8F-43F1-B68F-4CE4D0CA471A}" destId="{26F4A66E-DED2-45E3-8F21-84F4E3D83FBC}" srcOrd="0" destOrd="0" presId="urn:microsoft.com/office/officeart/2005/8/layout/orgChart1"/>
    <dgm:cxn modelId="{387E4E2B-4A25-4E09-9AFD-24DFC3973009}" type="presParOf" srcId="{6EB8CEED-5A8F-43F1-B68F-4CE4D0CA471A}" destId="{2F60D36C-2166-48F1-80F4-0EA96A258DF8}" srcOrd="1" destOrd="0" presId="urn:microsoft.com/office/officeart/2005/8/layout/orgChart1"/>
    <dgm:cxn modelId="{574E3B29-9613-4B2C-8B3B-1AB59E32AD97}" type="presParOf" srcId="{3B1BC407-1611-4991-8F13-DA775B71BC6D}" destId="{C1742CC1-AC12-46E6-97A7-E8857FD764EE}" srcOrd="1" destOrd="0" presId="urn:microsoft.com/office/officeart/2005/8/layout/orgChart1"/>
    <dgm:cxn modelId="{F9268356-C03F-4489-A2AC-5F1B519EA738}" type="presParOf" srcId="{3B1BC407-1611-4991-8F13-DA775B71BC6D}" destId="{D2E81E95-4A5E-4BCD-8FBD-79C19B05019B}" srcOrd="2" destOrd="0" presId="urn:microsoft.com/office/officeart/2005/8/layout/orgChart1"/>
    <dgm:cxn modelId="{8A750B34-6BD5-4D5E-B360-8244277F9250}" type="presParOf" srcId="{4025ACD4-B837-4ED5-AFC5-1F9423219966}" destId="{BB28E530-CC27-4F51-8271-7682E080FC0F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1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158B500-1CDE-48A4-A0D8-70FAAD5CB445}">
      <dsp:nvSpPr>
        <dsp:cNvPr id="0" name=""/>
        <dsp:cNvSpPr/>
      </dsp:nvSpPr>
      <dsp:spPr>
        <a:xfrm>
          <a:off x="2889118" y="1639292"/>
          <a:ext cx="2106477" cy="71706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17062"/>
              </a:lnTo>
              <a:lnTo>
                <a:pt x="2106477" y="717062"/>
              </a:lnTo>
            </a:path>
          </a:pathLst>
        </a:custGeom>
        <a:noFill/>
        <a:ln w="952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445B725-C093-449B-BB59-397DAB68486B}">
      <dsp:nvSpPr>
        <dsp:cNvPr id="0" name=""/>
        <dsp:cNvSpPr/>
      </dsp:nvSpPr>
      <dsp:spPr>
        <a:xfrm>
          <a:off x="2889118" y="1639292"/>
          <a:ext cx="172787" cy="74272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42729"/>
              </a:lnTo>
              <a:lnTo>
                <a:pt x="172787" y="742729"/>
              </a:lnTo>
            </a:path>
          </a:pathLst>
        </a:custGeom>
        <a:noFill/>
        <a:ln w="952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135B339-6520-4545-A54A-6F9993DC0ED2}">
      <dsp:nvSpPr>
        <dsp:cNvPr id="0" name=""/>
        <dsp:cNvSpPr/>
      </dsp:nvSpPr>
      <dsp:spPr>
        <a:xfrm>
          <a:off x="2704394" y="1639292"/>
          <a:ext cx="184723" cy="742729"/>
        </a:xfrm>
        <a:custGeom>
          <a:avLst/>
          <a:gdLst/>
          <a:ahLst/>
          <a:cxnLst/>
          <a:rect l="0" t="0" r="0" b="0"/>
          <a:pathLst>
            <a:path>
              <a:moveTo>
                <a:pt x="184723" y="0"/>
              </a:moveTo>
              <a:lnTo>
                <a:pt x="184723" y="742729"/>
              </a:lnTo>
              <a:lnTo>
                <a:pt x="0" y="742729"/>
              </a:lnTo>
            </a:path>
          </a:pathLst>
        </a:custGeom>
        <a:noFill/>
        <a:ln w="952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BB6C106-7169-4194-9607-6ABB301D60D8}">
      <dsp:nvSpPr>
        <dsp:cNvPr id="0" name=""/>
        <dsp:cNvSpPr/>
      </dsp:nvSpPr>
      <dsp:spPr>
        <a:xfrm>
          <a:off x="3551494" y="664432"/>
          <a:ext cx="1000188" cy="626528"/>
        </a:xfrm>
        <a:custGeom>
          <a:avLst/>
          <a:gdLst/>
          <a:ahLst/>
          <a:cxnLst/>
          <a:rect l="0" t="0" r="0" b="0"/>
          <a:pathLst>
            <a:path>
              <a:moveTo>
                <a:pt x="1000188" y="0"/>
              </a:moveTo>
              <a:lnTo>
                <a:pt x="1000188" y="626528"/>
              </a:lnTo>
              <a:lnTo>
                <a:pt x="0" y="626528"/>
              </a:lnTo>
            </a:path>
          </a:pathLst>
        </a:custGeom>
        <a:noFill/>
        <a:ln w="95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F718096-0E44-4A86-8845-C6FB2C1F8042}">
      <dsp:nvSpPr>
        <dsp:cNvPr id="0" name=""/>
        <dsp:cNvSpPr/>
      </dsp:nvSpPr>
      <dsp:spPr>
        <a:xfrm>
          <a:off x="3014108" y="2983"/>
          <a:ext cx="3075150" cy="661449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nl-NL" sz="1800" kern="1200" dirty="0">
            <a:latin typeface="Trebuchet MS" pitchFamily="34" charset="0"/>
          </a:endParaRPr>
        </a:p>
      </dsp:txBody>
      <dsp:txXfrm>
        <a:off x="3014108" y="2983"/>
        <a:ext cx="3075150" cy="661449"/>
      </dsp:txXfrm>
    </dsp:sp>
    <dsp:sp modelId="{12F4BA7F-E42A-4DFE-A49D-C0D2C663C771}">
      <dsp:nvSpPr>
        <dsp:cNvPr id="0" name=""/>
        <dsp:cNvSpPr/>
      </dsp:nvSpPr>
      <dsp:spPr>
        <a:xfrm>
          <a:off x="2226741" y="942630"/>
          <a:ext cx="1324753" cy="696661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nl-NL" sz="1800" kern="1200" dirty="0">
            <a:latin typeface="Trebuchet MS" pitchFamily="34" charset="0"/>
          </a:endParaRPr>
        </a:p>
      </dsp:txBody>
      <dsp:txXfrm>
        <a:off x="2226741" y="942630"/>
        <a:ext cx="1324753" cy="696661"/>
      </dsp:txXfrm>
    </dsp:sp>
    <dsp:sp modelId="{077E15D0-D1AB-453F-86AF-0FF51CFD5F34}">
      <dsp:nvSpPr>
        <dsp:cNvPr id="0" name=""/>
        <dsp:cNvSpPr/>
      </dsp:nvSpPr>
      <dsp:spPr>
        <a:xfrm>
          <a:off x="1379641" y="2050833"/>
          <a:ext cx="1324753" cy="662376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nl-NL" sz="1800" kern="1200" dirty="0">
            <a:latin typeface="Trebuchet MS" pitchFamily="34" charset="0"/>
          </a:endParaRPr>
        </a:p>
      </dsp:txBody>
      <dsp:txXfrm>
        <a:off x="1379641" y="2050833"/>
        <a:ext cx="1324753" cy="662376"/>
      </dsp:txXfrm>
    </dsp:sp>
    <dsp:sp modelId="{423EB37B-1BA1-4867-847C-8F30E75FFBA7}">
      <dsp:nvSpPr>
        <dsp:cNvPr id="0" name=""/>
        <dsp:cNvSpPr/>
      </dsp:nvSpPr>
      <dsp:spPr>
        <a:xfrm>
          <a:off x="3061905" y="2050833"/>
          <a:ext cx="1324753" cy="662376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nl-NL" sz="1800" kern="1200" dirty="0">
            <a:latin typeface="Trebuchet MS" pitchFamily="34" charset="0"/>
          </a:endParaRPr>
        </a:p>
      </dsp:txBody>
      <dsp:txXfrm>
        <a:off x="3061905" y="2050833"/>
        <a:ext cx="1324753" cy="662376"/>
      </dsp:txXfrm>
    </dsp:sp>
    <dsp:sp modelId="{26F4A66E-DED2-45E3-8F21-84F4E3D83FBC}">
      <dsp:nvSpPr>
        <dsp:cNvPr id="0" name=""/>
        <dsp:cNvSpPr/>
      </dsp:nvSpPr>
      <dsp:spPr>
        <a:xfrm>
          <a:off x="4995595" y="2025166"/>
          <a:ext cx="1324753" cy="662376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nl-NL" sz="1800" kern="1200" dirty="0">
            <a:latin typeface="Trebuchet MS" pitchFamily="34" charset="0"/>
          </a:endParaRPr>
        </a:p>
      </dsp:txBody>
      <dsp:txXfrm>
        <a:off x="4995595" y="2025166"/>
        <a:ext cx="1324753" cy="66237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137D0BD-C301-4777-BC3B-8497F0E70D4D}" type="datetimeFigureOut">
              <a:rPr lang="nl-NL" smtClean="0"/>
              <a:t>15-10-2020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3CA1ED7-C4B9-4104-93EF-269CDFB1AAF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569247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3CA1ED7-C4B9-4104-93EF-269CDFB1AAF0}" type="slidenum">
              <a:rPr lang="nl-NL" smtClean="0"/>
              <a:t>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4016600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3CA1ED7-C4B9-4104-93EF-269CDFB1AAF0}" type="slidenum">
              <a:rPr lang="nl-NL" smtClean="0"/>
              <a:t>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3358117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CA1ED7-C4B9-4104-93EF-269CDFB1AAF0}" type="slidenum">
              <a:rPr lang="nl-NL" smtClean="0"/>
              <a:t>8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4393565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CA1ED7-C4B9-4104-93EF-269CDFB1AAF0}" type="slidenum">
              <a:rPr lang="nl-NL" smtClean="0"/>
              <a:t>10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0687342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nl-NL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CA1ED7-C4B9-4104-93EF-269CDFB1AAF0}" type="slidenum">
              <a:rPr lang="nl-NL" smtClean="0"/>
              <a:t>11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1574160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CA1ED7-C4B9-4104-93EF-269CDFB1AAF0}" type="slidenum">
              <a:rPr lang="nl-NL" smtClean="0"/>
              <a:t>12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1343278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3CA1ED7-C4B9-4104-93EF-269CDFB1AAF0}" type="slidenum">
              <a:rPr lang="nl-NL" smtClean="0"/>
              <a:t>16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0442863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3CA1ED7-C4B9-4104-93EF-269CDFB1AAF0}" type="slidenum">
              <a:rPr lang="nl-NL" smtClean="0"/>
              <a:t>17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767157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3CA1ED7-C4B9-4104-93EF-269CDFB1AAF0}" type="slidenum">
              <a:rPr lang="nl-NL" smtClean="0"/>
              <a:t>20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98381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ltGray">
          <a:xfrm>
            <a:off x="7178399" y="5230800"/>
            <a:ext cx="1674000" cy="15438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8800" y="3085200"/>
            <a:ext cx="7772400" cy="684000"/>
          </a:xfrm>
        </p:spPr>
        <p:txBody>
          <a:bodyPr>
            <a:normAutofit/>
          </a:bodyPr>
          <a:lstStyle>
            <a:lvl1pPr algn="ctr">
              <a:defRPr sz="3200" baseline="0"/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48800" y="3931200"/>
            <a:ext cx="7772400" cy="504000"/>
          </a:xfrm>
        </p:spPr>
        <p:txBody>
          <a:bodyPr>
            <a:normAutofit/>
          </a:bodyPr>
          <a:lstStyle>
            <a:lvl1pPr marL="0" indent="0" algn="ctr">
              <a:buNone/>
              <a:defRPr sz="24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 om de ondertitelstijl van het model te bewerken</a:t>
            </a:r>
            <a:endParaRPr lang="nl-NL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ECB34-B0D3-4D99-BAE4-95AB20669B7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420773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71DA829-BF5C-4B84-BF77-2018892CB36F}" type="datetimeFigureOut">
              <a:rPr lang="nl-NL" smtClean="0"/>
              <a:t>15-10-2020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ECB34-B0D3-4D99-BAE4-95AB20669B7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705902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71DA829-BF5C-4B84-BF77-2018892CB36F}" type="datetimeFigureOut">
              <a:rPr lang="nl-NL" smtClean="0"/>
              <a:t>15-10-2020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ECB34-B0D3-4D99-BAE4-95AB20669B7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2639580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71DA829-BF5C-4B84-BF77-2018892CB36F}" type="datetimeFigureOut">
              <a:rPr lang="nl-NL" smtClean="0"/>
              <a:t>15-10-2020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ECB34-B0D3-4D99-BAE4-95AB20669B7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0524375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3ECB34-B0D3-4D99-BAE4-95AB20669B7C}" type="slidenum">
              <a:rPr lang="nl-NL" smtClean="0"/>
              <a:t>‹nr.›</a:t>
            </a:fld>
            <a:endParaRPr lang="nl-NL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671DA829-BF5C-4B84-BF77-2018892CB36F}" type="datetimeFigureOut">
              <a:rPr lang="nl-NL" smtClean="0"/>
              <a:t>15-10-2020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>
          <a:xfrm>
            <a:off x="6300192" y="6592267"/>
            <a:ext cx="2016224" cy="365125"/>
          </a:xfrm>
          <a:prstGeom prst="rect">
            <a:avLst/>
          </a:prstGeom>
        </p:spPr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4634672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8800" y="3085200"/>
            <a:ext cx="7772400" cy="684000"/>
          </a:xfrm>
        </p:spPr>
        <p:txBody>
          <a:bodyPr>
            <a:normAutofit/>
          </a:bodyPr>
          <a:lstStyle>
            <a:lvl1pPr algn="ctr">
              <a:defRPr sz="3200" baseline="0"/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48800" y="3931200"/>
            <a:ext cx="7772400" cy="504000"/>
          </a:xfrm>
        </p:spPr>
        <p:txBody>
          <a:bodyPr>
            <a:normAutofit/>
          </a:bodyPr>
          <a:lstStyle>
            <a:lvl1pPr marL="0" indent="0" algn="ctr">
              <a:buNone/>
              <a:defRPr sz="24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 om de ondertitelstijl van het model te bewerken</a:t>
            </a:r>
            <a:endParaRPr lang="nl-NL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88000" y="6591600"/>
            <a:ext cx="298800" cy="360000"/>
          </a:xfrm>
          <a:prstGeom prst="rect">
            <a:avLst/>
          </a:prstGeom>
        </p:spPr>
        <p:txBody>
          <a:bodyPr/>
          <a:lstStyle/>
          <a:p>
            <a:fld id="{AA59DD5B-CF16-4240-9DE5-631307747FAE}" type="slidenum">
              <a:rPr lang="nl-NL" smtClean="0"/>
              <a:t>‹nr.›</a:t>
            </a:fld>
            <a:endParaRPr lang="nl-NL"/>
          </a:p>
        </p:txBody>
      </p:sp>
      <p:sp>
        <p:nvSpPr>
          <p:cNvPr id="7" name="Ondertitel 2"/>
          <p:cNvSpPr txBox="1">
            <a:spLocks/>
          </p:cNvSpPr>
          <p:nvPr userDrawn="1"/>
        </p:nvSpPr>
        <p:spPr>
          <a:xfrm>
            <a:off x="4643438" y="4941168"/>
            <a:ext cx="3816994" cy="360040"/>
          </a:xfrm>
          <a:prstGeom prst="rect">
            <a:avLst/>
          </a:prstGeom>
        </p:spPr>
        <p:txBody>
          <a:bodyPr vert="horz" lIns="0" tIns="0" rIns="0" bIns="0" rtlCol="0">
            <a:normAutofit lnSpcReduction="10000"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200" kern="1200" baseline="0">
                <a:solidFill>
                  <a:schemeClr val="tx1"/>
                </a:solidFill>
                <a:latin typeface="Trebuchet MS" pitchFamily="34" charset="0"/>
                <a:ea typeface="+mn-ea"/>
                <a:cs typeface="+mn-cs"/>
              </a:defRPr>
            </a:lvl1pPr>
            <a:lvl2pPr marL="176400" indent="-176400" algn="l" defTabSz="914400" rtl="0" eaLnBrk="1" latinLnBrk="0" hangingPunct="1">
              <a:spcBef>
                <a:spcPts val="0"/>
              </a:spcBef>
              <a:buClr>
                <a:schemeClr val="accent2"/>
              </a:buClr>
              <a:buFont typeface="Arial" pitchFamily="34" charset="0"/>
              <a:buChar char="•"/>
              <a:defRPr sz="2200" kern="1200" baseline="0">
                <a:solidFill>
                  <a:schemeClr val="tx1"/>
                </a:solidFill>
                <a:latin typeface="Trebuchet MS" pitchFamily="34" charset="0"/>
                <a:ea typeface="+mn-ea"/>
                <a:cs typeface="+mn-cs"/>
              </a:defRPr>
            </a:lvl2pPr>
            <a:lvl3pPr marL="352800" indent="-176400" algn="l" defTabSz="914400" rtl="0" eaLnBrk="1" latinLnBrk="0" hangingPunct="1">
              <a:spcBef>
                <a:spcPts val="0"/>
              </a:spcBef>
              <a:buClr>
                <a:schemeClr val="accent2"/>
              </a:buClr>
              <a:buFont typeface="Arial" pitchFamily="34" charset="0"/>
              <a:buChar char="•"/>
              <a:defRPr sz="2000" kern="1200" baseline="0">
                <a:solidFill>
                  <a:schemeClr val="tx1"/>
                </a:solidFill>
                <a:latin typeface="Trebuchet MS" pitchFamily="34" charset="0"/>
                <a:ea typeface="+mn-ea"/>
                <a:cs typeface="+mn-cs"/>
              </a:defRPr>
            </a:lvl3pPr>
            <a:lvl4pPr marL="529200" indent="-176400" algn="l" defTabSz="914400" rtl="0" eaLnBrk="1" latinLnBrk="0" hangingPunct="1">
              <a:spcBef>
                <a:spcPts val="0"/>
              </a:spcBef>
              <a:buClr>
                <a:schemeClr val="accent2"/>
              </a:buClr>
              <a:buFont typeface="Arial" pitchFamily="34" charset="0"/>
              <a:buChar char="•"/>
              <a:defRPr sz="2000" kern="1200" baseline="0">
                <a:solidFill>
                  <a:schemeClr val="tx1"/>
                </a:solidFill>
                <a:latin typeface="Trebuchet MS" pitchFamily="34" charset="0"/>
                <a:ea typeface="+mn-ea"/>
                <a:cs typeface="+mn-cs"/>
              </a:defRPr>
            </a:lvl4pPr>
            <a:lvl5pPr marL="705600" indent="-176400" algn="l" defTabSz="914400" rtl="0" eaLnBrk="1" latinLnBrk="0" hangingPunct="1">
              <a:spcBef>
                <a:spcPts val="0"/>
              </a:spcBef>
              <a:buClr>
                <a:schemeClr val="accent2"/>
              </a:buClr>
              <a:buFont typeface="Arial" pitchFamily="34" charset="0"/>
              <a:buChar char="•"/>
              <a:defRPr sz="2000" kern="1200" baseline="0">
                <a:solidFill>
                  <a:schemeClr val="tx1"/>
                </a:solidFill>
                <a:latin typeface="Trebuchet MS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nl-NL" dirty="0"/>
              <a:t>Speeker</a:t>
            </a:r>
          </a:p>
        </p:txBody>
      </p:sp>
      <p:sp>
        <p:nvSpPr>
          <p:cNvPr id="8" name="Tijdelijke aanduiding voor tekst 6"/>
          <p:cNvSpPr>
            <a:spLocks noGrp="1"/>
          </p:cNvSpPr>
          <p:nvPr>
            <p:ph type="body" sz="quarter" idx="13" hasCustomPrompt="1"/>
          </p:nvPr>
        </p:nvSpPr>
        <p:spPr>
          <a:xfrm>
            <a:off x="4643439" y="5373216"/>
            <a:ext cx="3816994" cy="360040"/>
          </a:xfrm>
        </p:spPr>
        <p:txBody>
          <a:bodyPr lIns="0" tIns="0" rIns="0" bIns="0">
            <a:normAutofit/>
          </a:bodyPr>
          <a:lstStyle>
            <a:lvl1pPr>
              <a:defRPr sz="1800" baseline="0"/>
            </a:lvl1pPr>
          </a:lstStyle>
          <a:p>
            <a:r>
              <a:rPr lang="nl-NL" dirty="0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42843365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4ECA5DA-CE7D-4EA8-A68E-254A180D8C08}" type="datetimeFigureOut">
              <a:rPr lang="nl-NL" smtClean="0"/>
              <a:t>15-10-2020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88000" y="6591600"/>
            <a:ext cx="298800" cy="360000"/>
          </a:xfrm>
          <a:prstGeom prst="rect">
            <a:avLst/>
          </a:prstGeom>
        </p:spPr>
        <p:txBody>
          <a:bodyPr/>
          <a:lstStyle/>
          <a:p>
            <a:fld id="{AA59DD5B-CF16-4240-9DE5-631307747FA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4262377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4ECA5DA-CE7D-4EA8-A68E-254A180D8C08}" type="datetimeFigureOut">
              <a:rPr lang="nl-NL" smtClean="0"/>
              <a:t>15-10-2020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88000" y="6591600"/>
            <a:ext cx="298800" cy="360000"/>
          </a:xfrm>
          <a:prstGeom prst="rect">
            <a:avLst/>
          </a:prstGeom>
        </p:spPr>
        <p:txBody>
          <a:bodyPr/>
          <a:lstStyle/>
          <a:p>
            <a:fld id="{AA59DD5B-CF16-4240-9DE5-631307747FA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0021952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4ECA5DA-CE7D-4EA8-A68E-254A180D8C08}" type="datetimeFigureOut">
              <a:rPr lang="nl-NL" smtClean="0"/>
              <a:t>15-10-2020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88000" y="6591600"/>
            <a:ext cx="298800" cy="360000"/>
          </a:xfrm>
          <a:prstGeom prst="rect">
            <a:avLst/>
          </a:prstGeom>
        </p:spPr>
        <p:txBody>
          <a:bodyPr/>
          <a:lstStyle/>
          <a:p>
            <a:fld id="{AA59DD5B-CF16-4240-9DE5-631307747FA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5252480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4ECA5DA-CE7D-4EA8-A68E-254A180D8C08}" type="datetimeFigureOut">
              <a:rPr lang="nl-NL" smtClean="0"/>
              <a:t>15-10-2020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388000" y="6591600"/>
            <a:ext cx="298800" cy="360000"/>
          </a:xfrm>
          <a:prstGeom prst="rect">
            <a:avLst/>
          </a:prstGeom>
        </p:spPr>
        <p:txBody>
          <a:bodyPr/>
          <a:lstStyle/>
          <a:p>
            <a:fld id="{AA59DD5B-CF16-4240-9DE5-631307747FA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7272696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4ECA5DA-CE7D-4EA8-A68E-254A180D8C08}" type="datetimeFigureOut">
              <a:rPr lang="nl-NL" smtClean="0"/>
              <a:t>15-10-2020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388000" y="6591600"/>
            <a:ext cx="298800" cy="360000"/>
          </a:xfrm>
          <a:prstGeom prst="rect">
            <a:avLst/>
          </a:prstGeom>
        </p:spPr>
        <p:txBody>
          <a:bodyPr/>
          <a:lstStyle/>
          <a:p>
            <a:fld id="{AA59DD5B-CF16-4240-9DE5-631307747FA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367238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ECB34-B0D3-4D99-BAE4-95AB20669B7C}" type="slidenum">
              <a:rPr lang="nl-NL" smtClean="0"/>
              <a:t>‹nr.›</a:t>
            </a:fld>
            <a:endParaRPr lang="nl-NL"/>
          </a:p>
        </p:txBody>
      </p:sp>
      <p:pic>
        <p:nvPicPr>
          <p:cNvPr id="5" name="Afbeelding 4" descr="haal het beste uit jezelf_RGB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339752" y="3429000"/>
            <a:ext cx="4824535" cy="6466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44880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4ECA5DA-CE7D-4EA8-A68E-254A180D8C08}" type="datetimeFigureOut">
              <a:rPr lang="nl-NL" smtClean="0"/>
              <a:t>15-10-2020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388000" y="6591600"/>
            <a:ext cx="298800" cy="360000"/>
          </a:xfrm>
          <a:prstGeom prst="rect">
            <a:avLst/>
          </a:prstGeom>
        </p:spPr>
        <p:txBody>
          <a:bodyPr/>
          <a:lstStyle/>
          <a:p>
            <a:fld id="{AA59DD5B-CF16-4240-9DE5-631307747FA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9210509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4ECA5DA-CE7D-4EA8-A68E-254A180D8C08}" type="datetimeFigureOut">
              <a:rPr lang="nl-NL" smtClean="0"/>
              <a:t>15-10-2020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88000" y="6591600"/>
            <a:ext cx="298800" cy="360000"/>
          </a:xfrm>
          <a:prstGeom prst="rect">
            <a:avLst/>
          </a:prstGeom>
        </p:spPr>
        <p:txBody>
          <a:bodyPr/>
          <a:lstStyle/>
          <a:p>
            <a:fld id="{AA59DD5B-CF16-4240-9DE5-631307747FA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6504162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4ECA5DA-CE7D-4EA8-A68E-254A180D8C08}" type="datetimeFigureOut">
              <a:rPr lang="nl-NL" smtClean="0"/>
              <a:t>15-10-2020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88000" y="6591600"/>
            <a:ext cx="298800" cy="360000"/>
          </a:xfrm>
          <a:prstGeom prst="rect">
            <a:avLst/>
          </a:prstGeom>
        </p:spPr>
        <p:txBody>
          <a:bodyPr/>
          <a:lstStyle/>
          <a:p>
            <a:fld id="{AA59DD5B-CF16-4240-9DE5-631307747FA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5213575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4ECA5DA-CE7D-4EA8-A68E-254A180D8C08}" type="datetimeFigureOut">
              <a:rPr lang="nl-NL" smtClean="0"/>
              <a:t>15-10-2020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88000" y="6591600"/>
            <a:ext cx="298800" cy="360000"/>
          </a:xfrm>
          <a:prstGeom prst="rect">
            <a:avLst/>
          </a:prstGeom>
        </p:spPr>
        <p:txBody>
          <a:bodyPr/>
          <a:lstStyle/>
          <a:p>
            <a:fld id="{AA59DD5B-CF16-4240-9DE5-631307747FA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1848949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4ECA5DA-CE7D-4EA8-A68E-254A180D8C08}" type="datetimeFigureOut">
              <a:rPr lang="nl-NL" smtClean="0"/>
              <a:t>15-10-2020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88000" y="6591600"/>
            <a:ext cx="298800" cy="360000"/>
          </a:xfrm>
          <a:prstGeom prst="rect">
            <a:avLst/>
          </a:prstGeom>
        </p:spPr>
        <p:txBody>
          <a:bodyPr/>
          <a:lstStyle/>
          <a:p>
            <a:fld id="{AA59DD5B-CF16-4240-9DE5-631307747FA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6265769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</p:spTree>
    <p:extLst>
      <p:ext uri="{BB962C8B-B14F-4D97-AF65-F5344CB8AC3E}">
        <p14:creationId xmlns:p14="http://schemas.microsoft.com/office/powerpoint/2010/main" val="369677377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8800" y="3085200"/>
            <a:ext cx="7772400" cy="684000"/>
          </a:xfrm>
        </p:spPr>
        <p:txBody>
          <a:bodyPr>
            <a:normAutofit/>
          </a:bodyPr>
          <a:lstStyle>
            <a:lvl1pPr algn="ctr">
              <a:defRPr sz="3200" baseline="0"/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48800" y="3931200"/>
            <a:ext cx="7772400" cy="5040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24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 om de ondertitelstijl van het model te bewerken</a:t>
            </a:r>
            <a:endParaRPr lang="nl-NL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88000" y="6591600"/>
            <a:ext cx="298800" cy="360000"/>
          </a:xfrm>
          <a:prstGeom prst="rect">
            <a:avLst/>
          </a:prstGeom>
        </p:spPr>
        <p:txBody>
          <a:bodyPr/>
          <a:lstStyle/>
          <a:p>
            <a:fld id="{AA59DD5B-CF16-4240-9DE5-631307747FAE}" type="slidenum">
              <a:rPr lang="nl-NL" smtClean="0"/>
              <a:t>‹nr.›</a:t>
            </a:fld>
            <a:endParaRPr lang="nl-NL"/>
          </a:p>
        </p:txBody>
      </p:sp>
      <p:sp>
        <p:nvSpPr>
          <p:cNvPr id="7" name="Ondertitel 2"/>
          <p:cNvSpPr txBox="1">
            <a:spLocks/>
          </p:cNvSpPr>
          <p:nvPr userDrawn="1"/>
        </p:nvSpPr>
        <p:spPr>
          <a:xfrm>
            <a:off x="4643438" y="4941168"/>
            <a:ext cx="3816994" cy="360040"/>
          </a:xfrm>
          <a:prstGeom prst="rect">
            <a:avLst/>
          </a:prstGeom>
        </p:spPr>
        <p:txBody>
          <a:bodyPr vert="horz" lIns="0" tIns="0" rIns="0" bIns="0" rtlCol="0">
            <a:normAutofit lnSpcReduction="10000"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200" kern="1200" baseline="0">
                <a:solidFill>
                  <a:schemeClr val="tx1"/>
                </a:solidFill>
                <a:latin typeface="Trebuchet MS" pitchFamily="34" charset="0"/>
                <a:ea typeface="+mn-ea"/>
                <a:cs typeface="+mn-cs"/>
              </a:defRPr>
            </a:lvl1pPr>
            <a:lvl2pPr marL="176400" indent="-176400" algn="l" defTabSz="914400" rtl="0" eaLnBrk="1" latinLnBrk="0" hangingPunct="1">
              <a:spcBef>
                <a:spcPts val="0"/>
              </a:spcBef>
              <a:buClr>
                <a:schemeClr val="accent2"/>
              </a:buClr>
              <a:buFont typeface="Arial" pitchFamily="34" charset="0"/>
              <a:buChar char="•"/>
              <a:defRPr sz="2200" kern="1200" baseline="0">
                <a:solidFill>
                  <a:schemeClr val="tx1"/>
                </a:solidFill>
                <a:latin typeface="Trebuchet MS" pitchFamily="34" charset="0"/>
                <a:ea typeface="+mn-ea"/>
                <a:cs typeface="+mn-cs"/>
              </a:defRPr>
            </a:lvl2pPr>
            <a:lvl3pPr marL="352800" indent="-176400" algn="l" defTabSz="914400" rtl="0" eaLnBrk="1" latinLnBrk="0" hangingPunct="1">
              <a:spcBef>
                <a:spcPts val="0"/>
              </a:spcBef>
              <a:buClr>
                <a:schemeClr val="accent2"/>
              </a:buClr>
              <a:buFont typeface="Arial" pitchFamily="34" charset="0"/>
              <a:buChar char="•"/>
              <a:defRPr sz="2000" kern="1200" baseline="0">
                <a:solidFill>
                  <a:schemeClr val="tx1"/>
                </a:solidFill>
                <a:latin typeface="Trebuchet MS" pitchFamily="34" charset="0"/>
                <a:ea typeface="+mn-ea"/>
                <a:cs typeface="+mn-cs"/>
              </a:defRPr>
            </a:lvl3pPr>
            <a:lvl4pPr marL="529200" indent="-176400" algn="l" defTabSz="914400" rtl="0" eaLnBrk="1" latinLnBrk="0" hangingPunct="1">
              <a:spcBef>
                <a:spcPts val="0"/>
              </a:spcBef>
              <a:buClr>
                <a:schemeClr val="accent2"/>
              </a:buClr>
              <a:buFont typeface="Arial" pitchFamily="34" charset="0"/>
              <a:buChar char="•"/>
              <a:defRPr sz="2000" kern="1200" baseline="0">
                <a:solidFill>
                  <a:schemeClr val="tx1"/>
                </a:solidFill>
                <a:latin typeface="Trebuchet MS" pitchFamily="34" charset="0"/>
                <a:ea typeface="+mn-ea"/>
                <a:cs typeface="+mn-cs"/>
              </a:defRPr>
            </a:lvl4pPr>
            <a:lvl5pPr marL="705600" indent="-176400" algn="l" defTabSz="914400" rtl="0" eaLnBrk="1" latinLnBrk="0" hangingPunct="1">
              <a:spcBef>
                <a:spcPts val="0"/>
              </a:spcBef>
              <a:buClr>
                <a:schemeClr val="accent2"/>
              </a:buClr>
              <a:buFont typeface="Arial" pitchFamily="34" charset="0"/>
              <a:buChar char="•"/>
              <a:defRPr sz="2000" kern="1200" baseline="0">
                <a:solidFill>
                  <a:schemeClr val="tx1"/>
                </a:solidFill>
                <a:latin typeface="Trebuchet MS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nl-NL" dirty="0"/>
              <a:t>Speeker</a:t>
            </a:r>
          </a:p>
        </p:txBody>
      </p:sp>
      <p:sp>
        <p:nvSpPr>
          <p:cNvPr id="8" name="Tijdelijke aanduiding voor tekst 6"/>
          <p:cNvSpPr>
            <a:spLocks noGrp="1"/>
          </p:cNvSpPr>
          <p:nvPr>
            <p:ph type="body" sz="quarter" idx="13" hasCustomPrompt="1"/>
          </p:nvPr>
        </p:nvSpPr>
        <p:spPr>
          <a:xfrm>
            <a:off x="4643439" y="5373216"/>
            <a:ext cx="3816994" cy="360040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>
              <a:defRPr sz="1800" baseline="0"/>
            </a:lvl1pPr>
          </a:lstStyle>
          <a:p>
            <a:r>
              <a:rPr lang="nl-NL" dirty="0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79803243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0000" y="1699200"/>
            <a:ext cx="8308800" cy="44640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4ECA5DA-CE7D-4EA8-A68E-254A180D8C08}" type="datetimeFigureOut">
              <a:rPr lang="nl-NL" smtClean="0"/>
              <a:t>15-10-2020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88000" y="6591600"/>
            <a:ext cx="298800" cy="360000"/>
          </a:xfrm>
          <a:prstGeom prst="rect">
            <a:avLst/>
          </a:prstGeom>
        </p:spPr>
        <p:txBody>
          <a:bodyPr/>
          <a:lstStyle/>
          <a:p>
            <a:fld id="{AA59DD5B-CF16-4240-9DE5-631307747FA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6100167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4ECA5DA-CE7D-4EA8-A68E-254A180D8C08}" type="datetimeFigureOut">
              <a:rPr lang="nl-NL" smtClean="0"/>
              <a:t>15-10-2020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88000" y="6591600"/>
            <a:ext cx="298800" cy="360000"/>
          </a:xfrm>
          <a:prstGeom prst="rect">
            <a:avLst/>
          </a:prstGeom>
        </p:spPr>
        <p:txBody>
          <a:bodyPr/>
          <a:lstStyle/>
          <a:p>
            <a:fld id="{AA59DD5B-CF16-4240-9DE5-631307747FA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4912176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4ECA5DA-CE7D-4EA8-A68E-254A180D8C08}" type="datetimeFigureOut">
              <a:rPr lang="nl-NL" smtClean="0"/>
              <a:t>15-10-2020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88000" y="6591600"/>
            <a:ext cx="298800" cy="360000"/>
          </a:xfrm>
          <a:prstGeom prst="rect">
            <a:avLst/>
          </a:prstGeom>
        </p:spPr>
        <p:txBody>
          <a:bodyPr/>
          <a:lstStyle/>
          <a:p>
            <a:fld id="{AA59DD5B-CF16-4240-9DE5-631307747FA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603812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71DA829-BF5C-4B84-BF77-2018892CB36F}" type="datetimeFigureOut">
              <a:rPr lang="nl-NL" smtClean="0"/>
              <a:t>15-10-2020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ECB34-B0D3-4D99-BAE4-95AB20669B7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36779546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4ECA5DA-CE7D-4EA8-A68E-254A180D8C08}" type="datetimeFigureOut">
              <a:rPr lang="nl-NL" smtClean="0"/>
              <a:t>15-10-2020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388000" y="6591600"/>
            <a:ext cx="298800" cy="360000"/>
          </a:xfrm>
          <a:prstGeom prst="rect">
            <a:avLst/>
          </a:prstGeom>
        </p:spPr>
        <p:txBody>
          <a:bodyPr/>
          <a:lstStyle/>
          <a:p>
            <a:fld id="{AA59DD5B-CF16-4240-9DE5-631307747FA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1988935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4ECA5DA-CE7D-4EA8-A68E-254A180D8C08}" type="datetimeFigureOut">
              <a:rPr lang="nl-NL" smtClean="0"/>
              <a:t>15-10-2020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388000" y="6591600"/>
            <a:ext cx="298800" cy="360000"/>
          </a:xfrm>
          <a:prstGeom prst="rect">
            <a:avLst/>
          </a:prstGeom>
        </p:spPr>
        <p:txBody>
          <a:bodyPr/>
          <a:lstStyle/>
          <a:p>
            <a:fld id="{AA59DD5B-CF16-4240-9DE5-631307747FA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83471953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4ECA5DA-CE7D-4EA8-A68E-254A180D8C08}" type="datetimeFigureOut">
              <a:rPr lang="nl-NL" smtClean="0"/>
              <a:t>15-10-2020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388000" y="6591600"/>
            <a:ext cx="298800" cy="360000"/>
          </a:xfrm>
          <a:prstGeom prst="rect">
            <a:avLst/>
          </a:prstGeom>
        </p:spPr>
        <p:txBody>
          <a:bodyPr/>
          <a:lstStyle/>
          <a:p>
            <a:fld id="{AA59DD5B-CF16-4240-9DE5-631307747FA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8521931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4ECA5DA-CE7D-4EA8-A68E-254A180D8C08}" type="datetimeFigureOut">
              <a:rPr lang="nl-NL" smtClean="0"/>
              <a:t>15-10-2020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88000" y="6591600"/>
            <a:ext cx="298800" cy="360000"/>
          </a:xfrm>
          <a:prstGeom prst="rect">
            <a:avLst/>
          </a:prstGeom>
        </p:spPr>
        <p:txBody>
          <a:bodyPr/>
          <a:lstStyle/>
          <a:p>
            <a:fld id="{AA59DD5B-CF16-4240-9DE5-631307747FA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8032102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4ECA5DA-CE7D-4EA8-A68E-254A180D8C08}" type="datetimeFigureOut">
              <a:rPr lang="nl-NL" smtClean="0"/>
              <a:t>15-10-2020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88000" y="6591600"/>
            <a:ext cx="298800" cy="360000"/>
          </a:xfrm>
          <a:prstGeom prst="rect">
            <a:avLst/>
          </a:prstGeom>
        </p:spPr>
        <p:txBody>
          <a:bodyPr/>
          <a:lstStyle/>
          <a:p>
            <a:fld id="{AA59DD5B-CF16-4240-9DE5-631307747FA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51726510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40000" y="1699200"/>
            <a:ext cx="8308800" cy="44640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4ECA5DA-CE7D-4EA8-A68E-254A180D8C08}" type="datetimeFigureOut">
              <a:rPr lang="nl-NL" smtClean="0"/>
              <a:t>15-10-2020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88000" y="6591600"/>
            <a:ext cx="298800" cy="360000"/>
          </a:xfrm>
          <a:prstGeom prst="rect">
            <a:avLst/>
          </a:prstGeom>
        </p:spPr>
        <p:txBody>
          <a:bodyPr/>
          <a:lstStyle/>
          <a:p>
            <a:fld id="{AA59DD5B-CF16-4240-9DE5-631307747FA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40101289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4ECA5DA-CE7D-4EA8-A68E-254A180D8C08}" type="datetimeFigureOut">
              <a:rPr lang="nl-NL" smtClean="0"/>
              <a:t>15-10-2020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88000" y="6591600"/>
            <a:ext cx="298800" cy="360000"/>
          </a:xfrm>
          <a:prstGeom prst="rect">
            <a:avLst/>
          </a:prstGeom>
        </p:spPr>
        <p:txBody>
          <a:bodyPr/>
          <a:lstStyle/>
          <a:p>
            <a:fld id="{AA59DD5B-CF16-4240-9DE5-631307747FA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30986814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0000" y="1699200"/>
            <a:ext cx="8308800" cy="44640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8388000" y="6591600"/>
            <a:ext cx="298800" cy="360000"/>
          </a:xfrm>
          <a:prstGeom prst="rect">
            <a:avLst/>
          </a:prstGeom>
        </p:spPr>
        <p:txBody>
          <a:bodyPr/>
          <a:lstStyle/>
          <a:p>
            <a:fld id="{AA59DD5B-CF16-4240-9DE5-631307747FAE}" type="slidenum">
              <a:rPr lang="nl-NL" smtClean="0"/>
              <a:pPr/>
              <a:t>‹nr.›</a:t>
            </a:fld>
            <a:endParaRPr lang="nl-NL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1"/>
          </p:nvPr>
        </p:nvSpPr>
        <p:spPr>
          <a:xfrm>
            <a:off x="4788024" y="6592267"/>
            <a:ext cx="1224136" cy="365125"/>
          </a:xfrm>
          <a:prstGeom prst="rect">
            <a:avLst/>
          </a:prstGeom>
        </p:spPr>
        <p:txBody>
          <a:bodyPr/>
          <a:lstStyle/>
          <a:p>
            <a:r>
              <a:rPr lang="nl-NL"/>
              <a:t>Date</a:t>
            </a:r>
            <a:endParaRPr lang="nl-NL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>
          <a:xfrm>
            <a:off x="6300192" y="6592267"/>
            <a:ext cx="2016224" cy="365125"/>
          </a:xfrm>
          <a:prstGeom prst="rect">
            <a:avLst/>
          </a:prstGeom>
        </p:spPr>
        <p:txBody>
          <a:bodyPr/>
          <a:lstStyle/>
          <a:p>
            <a:r>
              <a:rPr lang="nl-NL"/>
              <a:t>Title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789641450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8800" y="3085200"/>
            <a:ext cx="7772400" cy="684000"/>
          </a:xfrm>
        </p:spPr>
        <p:txBody>
          <a:bodyPr>
            <a:normAutofit/>
          </a:bodyPr>
          <a:lstStyle>
            <a:lvl1pPr algn="ctr">
              <a:defRPr sz="3200" baseline="0"/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48800" y="3931200"/>
            <a:ext cx="7772400" cy="5040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24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 om de ondertitelstijl van het model te bewerken</a:t>
            </a:r>
            <a:endParaRPr lang="nl-NL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88000" y="6591600"/>
            <a:ext cx="298800" cy="360000"/>
          </a:xfrm>
          <a:prstGeom prst="rect">
            <a:avLst/>
          </a:prstGeom>
        </p:spPr>
        <p:txBody>
          <a:bodyPr/>
          <a:lstStyle/>
          <a:p>
            <a:fld id="{AA59DD5B-CF16-4240-9DE5-631307747FAE}" type="slidenum">
              <a:rPr lang="nl-NL" smtClean="0"/>
              <a:t>‹nr.›</a:t>
            </a:fld>
            <a:endParaRPr lang="nl-NL"/>
          </a:p>
        </p:txBody>
      </p:sp>
      <p:sp>
        <p:nvSpPr>
          <p:cNvPr id="7" name="Ondertitel 2"/>
          <p:cNvSpPr txBox="1">
            <a:spLocks/>
          </p:cNvSpPr>
          <p:nvPr userDrawn="1"/>
        </p:nvSpPr>
        <p:spPr>
          <a:xfrm>
            <a:off x="4643438" y="4941168"/>
            <a:ext cx="3816994" cy="360040"/>
          </a:xfrm>
          <a:prstGeom prst="rect">
            <a:avLst/>
          </a:prstGeom>
        </p:spPr>
        <p:txBody>
          <a:bodyPr vert="horz" lIns="0" tIns="0" rIns="0" bIns="0" rtlCol="0">
            <a:normAutofit lnSpcReduction="10000"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200" kern="1200" baseline="0">
                <a:solidFill>
                  <a:schemeClr val="tx1"/>
                </a:solidFill>
                <a:latin typeface="Trebuchet MS" pitchFamily="34" charset="0"/>
                <a:ea typeface="+mn-ea"/>
                <a:cs typeface="+mn-cs"/>
              </a:defRPr>
            </a:lvl1pPr>
            <a:lvl2pPr marL="176400" indent="-176400" algn="l" defTabSz="914400" rtl="0" eaLnBrk="1" latinLnBrk="0" hangingPunct="1">
              <a:spcBef>
                <a:spcPts val="0"/>
              </a:spcBef>
              <a:buClr>
                <a:schemeClr val="accent2"/>
              </a:buClr>
              <a:buFont typeface="Arial" pitchFamily="34" charset="0"/>
              <a:buChar char="•"/>
              <a:defRPr sz="2200" kern="1200" baseline="0">
                <a:solidFill>
                  <a:schemeClr val="tx1"/>
                </a:solidFill>
                <a:latin typeface="Trebuchet MS" pitchFamily="34" charset="0"/>
                <a:ea typeface="+mn-ea"/>
                <a:cs typeface="+mn-cs"/>
              </a:defRPr>
            </a:lvl2pPr>
            <a:lvl3pPr marL="352800" indent="-176400" algn="l" defTabSz="914400" rtl="0" eaLnBrk="1" latinLnBrk="0" hangingPunct="1">
              <a:spcBef>
                <a:spcPts val="0"/>
              </a:spcBef>
              <a:buClr>
                <a:schemeClr val="accent2"/>
              </a:buClr>
              <a:buFont typeface="Arial" pitchFamily="34" charset="0"/>
              <a:buChar char="•"/>
              <a:defRPr sz="2000" kern="1200" baseline="0">
                <a:solidFill>
                  <a:schemeClr val="tx1"/>
                </a:solidFill>
                <a:latin typeface="Trebuchet MS" pitchFamily="34" charset="0"/>
                <a:ea typeface="+mn-ea"/>
                <a:cs typeface="+mn-cs"/>
              </a:defRPr>
            </a:lvl3pPr>
            <a:lvl4pPr marL="529200" indent="-176400" algn="l" defTabSz="914400" rtl="0" eaLnBrk="1" latinLnBrk="0" hangingPunct="1">
              <a:spcBef>
                <a:spcPts val="0"/>
              </a:spcBef>
              <a:buClr>
                <a:schemeClr val="accent2"/>
              </a:buClr>
              <a:buFont typeface="Arial" pitchFamily="34" charset="0"/>
              <a:buChar char="•"/>
              <a:defRPr sz="2000" kern="1200" baseline="0">
                <a:solidFill>
                  <a:schemeClr val="tx1"/>
                </a:solidFill>
                <a:latin typeface="Trebuchet MS" pitchFamily="34" charset="0"/>
                <a:ea typeface="+mn-ea"/>
                <a:cs typeface="+mn-cs"/>
              </a:defRPr>
            </a:lvl4pPr>
            <a:lvl5pPr marL="705600" indent="-176400" algn="l" defTabSz="914400" rtl="0" eaLnBrk="1" latinLnBrk="0" hangingPunct="1">
              <a:spcBef>
                <a:spcPts val="0"/>
              </a:spcBef>
              <a:buClr>
                <a:schemeClr val="accent2"/>
              </a:buClr>
              <a:buFont typeface="Arial" pitchFamily="34" charset="0"/>
              <a:buChar char="•"/>
              <a:defRPr sz="2000" kern="1200" baseline="0">
                <a:solidFill>
                  <a:schemeClr val="tx1"/>
                </a:solidFill>
                <a:latin typeface="Trebuchet MS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nl-NL" dirty="0"/>
              <a:t>Speeker</a:t>
            </a:r>
          </a:p>
        </p:txBody>
      </p:sp>
      <p:sp>
        <p:nvSpPr>
          <p:cNvPr id="8" name="Tijdelijke aanduiding voor tekst 6"/>
          <p:cNvSpPr>
            <a:spLocks noGrp="1"/>
          </p:cNvSpPr>
          <p:nvPr>
            <p:ph type="body" sz="quarter" idx="13" hasCustomPrompt="1"/>
          </p:nvPr>
        </p:nvSpPr>
        <p:spPr>
          <a:xfrm>
            <a:off x="4643439" y="5373216"/>
            <a:ext cx="3816994" cy="360040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>
              <a:defRPr sz="1800" baseline="0"/>
            </a:lvl1pPr>
          </a:lstStyle>
          <a:p>
            <a:r>
              <a:rPr lang="nl-NL" dirty="0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2530452510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0000" y="1699200"/>
            <a:ext cx="8308800" cy="44640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4ECA5DA-CE7D-4EA8-A68E-254A180D8C08}" type="datetimeFigureOut">
              <a:rPr lang="nl-NL" smtClean="0"/>
              <a:t>15-10-2020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88000" y="6591600"/>
            <a:ext cx="298800" cy="360000"/>
          </a:xfrm>
          <a:prstGeom prst="rect">
            <a:avLst/>
          </a:prstGeom>
        </p:spPr>
        <p:txBody>
          <a:bodyPr/>
          <a:lstStyle/>
          <a:p>
            <a:fld id="{AA59DD5B-CF16-4240-9DE5-631307747FA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630202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71DA829-BF5C-4B84-BF77-2018892CB36F}" type="datetimeFigureOut">
              <a:rPr lang="nl-NL" smtClean="0"/>
              <a:t>15-10-2020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ECB34-B0D3-4D99-BAE4-95AB20669B7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04692102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4ECA5DA-CE7D-4EA8-A68E-254A180D8C08}" type="datetimeFigureOut">
              <a:rPr lang="nl-NL" smtClean="0"/>
              <a:t>15-10-2020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88000" y="6591600"/>
            <a:ext cx="298800" cy="360000"/>
          </a:xfrm>
          <a:prstGeom prst="rect">
            <a:avLst/>
          </a:prstGeom>
        </p:spPr>
        <p:txBody>
          <a:bodyPr/>
          <a:lstStyle/>
          <a:p>
            <a:fld id="{AA59DD5B-CF16-4240-9DE5-631307747FA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12163953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4ECA5DA-CE7D-4EA8-A68E-254A180D8C08}" type="datetimeFigureOut">
              <a:rPr lang="nl-NL" smtClean="0"/>
              <a:t>15-10-2020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88000" y="6591600"/>
            <a:ext cx="298800" cy="360000"/>
          </a:xfrm>
          <a:prstGeom prst="rect">
            <a:avLst/>
          </a:prstGeom>
        </p:spPr>
        <p:txBody>
          <a:bodyPr/>
          <a:lstStyle/>
          <a:p>
            <a:fld id="{AA59DD5B-CF16-4240-9DE5-631307747FA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86041866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4ECA5DA-CE7D-4EA8-A68E-254A180D8C08}" type="datetimeFigureOut">
              <a:rPr lang="nl-NL" smtClean="0"/>
              <a:t>15-10-2020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388000" y="6591600"/>
            <a:ext cx="298800" cy="360000"/>
          </a:xfrm>
          <a:prstGeom prst="rect">
            <a:avLst/>
          </a:prstGeom>
        </p:spPr>
        <p:txBody>
          <a:bodyPr/>
          <a:lstStyle/>
          <a:p>
            <a:fld id="{AA59DD5B-CF16-4240-9DE5-631307747FA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02653512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4ECA5DA-CE7D-4EA8-A68E-254A180D8C08}" type="datetimeFigureOut">
              <a:rPr lang="nl-NL" smtClean="0"/>
              <a:t>15-10-2020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388000" y="6591600"/>
            <a:ext cx="298800" cy="360000"/>
          </a:xfrm>
          <a:prstGeom prst="rect">
            <a:avLst/>
          </a:prstGeom>
        </p:spPr>
        <p:txBody>
          <a:bodyPr/>
          <a:lstStyle/>
          <a:p>
            <a:fld id="{AA59DD5B-CF16-4240-9DE5-631307747FA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46654637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4ECA5DA-CE7D-4EA8-A68E-254A180D8C08}" type="datetimeFigureOut">
              <a:rPr lang="nl-NL" smtClean="0"/>
              <a:t>15-10-2020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388000" y="6591600"/>
            <a:ext cx="298800" cy="360000"/>
          </a:xfrm>
          <a:prstGeom prst="rect">
            <a:avLst/>
          </a:prstGeom>
        </p:spPr>
        <p:txBody>
          <a:bodyPr/>
          <a:lstStyle/>
          <a:p>
            <a:fld id="{AA59DD5B-CF16-4240-9DE5-631307747FA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96348449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4ECA5DA-CE7D-4EA8-A68E-254A180D8C08}" type="datetimeFigureOut">
              <a:rPr lang="nl-NL" smtClean="0"/>
              <a:t>15-10-2020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88000" y="6591600"/>
            <a:ext cx="298800" cy="360000"/>
          </a:xfrm>
          <a:prstGeom prst="rect">
            <a:avLst/>
          </a:prstGeom>
        </p:spPr>
        <p:txBody>
          <a:bodyPr/>
          <a:lstStyle/>
          <a:p>
            <a:fld id="{AA59DD5B-CF16-4240-9DE5-631307747FA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95314536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4ECA5DA-CE7D-4EA8-A68E-254A180D8C08}" type="datetimeFigureOut">
              <a:rPr lang="nl-NL" smtClean="0"/>
              <a:t>15-10-2020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88000" y="6591600"/>
            <a:ext cx="298800" cy="360000"/>
          </a:xfrm>
          <a:prstGeom prst="rect">
            <a:avLst/>
          </a:prstGeom>
        </p:spPr>
        <p:txBody>
          <a:bodyPr/>
          <a:lstStyle/>
          <a:p>
            <a:fld id="{AA59DD5B-CF16-4240-9DE5-631307747FA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34856549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40000" y="1699200"/>
            <a:ext cx="8308800" cy="44640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4ECA5DA-CE7D-4EA8-A68E-254A180D8C08}" type="datetimeFigureOut">
              <a:rPr lang="nl-NL" smtClean="0"/>
              <a:t>15-10-2020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88000" y="6591600"/>
            <a:ext cx="298800" cy="360000"/>
          </a:xfrm>
          <a:prstGeom prst="rect">
            <a:avLst/>
          </a:prstGeom>
        </p:spPr>
        <p:txBody>
          <a:bodyPr/>
          <a:lstStyle/>
          <a:p>
            <a:fld id="{AA59DD5B-CF16-4240-9DE5-631307747FA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36367738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4ECA5DA-CE7D-4EA8-A68E-254A180D8C08}" type="datetimeFigureOut">
              <a:rPr lang="nl-NL" smtClean="0"/>
              <a:t>15-10-2020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88000" y="6591600"/>
            <a:ext cx="298800" cy="360000"/>
          </a:xfrm>
          <a:prstGeom prst="rect">
            <a:avLst/>
          </a:prstGeom>
        </p:spPr>
        <p:txBody>
          <a:bodyPr/>
          <a:lstStyle/>
          <a:p>
            <a:fld id="{AA59DD5B-CF16-4240-9DE5-631307747FA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94112240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0000" y="1699200"/>
            <a:ext cx="8308800" cy="44640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8388000" y="6591600"/>
            <a:ext cx="298800" cy="360000"/>
          </a:xfrm>
          <a:prstGeom prst="rect">
            <a:avLst/>
          </a:prstGeom>
        </p:spPr>
        <p:txBody>
          <a:bodyPr/>
          <a:lstStyle/>
          <a:p>
            <a:fld id="{AA59DD5B-CF16-4240-9DE5-631307747FAE}" type="slidenum">
              <a:rPr lang="nl-NL" smtClean="0"/>
              <a:pPr/>
              <a:t>‹nr.›</a:t>
            </a:fld>
            <a:endParaRPr lang="nl-NL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1"/>
          </p:nvPr>
        </p:nvSpPr>
        <p:spPr>
          <a:xfrm>
            <a:off x="4788024" y="6592267"/>
            <a:ext cx="1224136" cy="365125"/>
          </a:xfrm>
          <a:prstGeom prst="rect">
            <a:avLst/>
          </a:prstGeom>
        </p:spPr>
        <p:txBody>
          <a:bodyPr/>
          <a:lstStyle/>
          <a:p>
            <a:r>
              <a:rPr lang="nl-NL"/>
              <a:t>Date</a:t>
            </a:r>
            <a:endParaRPr lang="nl-NL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>
          <a:xfrm>
            <a:off x="6300192" y="6592267"/>
            <a:ext cx="2016224" cy="365125"/>
          </a:xfrm>
          <a:prstGeom prst="rect">
            <a:avLst/>
          </a:prstGeom>
        </p:spPr>
        <p:txBody>
          <a:bodyPr/>
          <a:lstStyle/>
          <a:p>
            <a:r>
              <a:rPr lang="nl-NL"/>
              <a:t>Title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1154107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71DA829-BF5C-4B84-BF77-2018892CB36F}" type="datetimeFigureOut">
              <a:rPr lang="nl-NL" smtClean="0"/>
              <a:t>15-10-2020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ECB34-B0D3-4D99-BAE4-95AB20669B7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51605926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8800" y="3085200"/>
            <a:ext cx="7772400" cy="684000"/>
          </a:xfrm>
        </p:spPr>
        <p:txBody>
          <a:bodyPr>
            <a:normAutofit/>
          </a:bodyPr>
          <a:lstStyle>
            <a:lvl1pPr algn="ctr">
              <a:defRPr sz="3200" baseline="0"/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48800" y="3931200"/>
            <a:ext cx="7772400" cy="5040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24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 om de ondertitelstijl van het model te bewerken</a:t>
            </a:r>
            <a:endParaRPr lang="nl-NL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88000" y="6591600"/>
            <a:ext cx="298800" cy="360000"/>
          </a:xfrm>
          <a:prstGeom prst="rect">
            <a:avLst/>
          </a:prstGeom>
        </p:spPr>
        <p:txBody>
          <a:bodyPr/>
          <a:lstStyle/>
          <a:p>
            <a:fld id="{AA59DD5B-CF16-4240-9DE5-631307747FAE}" type="slidenum">
              <a:rPr lang="nl-NL" smtClean="0"/>
              <a:t>‹nr.›</a:t>
            </a:fld>
            <a:endParaRPr lang="nl-NL"/>
          </a:p>
        </p:txBody>
      </p:sp>
      <p:sp>
        <p:nvSpPr>
          <p:cNvPr id="7" name="Ondertitel 2"/>
          <p:cNvSpPr txBox="1">
            <a:spLocks/>
          </p:cNvSpPr>
          <p:nvPr userDrawn="1"/>
        </p:nvSpPr>
        <p:spPr>
          <a:xfrm>
            <a:off x="4643438" y="4941168"/>
            <a:ext cx="3816994" cy="360040"/>
          </a:xfrm>
          <a:prstGeom prst="rect">
            <a:avLst/>
          </a:prstGeom>
        </p:spPr>
        <p:txBody>
          <a:bodyPr vert="horz" lIns="0" tIns="0" rIns="0" bIns="0" rtlCol="0">
            <a:normAutofit lnSpcReduction="10000"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200" kern="1200" baseline="0">
                <a:solidFill>
                  <a:schemeClr val="tx1"/>
                </a:solidFill>
                <a:latin typeface="Trebuchet MS" pitchFamily="34" charset="0"/>
                <a:ea typeface="+mn-ea"/>
                <a:cs typeface="+mn-cs"/>
              </a:defRPr>
            </a:lvl1pPr>
            <a:lvl2pPr marL="176400" indent="-176400" algn="l" defTabSz="914400" rtl="0" eaLnBrk="1" latinLnBrk="0" hangingPunct="1">
              <a:spcBef>
                <a:spcPts val="0"/>
              </a:spcBef>
              <a:buClr>
                <a:schemeClr val="accent2"/>
              </a:buClr>
              <a:buFont typeface="Arial" pitchFamily="34" charset="0"/>
              <a:buChar char="•"/>
              <a:defRPr sz="2200" kern="1200" baseline="0">
                <a:solidFill>
                  <a:schemeClr val="tx1"/>
                </a:solidFill>
                <a:latin typeface="Trebuchet MS" pitchFamily="34" charset="0"/>
                <a:ea typeface="+mn-ea"/>
                <a:cs typeface="+mn-cs"/>
              </a:defRPr>
            </a:lvl2pPr>
            <a:lvl3pPr marL="352800" indent="-176400" algn="l" defTabSz="914400" rtl="0" eaLnBrk="1" latinLnBrk="0" hangingPunct="1">
              <a:spcBef>
                <a:spcPts val="0"/>
              </a:spcBef>
              <a:buClr>
                <a:schemeClr val="accent2"/>
              </a:buClr>
              <a:buFont typeface="Arial" pitchFamily="34" charset="0"/>
              <a:buChar char="•"/>
              <a:defRPr sz="2000" kern="1200" baseline="0">
                <a:solidFill>
                  <a:schemeClr val="tx1"/>
                </a:solidFill>
                <a:latin typeface="Trebuchet MS" pitchFamily="34" charset="0"/>
                <a:ea typeface="+mn-ea"/>
                <a:cs typeface="+mn-cs"/>
              </a:defRPr>
            </a:lvl3pPr>
            <a:lvl4pPr marL="529200" indent="-176400" algn="l" defTabSz="914400" rtl="0" eaLnBrk="1" latinLnBrk="0" hangingPunct="1">
              <a:spcBef>
                <a:spcPts val="0"/>
              </a:spcBef>
              <a:buClr>
                <a:schemeClr val="accent2"/>
              </a:buClr>
              <a:buFont typeface="Arial" pitchFamily="34" charset="0"/>
              <a:buChar char="•"/>
              <a:defRPr sz="2000" kern="1200" baseline="0">
                <a:solidFill>
                  <a:schemeClr val="tx1"/>
                </a:solidFill>
                <a:latin typeface="Trebuchet MS" pitchFamily="34" charset="0"/>
                <a:ea typeface="+mn-ea"/>
                <a:cs typeface="+mn-cs"/>
              </a:defRPr>
            </a:lvl4pPr>
            <a:lvl5pPr marL="705600" indent="-176400" algn="l" defTabSz="914400" rtl="0" eaLnBrk="1" latinLnBrk="0" hangingPunct="1">
              <a:spcBef>
                <a:spcPts val="0"/>
              </a:spcBef>
              <a:buClr>
                <a:schemeClr val="accent2"/>
              </a:buClr>
              <a:buFont typeface="Arial" pitchFamily="34" charset="0"/>
              <a:buChar char="•"/>
              <a:defRPr sz="2000" kern="1200" baseline="0">
                <a:solidFill>
                  <a:schemeClr val="tx1"/>
                </a:solidFill>
                <a:latin typeface="Trebuchet MS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nl-NL" dirty="0"/>
              <a:t>Speeker</a:t>
            </a:r>
          </a:p>
        </p:txBody>
      </p:sp>
      <p:sp>
        <p:nvSpPr>
          <p:cNvPr id="8" name="Tijdelijke aanduiding voor tekst 6"/>
          <p:cNvSpPr>
            <a:spLocks noGrp="1"/>
          </p:cNvSpPr>
          <p:nvPr>
            <p:ph type="body" sz="quarter" idx="13" hasCustomPrompt="1"/>
          </p:nvPr>
        </p:nvSpPr>
        <p:spPr>
          <a:xfrm>
            <a:off x="4643439" y="5373216"/>
            <a:ext cx="3816994" cy="360040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>
              <a:defRPr sz="1800" baseline="0"/>
            </a:lvl1pPr>
          </a:lstStyle>
          <a:p>
            <a:r>
              <a:rPr lang="nl-NL" dirty="0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4187402124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0000" y="1699200"/>
            <a:ext cx="8308800" cy="44640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4ECA5DA-CE7D-4EA8-A68E-254A180D8C08}" type="datetimeFigureOut">
              <a:rPr lang="nl-NL" smtClean="0"/>
              <a:t>15-10-2020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88000" y="6591600"/>
            <a:ext cx="298800" cy="360000"/>
          </a:xfrm>
          <a:prstGeom prst="rect">
            <a:avLst/>
          </a:prstGeom>
        </p:spPr>
        <p:txBody>
          <a:bodyPr/>
          <a:lstStyle/>
          <a:p>
            <a:fld id="{AA59DD5B-CF16-4240-9DE5-631307747FA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45291841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4ECA5DA-CE7D-4EA8-A68E-254A180D8C08}" type="datetimeFigureOut">
              <a:rPr lang="nl-NL" smtClean="0"/>
              <a:t>15-10-2020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88000" y="6591600"/>
            <a:ext cx="298800" cy="360000"/>
          </a:xfrm>
          <a:prstGeom prst="rect">
            <a:avLst/>
          </a:prstGeom>
        </p:spPr>
        <p:txBody>
          <a:bodyPr/>
          <a:lstStyle/>
          <a:p>
            <a:fld id="{AA59DD5B-CF16-4240-9DE5-631307747FA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02198632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4ECA5DA-CE7D-4EA8-A68E-254A180D8C08}" type="datetimeFigureOut">
              <a:rPr lang="nl-NL" smtClean="0"/>
              <a:t>15-10-2020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88000" y="6591600"/>
            <a:ext cx="298800" cy="360000"/>
          </a:xfrm>
          <a:prstGeom prst="rect">
            <a:avLst/>
          </a:prstGeom>
        </p:spPr>
        <p:txBody>
          <a:bodyPr/>
          <a:lstStyle/>
          <a:p>
            <a:fld id="{AA59DD5B-CF16-4240-9DE5-631307747FA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73578473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4ECA5DA-CE7D-4EA8-A68E-254A180D8C08}" type="datetimeFigureOut">
              <a:rPr lang="nl-NL" smtClean="0"/>
              <a:t>15-10-2020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388000" y="6591600"/>
            <a:ext cx="298800" cy="360000"/>
          </a:xfrm>
          <a:prstGeom prst="rect">
            <a:avLst/>
          </a:prstGeom>
        </p:spPr>
        <p:txBody>
          <a:bodyPr/>
          <a:lstStyle/>
          <a:p>
            <a:fld id="{AA59DD5B-CF16-4240-9DE5-631307747FA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37478185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4ECA5DA-CE7D-4EA8-A68E-254A180D8C08}" type="datetimeFigureOut">
              <a:rPr lang="nl-NL" smtClean="0"/>
              <a:t>15-10-2020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388000" y="6591600"/>
            <a:ext cx="298800" cy="360000"/>
          </a:xfrm>
          <a:prstGeom prst="rect">
            <a:avLst/>
          </a:prstGeom>
        </p:spPr>
        <p:txBody>
          <a:bodyPr/>
          <a:lstStyle/>
          <a:p>
            <a:fld id="{AA59DD5B-CF16-4240-9DE5-631307747FA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94945469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4ECA5DA-CE7D-4EA8-A68E-254A180D8C08}" type="datetimeFigureOut">
              <a:rPr lang="nl-NL" smtClean="0"/>
              <a:t>15-10-2020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388000" y="6591600"/>
            <a:ext cx="298800" cy="360000"/>
          </a:xfrm>
          <a:prstGeom prst="rect">
            <a:avLst/>
          </a:prstGeom>
        </p:spPr>
        <p:txBody>
          <a:bodyPr/>
          <a:lstStyle/>
          <a:p>
            <a:fld id="{AA59DD5B-CF16-4240-9DE5-631307747FA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37726044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4ECA5DA-CE7D-4EA8-A68E-254A180D8C08}" type="datetimeFigureOut">
              <a:rPr lang="nl-NL" smtClean="0"/>
              <a:t>15-10-2020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88000" y="6591600"/>
            <a:ext cx="298800" cy="360000"/>
          </a:xfrm>
          <a:prstGeom prst="rect">
            <a:avLst/>
          </a:prstGeom>
        </p:spPr>
        <p:txBody>
          <a:bodyPr/>
          <a:lstStyle/>
          <a:p>
            <a:fld id="{AA59DD5B-CF16-4240-9DE5-631307747FA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80135970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4ECA5DA-CE7D-4EA8-A68E-254A180D8C08}" type="datetimeFigureOut">
              <a:rPr lang="nl-NL" smtClean="0"/>
              <a:t>15-10-2020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88000" y="6591600"/>
            <a:ext cx="298800" cy="360000"/>
          </a:xfrm>
          <a:prstGeom prst="rect">
            <a:avLst/>
          </a:prstGeom>
        </p:spPr>
        <p:txBody>
          <a:bodyPr/>
          <a:lstStyle/>
          <a:p>
            <a:fld id="{AA59DD5B-CF16-4240-9DE5-631307747FA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08368056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40000" y="1699200"/>
            <a:ext cx="8308800" cy="44640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4ECA5DA-CE7D-4EA8-A68E-254A180D8C08}" type="datetimeFigureOut">
              <a:rPr lang="nl-NL" smtClean="0"/>
              <a:t>15-10-2020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88000" y="6591600"/>
            <a:ext cx="298800" cy="360000"/>
          </a:xfrm>
          <a:prstGeom prst="rect">
            <a:avLst/>
          </a:prstGeom>
        </p:spPr>
        <p:txBody>
          <a:bodyPr/>
          <a:lstStyle/>
          <a:p>
            <a:fld id="{AA59DD5B-CF16-4240-9DE5-631307747FA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844342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71DA829-BF5C-4B84-BF77-2018892CB36F}" type="datetimeFigureOut">
              <a:rPr lang="nl-NL" smtClean="0"/>
              <a:t>15-10-2020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ECB34-B0D3-4D99-BAE4-95AB20669B7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89374178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4ECA5DA-CE7D-4EA8-A68E-254A180D8C08}" type="datetimeFigureOut">
              <a:rPr lang="nl-NL" smtClean="0"/>
              <a:t>15-10-2020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88000" y="6591600"/>
            <a:ext cx="298800" cy="360000"/>
          </a:xfrm>
          <a:prstGeom prst="rect">
            <a:avLst/>
          </a:prstGeom>
        </p:spPr>
        <p:txBody>
          <a:bodyPr/>
          <a:lstStyle/>
          <a:p>
            <a:fld id="{AA59DD5B-CF16-4240-9DE5-631307747FA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45118122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0000" y="1699200"/>
            <a:ext cx="8308800" cy="44640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8388000" y="6591600"/>
            <a:ext cx="298800" cy="360000"/>
          </a:xfrm>
          <a:prstGeom prst="rect">
            <a:avLst/>
          </a:prstGeom>
        </p:spPr>
        <p:txBody>
          <a:bodyPr/>
          <a:lstStyle/>
          <a:p>
            <a:fld id="{AA59DD5B-CF16-4240-9DE5-631307747FAE}" type="slidenum">
              <a:rPr lang="nl-NL" smtClean="0"/>
              <a:pPr/>
              <a:t>‹nr.›</a:t>
            </a:fld>
            <a:endParaRPr lang="nl-NL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1"/>
          </p:nvPr>
        </p:nvSpPr>
        <p:spPr>
          <a:xfrm>
            <a:off x="4788024" y="6592267"/>
            <a:ext cx="1224136" cy="365125"/>
          </a:xfrm>
          <a:prstGeom prst="rect">
            <a:avLst/>
          </a:prstGeom>
        </p:spPr>
        <p:txBody>
          <a:bodyPr/>
          <a:lstStyle/>
          <a:p>
            <a:r>
              <a:rPr lang="nl-NL"/>
              <a:t>Date</a:t>
            </a:r>
            <a:endParaRPr lang="nl-NL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>
          <a:xfrm>
            <a:off x="6300192" y="6592267"/>
            <a:ext cx="2016224" cy="365125"/>
          </a:xfrm>
          <a:prstGeom prst="rect">
            <a:avLst/>
          </a:prstGeom>
        </p:spPr>
        <p:txBody>
          <a:bodyPr/>
          <a:lstStyle/>
          <a:p>
            <a:r>
              <a:rPr lang="nl-NL"/>
              <a:t>Title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857121535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8800" y="3085200"/>
            <a:ext cx="7772400" cy="684000"/>
          </a:xfrm>
        </p:spPr>
        <p:txBody>
          <a:bodyPr>
            <a:normAutofit/>
          </a:bodyPr>
          <a:lstStyle>
            <a:lvl1pPr algn="ctr">
              <a:defRPr sz="3200" baseline="0"/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48800" y="3931200"/>
            <a:ext cx="7772400" cy="5040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24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 om de ondertitelstijl van het model te bewerken</a:t>
            </a:r>
            <a:endParaRPr lang="nl-NL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88000" y="6591600"/>
            <a:ext cx="298800" cy="360000"/>
          </a:xfrm>
          <a:prstGeom prst="rect">
            <a:avLst/>
          </a:prstGeom>
        </p:spPr>
        <p:txBody>
          <a:bodyPr/>
          <a:lstStyle/>
          <a:p>
            <a:fld id="{AA59DD5B-CF16-4240-9DE5-631307747FAE}" type="slidenum">
              <a:rPr lang="nl-NL" smtClean="0"/>
              <a:t>‹nr.›</a:t>
            </a:fld>
            <a:endParaRPr lang="nl-NL"/>
          </a:p>
        </p:txBody>
      </p:sp>
      <p:sp>
        <p:nvSpPr>
          <p:cNvPr id="7" name="Ondertitel 2"/>
          <p:cNvSpPr txBox="1">
            <a:spLocks/>
          </p:cNvSpPr>
          <p:nvPr userDrawn="1"/>
        </p:nvSpPr>
        <p:spPr>
          <a:xfrm>
            <a:off x="4643438" y="4941168"/>
            <a:ext cx="3816994" cy="360040"/>
          </a:xfrm>
          <a:prstGeom prst="rect">
            <a:avLst/>
          </a:prstGeom>
        </p:spPr>
        <p:txBody>
          <a:bodyPr vert="horz" lIns="0" tIns="0" rIns="0" bIns="0" rtlCol="0">
            <a:normAutofit lnSpcReduction="10000"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200" kern="1200" baseline="0">
                <a:solidFill>
                  <a:schemeClr val="tx1"/>
                </a:solidFill>
                <a:latin typeface="Trebuchet MS" pitchFamily="34" charset="0"/>
                <a:ea typeface="+mn-ea"/>
                <a:cs typeface="+mn-cs"/>
              </a:defRPr>
            </a:lvl1pPr>
            <a:lvl2pPr marL="176400" indent="-176400" algn="l" defTabSz="914400" rtl="0" eaLnBrk="1" latinLnBrk="0" hangingPunct="1">
              <a:spcBef>
                <a:spcPts val="0"/>
              </a:spcBef>
              <a:buClr>
                <a:schemeClr val="accent2"/>
              </a:buClr>
              <a:buFont typeface="Arial" pitchFamily="34" charset="0"/>
              <a:buChar char="•"/>
              <a:defRPr sz="2200" kern="1200" baseline="0">
                <a:solidFill>
                  <a:schemeClr val="tx1"/>
                </a:solidFill>
                <a:latin typeface="Trebuchet MS" pitchFamily="34" charset="0"/>
                <a:ea typeface="+mn-ea"/>
                <a:cs typeface="+mn-cs"/>
              </a:defRPr>
            </a:lvl2pPr>
            <a:lvl3pPr marL="352800" indent="-176400" algn="l" defTabSz="914400" rtl="0" eaLnBrk="1" latinLnBrk="0" hangingPunct="1">
              <a:spcBef>
                <a:spcPts val="0"/>
              </a:spcBef>
              <a:buClr>
                <a:schemeClr val="accent2"/>
              </a:buClr>
              <a:buFont typeface="Arial" pitchFamily="34" charset="0"/>
              <a:buChar char="•"/>
              <a:defRPr sz="2000" kern="1200" baseline="0">
                <a:solidFill>
                  <a:schemeClr val="tx1"/>
                </a:solidFill>
                <a:latin typeface="Trebuchet MS" pitchFamily="34" charset="0"/>
                <a:ea typeface="+mn-ea"/>
                <a:cs typeface="+mn-cs"/>
              </a:defRPr>
            </a:lvl3pPr>
            <a:lvl4pPr marL="529200" indent="-176400" algn="l" defTabSz="914400" rtl="0" eaLnBrk="1" latinLnBrk="0" hangingPunct="1">
              <a:spcBef>
                <a:spcPts val="0"/>
              </a:spcBef>
              <a:buClr>
                <a:schemeClr val="accent2"/>
              </a:buClr>
              <a:buFont typeface="Arial" pitchFamily="34" charset="0"/>
              <a:buChar char="•"/>
              <a:defRPr sz="2000" kern="1200" baseline="0">
                <a:solidFill>
                  <a:schemeClr val="tx1"/>
                </a:solidFill>
                <a:latin typeface="Trebuchet MS" pitchFamily="34" charset="0"/>
                <a:ea typeface="+mn-ea"/>
                <a:cs typeface="+mn-cs"/>
              </a:defRPr>
            </a:lvl4pPr>
            <a:lvl5pPr marL="705600" indent="-176400" algn="l" defTabSz="914400" rtl="0" eaLnBrk="1" latinLnBrk="0" hangingPunct="1">
              <a:spcBef>
                <a:spcPts val="0"/>
              </a:spcBef>
              <a:buClr>
                <a:schemeClr val="accent2"/>
              </a:buClr>
              <a:buFont typeface="Arial" pitchFamily="34" charset="0"/>
              <a:buChar char="•"/>
              <a:defRPr sz="2000" kern="1200" baseline="0">
                <a:solidFill>
                  <a:schemeClr val="tx1"/>
                </a:solidFill>
                <a:latin typeface="Trebuchet MS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nl-NL" dirty="0"/>
              <a:t>Speeker</a:t>
            </a:r>
          </a:p>
        </p:txBody>
      </p:sp>
      <p:sp>
        <p:nvSpPr>
          <p:cNvPr id="8" name="Tijdelijke aanduiding voor tekst 6"/>
          <p:cNvSpPr>
            <a:spLocks noGrp="1"/>
          </p:cNvSpPr>
          <p:nvPr>
            <p:ph type="body" sz="quarter" idx="13" hasCustomPrompt="1"/>
          </p:nvPr>
        </p:nvSpPr>
        <p:spPr>
          <a:xfrm>
            <a:off x="4643439" y="5373216"/>
            <a:ext cx="3816994" cy="360040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>
              <a:defRPr sz="1800" baseline="0"/>
            </a:lvl1pPr>
          </a:lstStyle>
          <a:p>
            <a:r>
              <a:rPr lang="nl-NL" dirty="0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2160468215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0000" y="1699200"/>
            <a:ext cx="8308800" cy="44640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4ECA5DA-CE7D-4EA8-A68E-254A180D8C08}" type="datetimeFigureOut">
              <a:rPr lang="nl-NL" smtClean="0"/>
              <a:t>15-10-2020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88000" y="6591600"/>
            <a:ext cx="298800" cy="360000"/>
          </a:xfrm>
          <a:prstGeom prst="rect">
            <a:avLst/>
          </a:prstGeom>
        </p:spPr>
        <p:txBody>
          <a:bodyPr/>
          <a:lstStyle/>
          <a:p>
            <a:fld id="{AA59DD5B-CF16-4240-9DE5-631307747FA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88455169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4ECA5DA-CE7D-4EA8-A68E-254A180D8C08}" type="datetimeFigureOut">
              <a:rPr lang="nl-NL" smtClean="0"/>
              <a:t>15-10-2020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88000" y="6591600"/>
            <a:ext cx="298800" cy="360000"/>
          </a:xfrm>
          <a:prstGeom prst="rect">
            <a:avLst/>
          </a:prstGeom>
        </p:spPr>
        <p:txBody>
          <a:bodyPr/>
          <a:lstStyle/>
          <a:p>
            <a:fld id="{AA59DD5B-CF16-4240-9DE5-631307747FA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6385903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4ECA5DA-CE7D-4EA8-A68E-254A180D8C08}" type="datetimeFigureOut">
              <a:rPr lang="nl-NL" smtClean="0"/>
              <a:t>15-10-2020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88000" y="6591600"/>
            <a:ext cx="298800" cy="360000"/>
          </a:xfrm>
          <a:prstGeom prst="rect">
            <a:avLst/>
          </a:prstGeom>
        </p:spPr>
        <p:txBody>
          <a:bodyPr/>
          <a:lstStyle/>
          <a:p>
            <a:fld id="{AA59DD5B-CF16-4240-9DE5-631307747FA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48956021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4ECA5DA-CE7D-4EA8-A68E-254A180D8C08}" type="datetimeFigureOut">
              <a:rPr lang="nl-NL" smtClean="0"/>
              <a:t>15-10-2020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388000" y="6591600"/>
            <a:ext cx="298800" cy="360000"/>
          </a:xfrm>
          <a:prstGeom prst="rect">
            <a:avLst/>
          </a:prstGeom>
        </p:spPr>
        <p:txBody>
          <a:bodyPr/>
          <a:lstStyle/>
          <a:p>
            <a:fld id="{AA59DD5B-CF16-4240-9DE5-631307747FA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7018211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4ECA5DA-CE7D-4EA8-A68E-254A180D8C08}" type="datetimeFigureOut">
              <a:rPr lang="nl-NL" smtClean="0"/>
              <a:t>15-10-2020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388000" y="6591600"/>
            <a:ext cx="298800" cy="360000"/>
          </a:xfrm>
          <a:prstGeom prst="rect">
            <a:avLst/>
          </a:prstGeom>
        </p:spPr>
        <p:txBody>
          <a:bodyPr/>
          <a:lstStyle/>
          <a:p>
            <a:fld id="{AA59DD5B-CF16-4240-9DE5-631307747FA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61470855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4ECA5DA-CE7D-4EA8-A68E-254A180D8C08}" type="datetimeFigureOut">
              <a:rPr lang="nl-NL" smtClean="0"/>
              <a:t>15-10-2020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388000" y="6591600"/>
            <a:ext cx="298800" cy="360000"/>
          </a:xfrm>
          <a:prstGeom prst="rect">
            <a:avLst/>
          </a:prstGeom>
        </p:spPr>
        <p:txBody>
          <a:bodyPr/>
          <a:lstStyle/>
          <a:p>
            <a:fld id="{AA59DD5B-CF16-4240-9DE5-631307747FA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94524082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4ECA5DA-CE7D-4EA8-A68E-254A180D8C08}" type="datetimeFigureOut">
              <a:rPr lang="nl-NL" smtClean="0"/>
              <a:t>15-10-2020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88000" y="6591600"/>
            <a:ext cx="298800" cy="360000"/>
          </a:xfrm>
          <a:prstGeom prst="rect">
            <a:avLst/>
          </a:prstGeom>
        </p:spPr>
        <p:txBody>
          <a:bodyPr/>
          <a:lstStyle/>
          <a:p>
            <a:fld id="{AA59DD5B-CF16-4240-9DE5-631307747FA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450901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71DA829-BF5C-4B84-BF77-2018892CB36F}" type="datetimeFigureOut">
              <a:rPr lang="nl-NL" smtClean="0"/>
              <a:t>15-10-2020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ECB34-B0D3-4D99-BAE4-95AB20669B7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96200806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4ECA5DA-CE7D-4EA8-A68E-254A180D8C08}" type="datetimeFigureOut">
              <a:rPr lang="nl-NL" smtClean="0"/>
              <a:t>15-10-2020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88000" y="6591600"/>
            <a:ext cx="298800" cy="360000"/>
          </a:xfrm>
          <a:prstGeom prst="rect">
            <a:avLst/>
          </a:prstGeom>
        </p:spPr>
        <p:txBody>
          <a:bodyPr/>
          <a:lstStyle/>
          <a:p>
            <a:fld id="{AA59DD5B-CF16-4240-9DE5-631307747FA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18259901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40000" y="1699200"/>
            <a:ext cx="8308800" cy="44640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4ECA5DA-CE7D-4EA8-A68E-254A180D8C08}" type="datetimeFigureOut">
              <a:rPr lang="nl-NL" smtClean="0"/>
              <a:t>15-10-2020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88000" y="6591600"/>
            <a:ext cx="298800" cy="360000"/>
          </a:xfrm>
          <a:prstGeom prst="rect">
            <a:avLst/>
          </a:prstGeom>
        </p:spPr>
        <p:txBody>
          <a:bodyPr/>
          <a:lstStyle/>
          <a:p>
            <a:fld id="{AA59DD5B-CF16-4240-9DE5-631307747FA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51254545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4ECA5DA-CE7D-4EA8-A68E-254A180D8C08}" type="datetimeFigureOut">
              <a:rPr lang="nl-NL" smtClean="0"/>
              <a:t>15-10-2020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88000" y="6591600"/>
            <a:ext cx="298800" cy="360000"/>
          </a:xfrm>
          <a:prstGeom prst="rect">
            <a:avLst/>
          </a:prstGeom>
        </p:spPr>
        <p:txBody>
          <a:bodyPr/>
          <a:lstStyle/>
          <a:p>
            <a:fld id="{AA59DD5B-CF16-4240-9DE5-631307747FA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8817462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0000" y="1699200"/>
            <a:ext cx="8308800" cy="44640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8388000" y="6591600"/>
            <a:ext cx="298800" cy="360000"/>
          </a:xfrm>
          <a:prstGeom prst="rect">
            <a:avLst/>
          </a:prstGeom>
        </p:spPr>
        <p:txBody>
          <a:bodyPr/>
          <a:lstStyle/>
          <a:p>
            <a:fld id="{AA59DD5B-CF16-4240-9DE5-631307747FAE}" type="slidenum">
              <a:rPr lang="nl-NL" smtClean="0"/>
              <a:pPr/>
              <a:t>‹nr.›</a:t>
            </a:fld>
            <a:endParaRPr lang="nl-NL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1"/>
          </p:nvPr>
        </p:nvSpPr>
        <p:spPr>
          <a:xfrm>
            <a:off x="4788024" y="6592267"/>
            <a:ext cx="1224136" cy="365125"/>
          </a:xfrm>
          <a:prstGeom prst="rect">
            <a:avLst/>
          </a:prstGeom>
        </p:spPr>
        <p:txBody>
          <a:bodyPr/>
          <a:lstStyle/>
          <a:p>
            <a:r>
              <a:rPr lang="nl-NL"/>
              <a:t>Date</a:t>
            </a:r>
            <a:endParaRPr lang="nl-NL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>
          <a:xfrm>
            <a:off x="6300192" y="6592267"/>
            <a:ext cx="2016224" cy="365125"/>
          </a:xfrm>
          <a:prstGeom prst="rect">
            <a:avLst/>
          </a:prstGeom>
        </p:spPr>
        <p:txBody>
          <a:bodyPr/>
          <a:lstStyle/>
          <a:p>
            <a:r>
              <a:rPr lang="nl-NL"/>
              <a:t>Title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772263121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71316" cy="6874935"/>
            <a:chOff x="-8466" y="-8468"/>
            <a:chExt cx="9171316" cy="6874935"/>
          </a:xfrm>
        </p:grpSpPr>
        <p:cxnSp>
          <p:nvCxnSpPr>
            <p:cNvPr id="28" name="Straight Connector 2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Freeform 2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Freeform 3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2" name="Freeform 3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3" name="Freeform 3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4" name="Freeform 3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5" name="Freeform 34"/>
            <p:cNvSpPr/>
            <p:nvPr/>
          </p:nvSpPr>
          <p:spPr>
            <a:xfrm>
              <a:off x="8094165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6" name="Freeform 35"/>
            <p:cNvSpPr/>
            <p:nvPr/>
          </p:nvSpPr>
          <p:spPr>
            <a:xfrm>
              <a:off x="8068764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lumMod val="50000"/>
                <a:alpha val="7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1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lumMod val="75000"/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10/15/2020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ECB34-B0D3-4D99-BAE4-95AB20669B7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05469342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1DA829-BF5C-4B84-BF77-2018892CB36F}" type="datetimeFigureOut">
              <a:rPr lang="nl-NL" smtClean="0"/>
              <a:t>15-10-2020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ECB34-B0D3-4D99-BAE4-95AB20669B7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64807471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1DA829-BF5C-4B84-BF77-2018892CB36F}" type="datetimeFigureOut">
              <a:rPr lang="nl-NL" smtClean="0"/>
              <a:t>15-10-2020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ECB34-B0D3-4D99-BAE4-95AB20669B7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37924540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1DA829-BF5C-4B84-BF77-2018892CB36F}" type="datetimeFigureOut">
              <a:rPr lang="nl-NL" smtClean="0"/>
              <a:t>15-10-2020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ECB34-B0D3-4D99-BAE4-95AB20669B7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80249532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1DA829-BF5C-4B84-BF77-2018892CB36F}" type="datetimeFigureOut">
              <a:rPr lang="nl-NL" smtClean="0"/>
              <a:t>15-10-2020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ECB34-B0D3-4D99-BAE4-95AB20669B7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79268297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1DA829-BF5C-4B84-BF77-2018892CB36F}" type="datetimeFigureOut">
              <a:rPr lang="nl-NL" smtClean="0"/>
              <a:t>15-10-2020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ECB34-B0D3-4D99-BAE4-95AB20669B7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20002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71DA829-BF5C-4B84-BF77-2018892CB36F}" type="datetimeFigureOut">
              <a:rPr lang="nl-NL" smtClean="0"/>
              <a:t>15-10-2020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ECB34-B0D3-4D99-BAE4-95AB20669B7C}" type="slidenum">
              <a:rPr lang="nl-NL" smtClean="0"/>
              <a:t>‹nr.›</a:t>
            </a:fld>
            <a:endParaRPr lang="nl-NL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ltGray"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ltGray">
          <a:xfrm>
            <a:off x="7178399" y="5230800"/>
            <a:ext cx="1674000" cy="1543800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ltGray">
          <a:xfrm>
            <a:off x="166675" y="6165305"/>
            <a:ext cx="746156" cy="5013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3116444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1DA829-BF5C-4B84-BF77-2018892CB36F}" type="datetimeFigureOut">
              <a:rPr lang="nl-NL" smtClean="0"/>
              <a:t>15-10-2020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ECB34-B0D3-4D99-BAE4-95AB20669B7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36901688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1DA829-BF5C-4B84-BF77-2018892CB36F}" type="datetimeFigureOut">
              <a:rPr lang="nl-NL" smtClean="0"/>
              <a:t>15-10-2020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ECB34-B0D3-4D99-BAE4-95AB20669B7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4560069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1DA829-BF5C-4B84-BF77-2018892CB36F}" type="datetimeFigureOut">
              <a:rPr lang="nl-NL" smtClean="0"/>
              <a:t>15-10-2020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ECB34-B0D3-4D99-BAE4-95AB20669B7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07889400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1DA829-BF5C-4B84-BF77-2018892CB36F}" type="datetimeFigureOut">
              <a:rPr lang="nl-NL" smtClean="0"/>
              <a:t>15-10-2020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ECB34-B0D3-4D99-BAE4-95AB20669B7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23427799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1DA829-BF5C-4B84-BF77-2018892CB36F}" type="datetimeFigureOut">
              <a:rPr lang="nl-NL" smtClean="0"/>
              <a:t>15-10-2020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ECB34-B0D3-4D99-BAE4-95AB20669B7C}" type="slidenum">
              <a:rPr lang="nl-NL" smtClean="0"/>
              <a:t>‹nr.›</a:t>
            </a:fld>
            <a:endParaRPr lang="nl-NL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049620534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1DA829-BF5C-4B84-BF77-2018892CB36F}" type="datetimeFigureOut">
              <a:rPr lang="nl-NL" smtClean="0"/>
              <a:t>15-10-2020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ECB34-B0D3-4D99-BAE4-95AB20669B7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98892531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1DA829-BF5C-4B84-BF77-2018892CB36F}" type="datetimeFigureOut">
              <a:rPr lang="nl-NL" smtClean="0"/>
              <a:t>15-10-2020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ECB34-B0D3-4D99-BAE4-95AB20669B7C}" type="slidenum">
              <a:rPr lang="nl-NL" smtClean="0"/>
              <a:t>‹nr.›</a:t>
            </a:fld>
            <a:endParaRPr lang="nl-NL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238423958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1DA829-BF5C-4B84-BF77-2018892CB36F}" type="datetimeFigureOut">
              <a:rPr lang="nl-NL" smtClean="0"/>
              <a:t>15-10-2020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ECB34-B0D3-4D99-BAE4-95AB20669B7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85036684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1DA829-BF5C-4B84-BF77-2018892CB36F}" type="datetimeFigureOut">
              <a:rPr lang="nl-NL" smtClean="0"/>
              <a:t>15-10-2020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ECB34-B0D3-4D99-BAE4-95AB20669B7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41697864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1DA829-BF5C-4B84-BF77-2018892CB36F}" type="datetimeFigureOut">
              <a:rPr lang="nl-NL" smtClean="0"/>
              <a:t>15-10-2020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ECB34-B0D3-4D99-BAE4-95AB20669B7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708397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71DA829-BF5C-4B84-BF77-2018892CB36F}" type="datetimeFigureOut">
              <a:rPr lang="nl-NL" smtClean="0"/>
              <a:t>15-10-2020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ECB34-B0D3-4D99-BAE4-95AB20669B7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76602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5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5" Type="http://schemas.openxmlformats.org/officeDocument/2006/relationships/image" Target="../media/image4.png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Relationship Id="rId14" Type="http://schemas.openxmlformats.org/officeDocument/2006/relationships/image" Target="../media/image5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3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8.xml"/><Relationship Id="rId7" Type="http://schemas.openxmlformats.org/officeDocument/2006/relationships/slideLayout" Target="../slideLayouts/slideLayout32.xml"/><Relationship Id="rId12" Type="http://schemas.openxmlformats.org/officeDocument/2006/relationships/slideLayout" Target="../slideLayouts/slideLayout37.xml"/><Relationship Id="rId2" Type="http://schemas.openxmlformats.org/officeDocument/2006/relationships/slideLayout" Target="../slideLayouts/slideLayout27.xml"/><Relationship Id="rId1" Type="http://schemas.openxmlformats.org/officeDocument/2006/relationships/slideLayout" Target="../slideLayouts/slideLayout26.xml"/><Relationship Id="rId6" Type="http://schemas.openxmlformats.org/officeDocument/2006/relationships/slideLayout" Target="../slideLayouts/slideLayout31.xml"/><Relationship Id="rId11" Type="http://schemas.openxmlformats.org/officeDocument/2006/relationships/slideLayout" Target="../slideLayouts/slideLayout36.xml"/><Relationship Id="rId5" Type="http://schemas.openxmlformats.org/officeDocument/2006/relationships/slideLayout" Target="../slideLayouts/slideLayout30.xml"/><Relationship Id="rId10" Type="http://schemas.openxmlformats.org/officeDocument/2006/relationships/slideLayout" Target="../slideLayouts/slideLayout35.xml"/><Relationship Id="rId4" Type="http://schemas.openxmlformats.org/officeDocument/2006/relationships/slideLayout" Target="../slideLayouts/slideLayout29.xml"/><Relationship Id="rId9" Type="http://schemas.openxmlformats.org/officeDocument/2006/relationships/slideLayout" Target="../slideLayouts/slideLayout34.xml"/><Relationship Id="rId14" Type="http://schemas.openxmlformats.org/officeDocument/2006/relationships/chart" Target="../charts/chart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5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40.xml"/><Relationship Id="rId7" Type="http://schemas.openxmlformats.org/officeDocument/2006/relationships/slideLayout" Target="../slideLayouts/slideLayout44.xml"/><Relationship Id="rId12" Type="http://schemas.openxmlformats.org/officeDocument/2006/relationships/slideLayout" Target="../slideLayouts/slideLayout49.xml"/><Relationship Id="rId2" Type="http://schemas.openxmlformats.org/officeDocument/2006/relationships/slideLayout" Target="../slideLayouts/slideLayout39.xml"/><Relationship Id="rId1" Type="http://schemas.openxmlformats.org/officeDocument/2006/relationships/slideLayout" Target="../slideLayouts/slideLayout38.xml"/><Relationship Id="rId6" Type="http://schemas.openxmlformats.org/officeDocument/2006/relationships/slideLayout" Target="../slideLayouts/slideLayout43.xml"/><Relationship Id="rId11" Type="http://schemas.openxmlformats.org/officeDocument/2006/relationships/slideLayout" Target="../slideLayouts/slideLayout48.xml"/><Relationship Id="rId5" Type="http://schemas.openxmlformats.org/officeDocument/2006/relationships/slideLayout" Target="../slideLayouts/slideLayout42.xml"/><Relationship Id="rId10" Type="http://schemas.openxmlformats.org/officeDocument/2006/relationships/slideLayout" Target="../slideLayouts/slideLayout47.xml"/><Relationship Id="rId4" Type="http://schemas.openxmlformats.org/officeDocument/2006/relationships/slideLayout" Target="../slideLayouts/slideLayout41.xml"/><Relationship Id="rId9" Type="http://schemas.openxmlformats.org/officeDocument/2006/relationships/slideLayout" Target="../slideLayouts/slideLayout46.xml"/><Relationship Id="rId14" Type="http://schemas.openxmlformats.org/officeDocument/2006/relationships/chart" Target="../charts/chart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7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52.xml"/><Relationship Id="rId7" Type="http://schemas.openxmlformats.org/officeDocument/2006/relationships/slideLayout" Target="../slideLayouts/slideLayout56.xml"/><Relationship Id="rId12" Type="http://schemas.openxmlformats.org/officeDocument/2006/relationships/slideLayout" Target="../slideLayouts/slideLayout61.xml"/><Relationship Id="rId2" Type="http://schemas.openxmlformats.org/officeDocument/2006/relationships/slideLayout" Target="../slideLayouts/slideLayout51.xml"/><Relationship Id="rId1" Type="http://schemas.openxmlformats.org/officeDocument/2006/relationships/slideLayout" Target="../slideLayouts/slideLayout50.xml"/><Relationship Id="rId6" Type="http://schemas.openxmlformats.org/officeDocument/2006/relationships/slideLayout" Target="../slideLayouts/slideLayout55.xml"/><Relationship Id="rId11" Type="http://schemas.openxmlformats.org/officeDocument/2006/relationships/slideLayout" Target="../slideLayouts/slideLayout60.xml"/><Relationship Id="rId5" Type="http://schemas.openxmlformats.org/officeDocument/2006/relationships/slideLayout" Target="../slideLayouts/slideLayout54.xml"/><Relationship Id="rId10" Type="http://schemas.openxmlformats.org/officeDocument/2006/relationships/slideLayout" Target="../slideLayouts/slideLayout59.xml"/><Relationship Id="rId4" Type="http://schemas.openxmlformats.org/officeDocument/2006/relationships/slideLayout" Target="../slideLayouts/slideLayout53.xml"/><Relationship Id="rId9" Type="http://schemas.openxmlformats.org/officeDocument/2006/relationships/slideLayout" Target="../slideLayouts/slideLayout58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9.xml"/><Relationship Id="rId13" Type="http://schemas.openxmlformats.org/officeDocument/2006/relationships/theme" Target="../theme/theme6.xml"/><Relationship Id="rId18" Type="http://schemas.microsoft.com/office/2007/relationships/diagramDrawing" Target="../diagrams/drawing1.xml"/><Relationship Id="rId3" Type="http://schemas.openxmlformats.org/officeDocument/2006/relationships/slideLayout" Target="../slideLayouts/slideLayout64.xml"/><Relationship Id="rId7" Type="http://schemas.openxmlformats.org/officeDocument/2006/relationships/slideLayout" Target="../slideLayouts/slideLayout68.xml"/><Relationship Id="rId12" Type="http://schemas.openxmlformats.org/officeDocument/2006/relationships/slideLayout" Target="../slideLayouts/slideLayout73.xml"/><Relationship Id="rId17" Type="http://schemas.openxmlformats.org/officeDocument/2006/relationships/diagramColors" Target="../diagrams/colors1.xml"/><Relationship Id="rId2" Type="http://schemas.openxmlformats.org/officeDocument/2006/relationships/slideLayout" Target="../slideLayouts/slideLayout63.xml"/><Relationship Id="rId16" Type="http://schemas.openxmlformats.org/officeDocument/2006/relationships/diagramQuickStyle" Target="../diagrams/quickStyle1.xml"/><Relationship Id="rId1" Type="http://schemas.openxmlformats.org/officeDocument/2006/relationships/slideLayout" Target="../slideLayouts/slideLayout62.xml"/><Relationship Id="rId6" Type="http://schemas.openxmlformats.org/officeDocument/2006/relationships/slideLayout" Target="../slideLayouts/slideLayout67.xml"/><Relationship Id="rId11" Type="http://schemas.openxmlformats.org/officeDocument/2006/relationships/slideLayout" Target="../slideLayouts/slideLayout72.xml"/><Relationship Id="rId5" Type="http://schemas.openxmlformats.org/officeDocument/2006/relationships/slideLayout" Target="../slideLayouts/slideLayout66.xml"/><Relationship Id="rId15" Type="http://schemas.openxmlformats.org/officeDocument/2006/relationships/diagramLayout" Target="../diagrams/layout1.xml"/><Relationship Id="rId10" Type="http://schemas.openxmlformats.org/officeDocument/2006/relationships/slideLayout" Target="../slideLayouts/slideLayout71.xml"/><Relationship Id="rId4" Type="http://schemas.openxmlformats.org/officeDocument/2006/relationships/slideLayout" Target="../slideLayouts/slideLayout65.xml"/><Relationship Id="rId9" Type="http://schemas.openxmlformats.org/officeDocument/2006/relationships/slideLayout" Target="../slideLayouts/slideLayout70.xml"/><Relationship Id="rId14" Type="http://schemas.openxmlformats.org/officeDocument/2006/relationships/diagramData" Target="../diagrams/data1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1.xml"/><Relationship Id="rId13" Type="http://schemas.openxmlformats.org/officeDocument/2006/relationships/slideLayout" Target="../slideLayouts/slideLayout86.xml"/><Relationship Id="rId3" Type="http://schemas.openxmlformats.org/officeDocument/2006/relationships/slideLayout" Target="../slideLayouts/slideLayout76.xml"/><Relationship Id="rId7" Type="http://schemas.openxmlformats.org/officeDocument/2006/relationships/slideLayout" Target="../slideLayouts/slideLayout80.xml"/><Relationship Id="rId12" Type="http://schemas.openxmlformats.org/officeDocument/2006/relationships/slideLayout" Target="../slideLayouts/slideLayout85.xml"/><Relationship Id="rId17" Type="http://schemas.openxmlformats.org/officeDocument/2006/relationships/theme" Target="../theme/theme7.xml"/><Relationship Id="rId2" Type="http://schemas.openxmlformats.org/officeDocument/2006/relationships/slideLayout" Target="../slideLayouts/slideLayout75.xml"/><Relationship Id="rId16" Type="http://schemas.openxmlformats.org/officeDocument/2006/relationships/slideLayout" Target="../slideLayouts/slideLayout89.xml"/><Relationship Id="rId1" Type="http://schemas.openxmlformats.org/officeDocument/2006/relationships/slideLayout" Target="../slideLayouts/slideLayout74.xml"/><Relationship Id="rId6" Type="http://schemas.openxmlformats.org/officeDocument/2006/relationships/slideLayout" Target="../slideLayouts/slideLayout79.xml"/><Relationship Id="rId11" Type="http://schemas.openxmlformats.org/officeDocument/2006/relationships/slideLayout" Target="../slideLayouts/slideLayout84.xml"/><Relationship Id="rId5" Type="http://schemas.openxmlformats.org/officeDocument/2006/relationships/slideLayout" Target="../slideLayouts/slideLayout78.xml"/><Relationship Id="rId15" Type="http://schemas.openxmlformats.org/officeDocument/2006/relationships/slideLayout" Target="../slideLayouts/slideLayout88.xml"/><Relationship Id="rId10" Type="http://schemas.openxmlformats.org/officeDocument/2006/relationships/slideLayout" Target="../slideLayouts/slideLayout83.xml"/><Relationship Id="rId4" Type="http://schemas.openxmlformats.org/officeDocument/2006/relationships/slideLayout" Target="../slideLayouts/slideLayout77.xml"/><Relationship Id="rId9" Type="http://schemas.openxmlformats.org/officeDocument/2006/relationships/slideLayout" Target="../slideLayouts/slideLayout82.xml"/><Relationship Id="rId14" Type="http://schemas.openxmlformats.org/officeDocument/2006/relationships/slideLayout" Target="../slideLayouts/slideLayout8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40000" y="763200"/>
            <a:ext cx="7056000" cy="864000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0000" y="1699200"/>
            <a:ext cx="8308800" cy="4464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NL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88000" y="6591600"/>
            <a:ext cx="298800" cy="360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bg2"/>
                </a:solidFill>
                <a:latin typeface="Trebuchet MS" pitchFamily="34" charset="0"/>
              </a:defRPr>
            </a:lvl1pPr>
          </a:lstStyle>
          <a:p>
            <a:fld id="{6D3ECB34-B0D3-4D99-BAE4-95AB20669B7C}" type="slidenum">
              <a:rPr lang="nl-NL" smtClean="0"/>
              <a:t>‹nr.›</a:t>
            </a:fld>
            <a:endParaRPr lang="nl-NL"/>
          </a:p>
        </p:txBody>
      </p:sp>
      <p:sp>
        <p:nvSpPr>
          <p:cNvPr id="7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788024" y="6592267"/>
            <a:ext cx="1224136" cy="365125"/>
          </a:xfrm>
          <a:prstGeom prst="rect">
            <a:avLst/>
          </a:prstGeom>
        </p:spPr>
        <p:txBody>
          <a:bodyPr lIns="0" tIns="0" rIns="0" bIns="0"/>
          <a:lstStyle>
            <a:lvl1pPr>
              <a:defRPr sz="900" baseline="0">
                <a:solidFill>
                  <a:schemeClr val="bg2"/>
                </a:solidFill>
                <a:latin typeface="Trebuchet MS" pitchFamily="34" charset="0"/>
              </a:defRPr>
            </a:lvl1pPr>
          </a:lstStyle>
          <a:p>
            <a:fld id="{671DA829-BF5C-4B84-BF77-2018892CB36F}" type="datetimeFigureOut">
              <a:rPr lang="nl-NL" smtClean="0"/>
              <a:t>15-10-2020</a:t>
            </a:fld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ltGray"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29310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</p:sldLayoutIdLst>
  <p:txStyles>
    <p:titleStyle>
      <a:lvl1pPr algn="l" defTabSz="914400" rtl="0" eaLnBrk="1" latinLnBrk="0" hangingPunct="1">
        <a:lnSpc>
          <a:spcPts val="3360"/>
        </a:lnSpc>
        <a:spcBef>
          <a:spcPct val="0"/>
        </a:spcBef>
        <a:buNone/>
        <a:defRPr sz="2800" b="1" i="0" kern="1200" baseline="0">
          <a:solidFill>
            <a:schemeClr val="tx2"/>
          </a:solidFill>
          <a:latin typeface="Trebuchet MS" pitchFamily="34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buFont typeface="Arial" pitchFamily="34" charset="0"/>
        <a:buNone/>
        <a:defRPr sz="2200" kern="1200" baseline="0">
          <a:solidFill>
            <a:schemeClr val="tx1"/>
          </a:solidFill>
          <a:latin typeface="Trebuchet MS" pitchFamily="34" charset="0"/>
          <a:ea typeface="+mn-ea"/>
          <a:cs typeface="+mn-cs"/>
        </a:defRPr>
      </a:lvl1pPr>
      <a:lvl2pPr marL="176400" indent="-176400" algn="l" defTabSz="914400" rtl="0" eaLnBrk="1" latinLnBrk="0" hangingPunct="1">
        <a:spcBef>
          <a:spcPts val="0"/>
        </a:spcBef>
        <a:buClr>
          <a:schemeClr val="accent2"/>
        </a:buClr>
        <a:buFont typeface="Arial" pitchFamily="34" charset="0"/>
        <a:buChar char="•"/>
        <a:defRPr sz="2200" kern="1200" baseline="0">
          <a:solidFill>
            <a:schemeClr val="tx1"/>
          </a:solidFill>
          <a:latin typeface="Trebuchet MS" pitchFamily="34" charset="0"/>
          <a:ea typeface="+mn-ea"/>
          <a:cs typeface="+mn-cs"/>
        </a:defRPr>
      </a:lvl2pPr>
      <a:lvl3pPr marL="352800" indent="-176400" algn="l" defTabSz="914400" rtl="0" eaLnBrk="1" latinLnBrk="0" hangingPunct="1">
        <a:spcBef>
          <a:spcPts val="0"/>
        </a:spcBef>
        <a:buClr>
          <a:schemeClr val="accent2"/>
        </a:buClr>
        <a:buFont typeface="Arial" pitchFamily="34" charset="0"/>
        <a:buChar char="•"/>
        <a:defRPr sz="2000" kern="1200" baseline="0">
          <a:solidFill>
            <a:schemeClr val="tx1"/>
          </a:solidFill>
          <a:latin typeface="Trebuchet MS" pitchFamily="34" charset="0"/>
          <a:ea typeface="+mn-ea"/>
          <a:cs typeface="+mn-cs"/>
        </a:defRPr>
      </a:lvl3pPr>
      <a:lvl4pPr marL="529200" indent="-176400" algn="l" defTabSz="914400" rtl="0" eaLnBrk="1" latinLnBrk="0" hangingPunct="1">
        <a:spcBef>
          <a:spcPts val="0"/>
        </a:spcBef>
        <a:buClr>
          <a:schemeClr val="accent2"/>
        </a:buClr>
        <a:buFont typeface="Arial" pitchFamily="34" charset="0"/>
        <a:buChar char="•"/>
        <a:defRPr sz="2000" kern="1200" baseline="0">
          <a:solidFill>
            <a:schemeClr val="tx1"/>
          </a:solidFill>
          <a:latin typeface="Trebuchet MS" pitchFamily="34" charset="0"/>
          <a:ea typeface="+mn-ea"/>
          <a:cs typeface="+mn-cs"/>
        </a:defRPr>
      </a:lvl4pPr>
      <a:lvl5pPr marL="705600" indent="-176400" algn="l" defTabSz="914400" rtl="0" eaLnBrk="1" latinLnBrk="0" hangingPunct="1">
        <a:spcBef>
          <a:spcPts val="0"/>
        </a:spcBef>
        <a:buClr>
          <a:schemeClr val="accent2"/>
        </a:buClr>
        <a:buFont typeface="Arial" pitchFamily="34" charset="0"/>
        <a:buChar char="•"/>
        <a:defRPr sz="2000" kern="1200" baseline="0">
          <a:solidFill>
            <a:schemeClr val="tx1"/>
          </a:solidFill>
          <a:latin typeface="Trebuchet MS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bg-BG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>
          <a:blip r:embed="rId14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Afbeelding 5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ltGray">
          <a:xfrm>
            <a:off x="166675" y="6165305"/>
            <a:ext cx="746156" cy="501385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40000" y="763200"/>
            <a:ext cx="7056000" cy="864000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0000" y="1699200"/>
            <a:ext cx="8308800" cy="446400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NL" dirty="0"/>
          </a:p>
        </p:txBody>
      </p:sp>
      <p:sp>
        <p:nvSpPr>
          <p:cNvPr id="4" name="TextBox 3"/>
          <p:cNvSpPr txBox="1"/>
          <p:nvPr/>
        </p:nvSpPr>
        <p:spPr>
          <a:xfrm>
            <a:off x="8568000" y="6591600"/>
            <a:ext cx="298800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fld id="{AA59DD5B-CF16-4240-9DE5-631307747FAE}" type="slidenum">
              <a:rPr lang="nl-NL" sz="900" baseline="0" smtClean="0">
                <a:solidFill>
                  <a:schemeClr val="bg2"/>
                </a:solidFill>
                <a:latin typeface="Trebuchet MS" pitchFamily="34" charset="0"/>
              </a:rPr>
              <a:pPr/>
              <a:t>‹nr.›</a:t>
            </a:fld>
            <a:endParaRPr lang="nl-NL" sz="900" baseline="0" dirty="0">
              <a:solidFill>
                <a:schemeClr val="bg2"/>
              </a:solidFill>
              <a:latin typeface="Trebuchet MS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788000" y="6591600"/>
            <a:ext cx="1224000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endParaRPr lang="nl-NL" sz="900" baseline="0" dirty="0">
              <a:solidFill>
                <a:schemeClr val="bg2"/>
              </a:solidFill>
              <a:latin typeface="Trebuchet MS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760000" y="6591600"/>
            <a:ext cx="2520000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endParaRPr lang="nl-NL" sz="900" baseline="0" dirty="0">
              <a:solidFill>
                <a:schemeClr val="bg2"/>
              </a:solidFill>
              <a:latin typeface="Trebuchet MS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599726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  <p:sldLayoutId id="2147483698" r:id="rId12"/>
  </p:sldLayoutIdLst>
  <p:txStyles>
    <p:titleStyle>
      <a:lvl1pPr algn="l" defTabSz="914400" rtl="0" eaLnBrk="1" latinLnBrk="0" hangingPunct="1">
        <a:lnSpc>
          <a:spcPts val="3360"/>
        </a:lnSpc>
        <a:spcBef>
          <a:spcPct val="0"/>
        </a:spcBef>
        <a:buNone/>
        <a:defRPr sz="2800" b="1" i="0" kern="1200" baseline="0">
          <a:solidFill>
            <a:schemeClr val="tx2"/>
          </a:solidFill>
          <a:latin typeface="Trebuchet MS" pitchFamily="34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buFont typeface="Arial" pitchFamily="34" charset="0"/>
        <a:buNone/>
        <a:defRPr sz="2200" kern="1200" baseline="0">
          <a:solidFill>
            <a:schemeClr val="tx1"/>
          </a:solidFill>
          <a:latin typeface="Trebuchet MS" pitchFamily="34" charset="0"/>
          <a:ea typeface="+mn-ea"/>
          <a:cs typeface="+mn-cs"/>
        </a:defRPr>
      </a:lvl1pPr>
      <a:lvl2pPr marL="176400" indent="-176400" algn="l" defTabSz="914400" rtl="0" eaLnBrk="1" latinLnBrk="0" hangingPunct="1">
        <a:spcBef>
          <a:spcPts val="0"/>
        </a:spcBef>
        <a:buClr>
          <a:schemeClr val="accent2"/>
        </a:buClr>
        <a:buFont typeface="Arial" pitchFamily="34" charset="0"/>
        <a:buChar char="•"/>
        <a:defRPr sz="2200" kern="1200" baseline="0">
          <a:solidFill>
            <a:schemeClr val="tx1"/>
          </a:solidFill>
          <a:latin typeface="Trebuchet MS" pitchFamily="34" charset="0"/>
          <a:ea typeface="+mn-ea"/>
          <a:cs typeface="+mn-cs"/>
        </a:defRPr>
      </a:lvl2pPr>
      <a:lvl3pPr marL="352800" indent="-176400" algn="l" defTabSz="914400" rtl="0" eaLnBrk="1" latinLnBrk="0" hangingPunct="1">
        <a:spcBef>
          <a:spcPts val="0"/>
        </a:spcBef>
        <a:buClr>
          <a:schemeClr val="accent2"/>
        </a:buClr>
        <a:buFont typeface="Arial" pitchFamily="34" charset="0"/>
        <a:buChar char="•"/>
        <a:defRPr sz="2000" kern="1200" baseline="0">
          <a:solidFill>
            <a:schemeClr val="tx1"/>
          </a:solidFill>
          <a:latin typeface="Trebuchet MS" pitchFamily="34" charset="0"/>
          <a:ea typeface="+mn-ea"/>
          <a:cs typeface="+mn-cs"/>
        </a:defRPr>
      </a:lvl3pPr>
      <a:lvl4pPr marL="529200" indent="-176400" algn="l" defTabSz="914400" rtl="0" eaLnBrk="1" latinLnBrk="0" hangingPunct="1">
        <a:spcBef>
          <a:spcPts val="0"/>
        </a:spcBef>
        <a:buClr>
          <a:schemeClr val="accent2"/>
        </a:buClr>
        <a:buFont typeface="Arial" pitchFamily="34" charset="0"/>
        <a:buChar char="•"/>
        <a:defRPr sz="2000" kern="1200" baseline="0">
          <a:solidFill>
            <a:schemeClr val="tx1"/>
          </a:solidFill>
          <a:latin typeface="Trebuchet MS" pitchFamily="34" charset="0"/>
          <a:ea typeface="+mn-ea"/>
          <a:cs typeface="+mn-cs"/>
        </a:defRPr>
      </a:lvl4pPr>
      <a:lvl5pPr marL="705600" indent="-176400" algn="l" defTabSz="914400" rtl="0" eaLnBrk="1" latinLnBrk="0" hangingPunct="1">
        <a:spcBef>
          <a:spcPts val="0"/>
        </a:spcBef>
        <a:buClr>
          <a:schemeClr val="accent2"/>
        </a:buClr>
        <a:buFont typeface="Arial" pitchFamily="34" charset="0"/>
        <a:buChar char="•"/>
        <a:defRPr sz="2000" kern="1200" baseline="0">
          <a:solidFill>
            <a:schemeClr val="tx1"/>
          </a:solidFill>
          <a:latin typeface="Trebuchet MS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bg-BG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40000" y="763200"/>
            <a:ext cx="7056000" cy="864000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4" name="TextBox 3"/>
          <p:cNvSpPr txBox="1"/>
          <p:nvPr/>
        </p:nvSpPr>
        <p:spPr>
          <a:xfrm>
            <a:off x="8388000" y="6591600"/>
            <a:ext cx="298800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fld id="{AA59DD5B-CF16-4240-9DE5-631307747FAE}" type="slidenum">
              <a:rPr lang="nl-NL" sz="900" baseline="0" smtClean="0">
                <a:solidFill>
                  <a:schemeClr val="bg2"/>
                </a:solidFill>
                <a:latin typeface="Trebuchet MS" pitchFamily="34" charset="0"/>
              </a:rPr>
              <a:pPr/>
              <a:t>‹nr.›</a:t>
            </a:fld>
            <a:endParaRPr lang="nl-NL" sz="900" baseline="0" dirty="0">
              <a:solidFill>
                <a:schemeClr val="bg2"/>
              </a:solidFill>
              <a:latin typeface="Trebuchet MS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788000" y="6591600"/>
            <a:ext cx="864000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nl-NL" sz="900" baseline="0" dirty="0">
                <a:solidFill>
                  <a:schemeClr val="bg2"/>
                </a:solidFill>
                <a:latin typeface="Trebuchet MS" pitchFamily="34" charset="0"/>
              </a:rPr>
              <a:t>Date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300000" y="6591600"/>
            <a:ext cx="2016000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nl-NL" sz="900" baseline="0" dirty="0">
                <a:solidFill>
                  <a:schemeClr val="bg2"/>
                </a:solidFill>
                <a:latin typeface="Trebuchet MS" pitchFamily="34" charset="0"/>
              </a:rPr>
              <a:t>Author</a:t>
            </a:r>
          </a:p>
        </p:txBody>
      </p:sp>
      <p:graphicFrame>
        <p:nvGraphicFramePr>
          <p:cNvPr id="7" name="Tijdelijke aanduiding voor inhoud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29118723"/>
              </p:ext>
            </p:extLst>
          </p:nvPr>
        </p:nvGraphicFramePr>
        <p:xfrm>
          <a:off x="539999" y="1702800"/>
          <a:ext cx="8308800" cy="44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4"/>
          </a:graphicData>
        </a:graphic>
      </p:graphicFrame>
    </p:spTree>
    <p:extLst>
      <p:ext uri="{BB962C8B-B14F-4D97-AF65-F5344CB8AC3E}">
        <p14:creationId xmlns:p14="http://schemas.microsoft.com/office/powerpoint/2010/main" val="10300258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  <p:sldLayoutId id="2147483711" r:id="rId12"/>
  </p:sldLayoutIdLst>
  <p:txStyles>
    <p:titleStyle>
      <a:lvl1pPr algn="l" defTabSz="914400" rtl="0" eaLnBrk="1" latinLnBrk="0" hangingPunct="1">
        <a:lnSpc>
          <a:spcPts val="3360"/>
        </a:lnSpc>
        <a:spcBef>
          <a:spcPct val="0"/>
        </a:spcBef>
        <a:buNone/>
        <a:defRPr sz="2800" b="1" i="0" kern="1200" baseline="0">
          <a:solidFill>
            <a:schemeClr val="tx2"/>
          </a:solidFill>
          <a:latin typeface="Trebuchet MS" pitchFamily="34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buFont typeface="Arial" pitchFamily="34" charset="0"/>
        <a:buNone/>
        <a:defRPr sz="2200" kern="1200" baseline="0">
          <a:solidFill>
            <a:schemeClr val="tx1"/>
          </a:solidFill>
          <a:latin typeface="Trebuchet MS" pitchFamily="34" charset="0"/>
          <a:ea typeface="+mn-ea"/>
          <a:cs typeface="+mn-cs"/>
        </a:defRPr>
      </a:lvl1pPr>
      <a:lvl2pPr marL="176400" indent="-176400" algn="l" defTabSz="914400" rtl="0" eaLnBrk="1" latinLnBrk="0" hangingPunct="1">
        <a:spcBef>
          <a:spcPts val="0"/>
        </a:spcBef>
        <a:buClr>
          <a:schemeClr val="accent2"/>
        </a:buClr>
        <a:buFont typeface="Arial" pitchFamily="34" charset="0"/>
        <a:buChar char="•"/>
        <a:defRPr sz="2200" kern="1200" baseline="0">
          <a:solidFill>
            <a:schemeClr val="tx1"/>
          </a:solidFill>
          <a:latin typeface="Trebuchet MS" pitchFamily="34" charset="0"/>
          <a:ea typeface="+mn-ea"/>
          <a:cs typeface="+mn-cs"/>
        </a:defRPr>
      </a:lvl2pPr>
      <a:lvl3pPr marL="352800" indent="-176400" algn="l" defTabSz="914400" rtl="0" eaLnBrk="1" latinLnBrk="0" hangingPunct="1">
        <a:spcBef>
          <a:spcPts val="0"/>
        </a:spcBef>
        <a:buClr>
          <a:schemeClr val="accent2"/>
        </a:buClr>
        <a:buFont typeface="Arial" pitchFamily="34" charset="0"/>
        <a:buChar char="•"/>
        <a:defRPr sz="2000" kern="1200" baseline="0">
          <a:solidFill>
            <a:schemeClr val="tx1"/>
          </a:solidFill>
          <a:latin typeface="Trebuchet MS" pitchFamily="34" charset="0"/>
          <a:ea typeface="+mn-ea"/>
          <a:cs typeface="+mn-cs"/>
        </a:defRPr>
      </a:lvl3pPr>
      <a:lvl4pPr marL="529200" indent="-176400" algn="l" defTabSz="914400" rtl="0" eaLnBrk="1" latinLnBrk="0" hangingPunct="1">
        <a:spcBef>
          <a:spcPts val="0"/>
        </a:spcBef>
        <a:buClr>
          <a:schemeClr val="accent2"/>
        </a:buClr>
        <a:buFont typeface="Arial" pitchFamily="34" charset="0"/>
        <a:buChar char="•"/>
        <a:defRPr sz="2000" kern="1200" baseline="0">
          <a:solidFill>
            <a:schemeClr val="tx1"/>
          </a:solidFill>
          <a:latin typeface="Trebuchet MS" pitchFamily="34" charset="0"/>
          <a:ea typeface="+mn-ea"/>
          <a:cs typeface="+mn-cs"/>
        </a:defRPr>
      </a:lvl4pPr>
      <a:lvl5pPr marL="705600" indent="-176400" algn="l" defTabSz="914400" rtl="0" eaLnBrk="1" latinLnBrk="0" hangingPunct="1">
        <a:spcBef>
          <a:spcPts val="0"/>
        </a:spcBef>
        <a:buClr>
          <a:schemeClr val="accent2"/>
        </a:buClr>
        <a:buFont typeface="Arial" pitchFamily="34" charset="0"/>
        <a:buChar char="•"/>
        <a:defRPr sz="2000" kern="1200" baseline="0">
          <a:solidFill>
            <a:schemeClr val="tx1"/>
          </a:solidFill>
          <a:latin typeface="Trebuchet MS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bg-BG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40000" y="763200"/>
            <a:ext cx="7056000" cy="864000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4" name="TextBox 3"/>
          <p:cNvSpPr txBox="1"/>
          <p:nvPr/>
        </p:nvSpPr>
        <p:spPr>
          <a:xfrm>
            <a:off x="8388000" y="6591600"/>
            <a:ext cx="298800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fld id="{AA59DD5B-CF16-4240-9DE5-631307747FAE}" type="slidenum">
              <a:rPr lang="nl-NL" sz="900" baseline="0" smtClean="0">
                <a:solidFill>
                  <a:schemeClr val="bg2"/>
                </a:solidFill>
                <a:latin typeface="Trebuchet MS" pitchFamily="34" charset="0"/>
              </a:rPr>
              <a:pPr/>
              <a:t>‹nr.›</a:t>
            </a:fld>
            <a:endParaRPr lang="nl-NL" sz="900" baseline="0" dirty="0">
              <a:solidFill>
                <a:schemeClr val="bg2"/>
              </a:solidFill>
              <a:latin typeface="Trebuchet MS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788000" y="6591600"/>
            <a:ext cx="864000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nl-NL" sz="900" baseline="0" dirty="0">
                <a:solidFill>
                  <a:schemeClr val="bg2"/>
                </a:solidFill>
                <a:latin typeface="Trebuchet MS" pitchFamily="34" charset="0"/>
              </a:rPr>
              <a:t>Date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300000" y="6591600"/>
            <a:ext cx="2016000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nl-NL" sz="900" baseline="0" dirty="0">
                <a:solidFill>
                  <a:schemeClr val="bg2"/>
                </a:solidFill>
                <a:latin typeface="Trebuchet MS" pitchFamily="34" charset="0"/>
              </a:rPr>
              <a:t>Author</a:t>
            </a:r>
          </a:p>
        </p:txBody>
      </p:sp>
      <p:graphicFrame>
        <p:nvGraphicFramePr>
          <p:cNvPr id="8" name="Tijdelijke aanduiding voor inhoud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70967596"/>
              </p:ext>
            </p:extLst>
          </p:nvPr>
        </p:nvGraphicFramePr>
        <p:xfrm>
          <a:off x="540000" y="1702800"/>
          <a:ext cx="8308800" cy="44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4"/>
          </a:graphicData>
        </a:graphic>
      </p:graphicFrame>
    </p:spTree>
    <p:extLst>
      <p:ext uri="{BB962C8B-B14F-4D97-AF65-F5344CB8AC3E}">
        <p14:creationId xmlns:p14="http://schemas.microsoft.com/office/powerpoint/2010/main" val="3762873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  <p:sldLayoutId id="2147483714" r:id="rId2"/>
    <p:sldLayoutId id="2147483715" r:id="rId3"/>
    <p:sldLayoutId id="2147483716" r:id="rId4"/>
    <p:sldLayoutId id="2147483717" r:id="rId5"/>
    <p:sldLayoutId id="2147483718" r:id="rId6"/>
    <p:sldLayoutId id="2147483719" r:id="rId7"/>
    <p:sldLayoutId id="2147483720" r:id="rId8"/>
    <p:sldLayoutId id="2147483721" r:id="rId9"/>
    <p:sldLayoutId id="2147483722" r:id="rId10"/>
    <p:sldLayoutId id="2147483723" r:id="rId11"/>
    <p:sldLayoutId id="2147483724" r:id="rId12"/>
  </p:sldLayoutIdLst>
  <p:txStyles>
    <p:titleStyle>
      <a:lvl1pPr algn="l" defTabSz="914400" rtl="0" eaLnBrk="1" latinLnBrk="0" hangingPunct="1">
        <a:lnSpc>
          <a:spcPts val="3360"/>
        </a:lnSpc>
        <a:spcBef>
          <a:spcPct val="0"/>
        </a:spcBef>
        <a:buNone/>
        <a:defRPr sz="2800" b="1" i="0" kern="1200" baseline="0">
          <a:solidFill>
            <a:schemeClr val="tx2"/>
          </a:solidFill>
          <a:latin typeface="Trebuchet MS" pitchFamily="34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buFont typeface="Arial" pitchFamily="34" charset="0"/>
        <a:buNone/>
        <a:defRPr sz="2200" kern="1200" baseline="0">
          <a:solidFill>
            <a:schemeClr val="tx1"/>
          </a:solidFill>
          <a:latin typeface="Trebuchet MS" pitchFamily="34" charset="0"/>
          <a:ea typeface="+mn-ea"/>
          <a:cs typeface="+mn-cs"/>
        </a:defRPr>
      </a:lvl1pPr>
      <a:lvl2pPr marL="176400" indent="-176400" algn="l" defTabSz="914400" rtl="0" eaLnBrk="1" latinLnBrk="0" hangingPunct="1">
        <a:spcBef>
          <a:spcPts val="0"/>
        </a:spcBef>
        <a:buClr>
          <a:schemeClr val="accent2"/>
        </a:buClr>
        <a:buFont typeface="Arial" pitchFamily="34" charset="0"/>
        <a:buChar char="•"/>
        <a:defRPr sz="2200" kern="1200" baseline="0">
          <a:solidFill>
            <a:schemeClr val="tx1"/>
          </a:solidFill>
          <a:latin typeface="Trebuchet MS" pitchFamily="34" charset="0"/>
          <a:ea typeface="+mn-ea"/>
          <a:cs typeface="+mn-cs"/>
        </a:defRPr>
      </a:lvl2pPr>
      <a:lvl3pPr marL="352800" indent="-176400" algn="l" defTabSz="914400" rtl="0" eaLnBrk="1" latinLnBrk="0" hangingPunct="1">
        <a:spcBef>
          <a:spcPts val="0"/>
        </a:spcBef>
        <a:buClr>
          <a:schemeClr val="accent2"/>
        </a:buClr>
        <a:buFont typeface="Arial" pitchFamily="34" charset="0"/>
        <a:buChar char="•"/>
        <a:defRPr sz="2000" kern="1200" baseline="0">
          <a:solidFill>
            <a:schemeClr val="tx1"/>
          </a:solidFill>
          <a:latin typeface="Trebuchet MS" pitchFamily="34" charset="0"/>
          <a:ea typeface="+mn-ea"/>
          <a:cs typeface="+mn-cs"/>
        </a:defRPr>
      </a:lvl3pPr>
      <a:lvl4pPr marL="529200" indent="-176400" algn="l" defTabSz="914400" rtl="0" eaLnBrk="1" latinLnBrk="0" hangingPunct="1">
        <a:spcBef>
          <a:spcPts val="0"/>
        </a:spcBef>
        <a:buClr>
          <a:schemeClr val="accent2"/>
        </a:buClr>
        <a:buFont typeface="Arial" pitchFamily="34" charset="0"/>
        <a:buChar char="•"/>
        <a:defRPr sz="2000" kern="1200" baseline="0">
          <a:solidFill>
            <a:schemeClr val="tx1"/>
          </a:solidFill>
          <a:latin typeface="Trebuchet MS" pitchFamily="34" charset="0"/>
          <a:ea typeface="+mn-ea"/>
          <a:cs typeface="+mn-cs"/>
        </a:defRPr>
      </a:lvl4pPr>
      <a:lvl5pPr marL="705600" indent="-176400" algn="l" defTabSz="914400" rtl="0" eaLnBrk="1" latinLnBrk="0" hangingPunct="1">
        <a:spcBef>
          <a:spcPts val="0"/>
        </a:spcBef>
        <a:buClr>
          <a:schemeClr val="accent2"/>
        </a:buClr>
        <a:buFont typeface="Arial" pitchFamily="34" charset="0"/>
        <a:buChar char="•"/>
        <a:defRPr sz="2000" kern="1200" baseline="0">
          <a:solidFill>
            <a:schemeClr val="tx1"/>
          </a:solidFill>
          <a:latin typeface="Trebuchet MS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bg-BG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40000" y="763200"/>
            <a:ext cx="7056000" cy="864000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4" name="TextBox 3"/>
          <p:cNvSpPr txBox="1"/>
          <p:nvPr/>
        </p:nvSpPr>
        <p:spPr>
          <a:xfrm>
            <a:off x="8388000" y="6591600"/>
            <a:ext cx="298800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fld id="{AA59DD5B-CF16-4240-9DE5-631307747FAE}" type="slidenum">
              <a:rPr lang="nl-NL" sz="900" baseline="0" smtClean="0">
                <a:solidFill>
                  <a:schemeClr val="bg2"/>
                </a:solidFill>
                <a:latin typeface="Trebuchet MS" pitchFamily="34" charset="0"/>
              </a:rPr>
              <a:pPr/>
              <a:t>‹nr.›</a:t>
            </a:fld>
            <a:endParaRPr lang="nl-NL" sz="900" baseline="0" dirty="0">
              <a:solidFill>
                <a:schemeClr val="bg2"/>
              </a:solidFill>
              <a:latin typeface="Trebuchet MS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788000" y="6591600"/>
            <a:ext cx="864000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nl-NL" sz="900" baseline="0" dirty="0">
                <a:solidFill>
                  <a:schemeClr val="bg2"/>
                </a:solidFill>
                <a:latin typeface="Trebuchet MS" pitchFamily="34" charset="0"/>
              </a:rPr>
              <a:t>Date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300000" y="6591600"/>
            <a:ext cx="2016000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nl-NL" sz="900" baseline="0" dirty="0">
                <a:solidFill>
                  <a:schemeClr val="bg2"/>
                </a:solidFill>
                <a:latin typeface="Trebuchet MS" pitchFamily="34" charset="0"/>
              </a:rPr>
              <a:t>Author</a:t>
            </a:r>
          </a:p>
        </p:txBody>
      </p:sp>
      <p:graphicFrame>
        <p:nvGraphicFramePr>
          <p:cNvPr id="7" name="Tijdelijke aanduiding voor inhoud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95439020"/>
              </p:ext>
            </p:extLst>
          </p:nvPr>
        </p:nvGraphicFramePr>
        <p:xfrm>
          <a:off x="546100" y="1698625"/>
          <a:ext cx="8307387" cy="1854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76912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7691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76912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314675"/>
                        </a:buClr>
                        <a:buSzPct val="110000"/>
                        <a:buFont typeface="Wingdings" pitchFamily="2" charset="2"/>
                        <a:buNone/>
                        <a:tabLst>
                          <a:tab pos="3175" algn="l"/>
                          <a:tab pos="571500" algn="l"/>
                        </a:tabLst>
                      </a:pPr>
                      <a:endParaRPr kumimoji="0" lang="en-GB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rebuchet MS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rgbClr val="2512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5126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314675"/>
                        </a:buClr>
                        <a:buSzPct val="110000"/>
                        <a:buFont typeface="Wingdings" pitchFamily="2" charset="2"/>
                        <a:buNone/>
                        <a:tabLst>
                          <a:tab pos="3175" algn="l"/>
                          <a:tab pos="571500" algn="l"/>
                        </a:tabLst>
                      </a:pPr>
                      <a:endParaRPr kumimoji="0" lang="en-GB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rebuchet MS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rgbClr val="2512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5126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314675"/>
                        </a:buClr>
                        <a:buSzPct val="110000"/>
                        <a:buFont typeface="Wingdings" pitchFamily="2" charset="2"/>
                        <a:buNone/>
                        <a:tabLst>
                          <a:tab pos="3175" algn="l"/>
                          <a:tab pos="571500" algn="l"/>
                        </a:tabLst>
                      </a:pPr>
                      <a:endParaRPr kumimoji="0" lang="nl-NL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rebuchet MS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rgbClr val="2512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5126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314675"/>
                        </a:buClr>
                        <a:buSzPct val="110000"/>
                        <a:buFont typeface="Wingdings" pitchFamily="2" charset="2"/>
                        <a:buNone/>
                        <a:tabLst>
                          <a:tab pos="3175" algn="l"/>
                          <a:tab pos="571500" algn="l"/>
                        </a:tabLst>
                      </a:pPr>
                      <a:endParaRPr kumimoji="0" lang="nl-NL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rebuchet MS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R w="12700" cap="flat" cmpd="sng" algn="ctr">
                      <a:solidFill>
                        <a:srgbClr val="2512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512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5126E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314675"/>
                        </a:buClr>
                        <a:buSzPct val="110000"/>
                        <a:buFont typeface="Wingdings" pitchFamily="2" charset="2"/>
                        <a:buNone/>
                        <a:tabLst>
                          <a:tab pos="3175" algn="l"/>
                          <a:tab pos="571500" algn="l"/>
                        </a:tabLst>
                      </a:pPr>
                      <a:endParaRPr kumimoji="0" lang="nl-NL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rebuchet MS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2512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512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512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5126E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314675"/>
                        </a:buClr>
                        <a:buSzPct val="110000"/>
                        <a:buFont typeface="Wingdings" pitchFamily="2" charset="2"/>
                        <a:buNone/>
                        <a:tabLst>
                          <a:tab pos="3175" algn="l"/>
                          <a:tab pos="571500" algn="l"/>
                        </a:tabLst>
                      </a:pPr>
                      <a:endParaRPr kumimoji="0" lang="nl-NL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rebuchet MS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2512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2512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5126E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314675"/>
                        </a:buClr>
                        <a:buSzPct val="110000"/>
                        <a:buFont typeface="Wingdings" pitchFamily="2" charset="2"/>
                        <a:buNone/>
                        <a:tabLst>
                          <a:tab pos="3175" algn="l"/>
                          <a:tab pos="571500" algn="l"/>
                        </a:tabLst>
                      </a:pPr>
                      <a:endParaRPr kumimoji="0" lang="nl-NL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rebuchet MS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R w="12700" cap="flat" cmpd="sng" algn="ctr">
                      <a:solidFill>
                        <a:srgbClr val="2512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5126E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5126E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314675"/>
                        </a:buClr>
                        <a:buSzPct val="110000"/>
                        <a:buFont typeface="Wingdings" pitchFamily="2" charset="2"/>
                        <a:buNone/>
                        <a:tabLst>
                          <a:tab pos="3175" algn="l"/>
                          <a:tab pos="571500" algn="l"/>
                        </a:tabLst>
                      </a:pPr>
                      <a:endParaRPr kumimoji="0" lang="nl-NL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rebuchet MS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2512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512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5126E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5126E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14675"/>
                        </a:buClr>
                        <a:buSzPct val="110000"/>
                        <a:buFont typeface="Wingdings" pitchFamily="2" charset="2"/>
                        <a:buNone/>
                        <a:tabLst/>
                      </a:pPr>
                      <a:endParaRPr kumimoji="0" lang="nl-NL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rebuchet MS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2512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25126E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5126E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314675"/>
                        </a:buClr>
                        <a:buSzPct val="110000"/>
                        <a:buFont typeface="Wingdings" pitchFamily="2" charset="2"/>
                        <a:buNone/>
                        <a:tabLst>
                          <a:tab pos="3175" algn="l"/>
                          <a:tab pos="571500" algn="l"/>
                        </a:tabLst>
                      </a:pPr>
                      <a:endParaRPr kumimoji="0" lang="nl-NL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rebuchet MS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R w="12700" cap="flat" cmpd="sng" algn="ctr">
                      <a:solidFill>
                        <a:srgbClr val="2512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5126E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5126E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314675"/>
                        </a:buClr>
                        <a:buSzPct val="110000"/>
                        <a:buFont typeface="Wingdings" pitchFamily="2" charset="2"/>
                        <a:buNone/>
                        <a:tabLst>
                          <a:tab pos="3175" algn="l"/>
                          <a:tab pos="571500" algn="l"/>
                        </a:tabLst>
                      </a:pPr>
                      <a:endParaRPr kumimoji="0" lang="nl-NL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rebuchet MS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2512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512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5126E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5126E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314675"/>
                        </a:buClr>
                        <a:buSzPct val="110000"/>
                        <a:buFont typeface="Wingdings" pitchFamily="2" charset="2"/>
                        <a:buNone/>
                        <a:tabLst>
                          <a:tab pos="3175" algn="l"/>
                          <a:tab pos="571500" algn="l"/>
                        </a:tabLst>
                      </a:pPr>
                      <a:endParaRPr kumimoji="0" lang="nl-NL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rebuchet MS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2512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25126E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5126E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314675"/>
                        </a:buClr>
                        <a:buSzPct val="110000"/>
                        <a:buFont typeface="Wingdings" pitchFamily="2" charset="2"/>
                        <a:buNone/>
                        <a:tabLst>
                          <a:tab pos="3175" algn="l"/>
                          <a:tab pos="571500" algn="l"/>
                        </a:tabLst>
                      </a:pPr>
                      <a:endParaRPr kumimoji="0" lang="nl-NL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rebuchet MS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R w="12700" cap="flat" cmpd="sng" algn="ctr">
                      <a:solidFill>
                        <a:srgbClr val="2512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5126E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5126E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314675"/>
                        </a:buClr>
                        <a:buSzPct val="110000"/>
                        <a:buFont typeface="Wingdings" pitchFamily="2" charset="2"/>
                        <a:buNone/>
                        <a:tabLst>
                          <a:tab pos="3175" algn="l"/>
                          <a:tab pos="571500" algn="l"/>
                        </a:tabLst>
                      </a:pPr>
                      <a:endParaRPr kumimoji="0" lang="nl-NL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rebuchet MS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2512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512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5126E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5126E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314675"/>
                        </a:buClr>
                        <a:buSzPct val="110000"/>
                        <a:buFont typeface="Wingdings" pitchFamily="2" charset="2"/>
                        <a:buNone/>
                        <a:tabLst>
                          <a:tab pos="3175" algn="l"/>
                          <a:tab pos="571500" algn="l"/>
                        </a:tabLst>
                      </a:pPr>
                      <a:endParaRPr kumimoji="0" lang="nl-NL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rebuchet MS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2512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25126E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5126E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427154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  <p:sldLayoutId id="2147483737" r:id="rId12"/>
  </p:sldLayoutIdLst>
  <p:txStyles>
    <p:titleStyle>
      <a:lvl1pPr algn="l" defTabSz="914400" rtl="0" eaLnBrk="1" latinLnBrk="0" hangingPunct="1">
        <a:lnSpc>
          <a:spcPts val="3360"/>
        </a:lnSpc>
        <a:spcBef>
          <a:spcPct val="0"/>
        </a:spcBef>
        <a:buNone/>
        <a:defRPr sz="2800" b="1" i="0" kern="1200" baseline="0">
          <a:solidFill>
            <a:schemeClr val="tx2"/>
          </a:solidFill>
          <a:latin typeface="Trebuchet MS" pitchFamily="34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buFont typeface="Arial" pitchFamily="34" charset="0"/>
        <a:buNone/>
        <a:defRPr sz="2200" kern="1200" baseline="0">
          <a:solidFill>
            <a:schemeClr val="tx1"/>
          </a:solidFill>
          <a:latin typeface="Trebuchet MS" pitchFamily="34" charset="0"/>
          <a:ea typeface="+mn-ea"/>
          <a:cs typeface="+mn-cs"/>
        </a:defRPr>
      </a:lvl1pPr>
      <a:lvl2pPr marL="176400" indent="-176400" algn="l" defTabSz="914400" rtl="0" eaLnBrk="1" latinLnBrk="0" hangingPunct="1">
        <a:spcBef>
          <a:spcPts val="0"/>
        </a:spcBef>
        <a:buClr>
          <a:schemeClr val="accent2"/>
        </a:buClr>
        <a:buFont typeface="Arial" pitchFamily="34" charset="0"/>
        <a:buChar char="•"/>
        <a:defRPr sz="2200" kern="1200" baseline="0">
          <a:solidFill>
            <a:schemeClr val="tx1"/>
          </a:solidFill>
          <a:latin typeface="Trebuchet MS" pitchFamily="34" charset="0"/>
          <a:ea typeface="+mn-ea"/>
          <a:cs typeface="+mn-cs"/>
        </a:defRPr>
      </a:lvl2pPr>
      <a:lvl3pPr marL="352800" indent="-176400" algn="l" defTabSz="914400" rtl="0" eaLnBrk="1" latinLnBrk="0" hangingPunct="1">
        <a:spcBef>
          <a:spcPts val="0"/>
        </a:spcBef>
        <a:buClr>
          <a:schemeClr val="accent2"/>
        </a:buClr>
        <a:buFont typeface="Arial" pitchFamily="34" charset="0"/>
        <a:buChar char="•"/>
        <a:defRPr sz="2000" kern="1200" baseline="0">
          <a:solidFill>
            <a:schemeClr val="tx1"/>
          </a:solidFill>
          <a:latin typeface="Trebuchet MS" pitchFamily="34" charset="0"/>
          <a:ea typeface="+mn-ea"/>
          <a:cs typeface="+mn-cs"/>
        </a:defRPr>
      </a:lvl3pPr>
      <a:lvl4pPr marL="529200" indent="-176400" algn="l" defTabSz="914400" rtl="0" eaLnBrk="1" latinLnBrk="0" hangingPunct="1">
        <a:spcBef>
          <a:spcPts val="0"/>
        </a:spcBef>
        <a:buClr>
          <a:schemeClr val="accent2"/>
        </a:buClr>
        <a:buFont typeface="Arial" pitchFamily="34" charset="0"/>
        <a:buChar char="•"/>
        <a:defRPr sz="2000" kern="1200" baseline="0">
          <a:solidFill>
            <a:schemeClr val="tx1"/>
          </a:solidFill>
          <a:latin typeface="Trebuchet MS" pitchFamily="34" charset="0"/>
          <a:ea typeface="+mn-ea"/>
          <a:cs typeface="+mn-cs"/>
        </a:defRPr>
      </a:lvl4pPr>
      <a:lvl5pPr marL="705600" indent="-176400" algn="l" defTabSz="914400" rtl="0" eaLnBrk="1" latinLnBrk="0" hangingPunct="1">
        <a:spcBef>
          <a:spcPts val="0"/>
        </a:spcBef>
        <a:buClr>
          <a:schemeClr val="accent2"/>
        </a:buClr>
        <a:buFont typeface="Arial" pitchFamily="34" charset="0"/>
        <a:buChar char="•"/>
        <a:defRPr sz="2000" kern="1200" baseline="0">
          <a:solidFill>
            <a:schemeClr val="tx1"/>
          </a:solidFill>
          <a:latin typeface="Trebuchet MS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bg-BG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40000" y="763200"/>
            <a:ext cx="7056000" cy="864000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4" name="TextBox 3"/>
          <p:cNvSpPr txBox="1"/>
          <p:nvPr/>
        </p:nvSpPr>
        <p:spPr>
          <a:xfrm>
            <a:off x="8388000" y="6591600"/>
            <a:ext cx="298800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fld id="{AA59DD5B-CF16-4240-9DE5-631307747FAE}" type="slidenum">
              <a:rPr lang="nl-NL" sz="900" baseline="0" smtClean="0">
                <a:solidFill>
                  <a:schemeClr val="bg2"/>
                </a:solidFill>
                <a:latin typeface="Trebuchet MS" pitchFamily="34" charset="0"/>
              </a:rPr>
              <a:pPr/>
              <a:t>‹nr.›</a:t>
            </a:fld>
            <a:endParaRPr lang="nl-NL" sz="900" baseline="0" dirty="0">
              <a:solidFill>
                <a:schemeClr val="bg2"/>
              </a:solidFill>
              <a:latin typeface="Trebuchet MS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788000" y="6591600"/>
            <a:ext cx="864000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nl-NL" sz="900" baseline="0" dirty="0">
                <a:solidFill>
                  <a:schemeClr val="bg2"/>
                </a:solidFill>
                <a:latin typeface="Trebuchet MS" pitchFamily="34" charset="0"/>
              </a:rPr>
              <a:t>Date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300000" y="6591600"/>
            <a:ext cx="2016000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nl-NL" sz="900" baseline="0" dirty="0">
                <a:solidFill>
                  <a:schemeClr val="bg2"/>
                </a:solidFill>
                <a:latin typeface="Trebuchet MS" pitchFamily="34" charset="0"/>
              </a:rPr>
              <a:t>Author</a:t>
            </a:r>
          </a:p>
        </p:txBody>
      </p:sp>
      <p:graphicFrame>
        <p:nvGraphicFramePr>
          <p:cNvPr id="8" name="Tijdelijke aanduiding voor inhoud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8876158"/>
              </p:ext>
            </p:extLst>
          </p:nvPr>
        </p:nvGraphicFramePr>
        <p:xfrm>
          <a:off x="547200" y="1699200"/>
          <a:ext cx="8316000" cy="44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4" r:lo="rId15" r:qs="rId16" r:cs="rId17"/>
          </a:graphicData>
        </a:graphic>
      </p:graphicFrame>
    </p:spTree>
    <p:extLst>
      <p:ext uri="{BB962C8B-B14F-4D97-AF65-F5344CB8AC3E}">
        <p14:creationId xmlns:p14="http://schemas.microsoft.com/office/powerpoint/2010/main" val="40295031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9" r:id="rId1"/>
    <p:sldLayoutId id="2147483740" r:id="rId2"/>
    <p:sldLayoutId id="2147483741" r:id="rId3"/>
    <p:sldLayoutId id="2147483742" r:id="rId4"/>
    <p:sldLayoutId id="2147483743" r:id="rId5"/>
    <p:sldLayoutId id="2147483744" r:id="rId6"/>
    <p:sldLayoutId id="2147483745" r:id="rId7"/>
    <p:sldLayoutId id="2147483746" r:id="rId8"/>
    <p:sldLayoutId id="2147483747" r:id="rId9"/>
    <p:sldLayoutId id="2147483748" r:id="rId10"/>
    <p:sldLayoutId id="2147483749" r:id="rId11"/>
    <p:sldLayoutId id="2147483750" r:id="rId12"/>
  </p:sldLayoutIdLst>
  <p:txStyles>
    <p:titleStyle>
      <a:lvl1pPr algn="l" defTabSz="914400" rtl="0" eaLnBrk="1" latinLnBrk="0" hangingPunct="1">
        <a:lnSpc>
          <a:spcPts val="3360"/>
        </a:lnSpc>
        <a:spcBef>
          <a:spcPct val="0"/>
        </a:spcBef>
        <a:buNone/>
        <a:defRPr sz="2800" b="1" i="0" kern="1200" baseline="0">
          <a:solidFill>
            <a:schemeClr val="tx2"/>
          </a:solidFill>
          <a:latin typeface="Trebuchet MS" pitchFamily="34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buFont typeface="Arial" pitchFamily="34" charset="0"/>
        <a:buNone/>
        <a:defRPr sz="2200" kern="1200" baseline="0">
          <a:solidFill>
            <a:schemeClr val="tx1"/>
          </a:solidFill>
          <a:latin typeface="Trebuchet MS" pitchFamily="34" charset="0"/>
          <a:ea typeface="+mn-ea"/>
          <a:cs typeface="+mn-cs"/>
        </a:defRPr>
      </a:lvl1pPr>
      <a:lvl2pPr marL="176400" indent="-176400" algn="l" defTabSz="914400" rtl="0" eaLnBrk="1" latinLnBrk="0" hangingPunct="1">
        <a:spcBef>
          <a:spcPts val="0"/>
        </a:spcBef>
        <a:buClr>
          <a:schemeClr val="accent2"/>
        </a:buClr>
        <a:buFont typeface="Arial" pitchFamily="34" charset="0"/>
        <a:buChar char="•"/>
        <a:defRPr sz="2200" kern="1200" baseline="0">
          <a:solidFill>
            <a:schemeClr val="tx1"/>
          </a:solidFill>
          <a:latin typeface="Trebuchet MS" pitchFamily="34" charset="0"/>
          <a:ea typeface="+mn-ea"/>
          <a:cs typeface="+mn-cs"/>
        </a:defRPr>
      </a:lvl2pPr>
      <a:lvl3pPr marL="352800" indent="-176400" algn="l" defTabSz="914400" rtl="0" eaLnBrk="1" latinLnBrk="0" hangingPunct="1">
        <a:spcBef>
          <a:spcPts val="0"/>
        </a:spcBef>
        <a:buClr>
          <a:schemeClr val="accent2"/>
        </a:buClr>
        <a:buFont typeface="Arial" pitchFamily="34" charset="0"/>
        <a:buChar char="•"/>
        <a:defRPr sz="2000" kern="1200" baseline="0">
          <a:solidFill>
            <a:schemeClr val="tx1"/>
          </a:solidFill>
          <a:latin typeface="Trebuchet MS" pitchFamily="34" charset="0"/>
          <a:ea typeface="+mn-ea"/>
          <a:cs typeface="+mn-cs"/>
        </a:defRPr>
      </a:lvl3pPr>
      <a:lvl4pPr marL="529200" indent="-176400" algn="l" defTabSz="914400" rtl="0" eaLnBrk="1" latinLnBrk="0" hangingPunct="1">
        <a:spcBef>
          <a:spcPts val="0"/>
        </a:spcBef>
        <a:buClr>
          <a:schemeClr val="accent2"/>
        </a:buClr>
        <a:buFont typeface="Arial" pitchFamily="34" charset="0"/>
        <a:buChar char="•"/>
        <a:defRPr sz="2000" kern="1200" baseline="0">
          <a:solidFill>
            <a:schemeClr val="tx1"/>
          </a:solidFill>
          <a:latin typeface="Trebuchet MS" pitchFamily="34" charset="0"/>
          <a:ea typeface="+mn-ea"/>
          <a:cs typeface="+mn-cs"/>
        </a:defRPr>
      </a:lvl4pPr>
      <a:lvl5pPr marL="705600" indent="-176400" algn="l" defTabSz="914400" rtl="0" eaLnBrk="1" latinLnBrk="0" hangingPunct="1">
        <a:spcBef>
          <a:spcPts val="0"/>
        </a:spcBef>
        <a:buClr>
          <a:schemeClr val="accent2"/>
        </a:buClr>
        <a:buFont typeface="Arial" pitchFamily="34" charset="0"/>
        <a:buChar char="•"/>
        <a:defRPr sz="2000" kern="1200" baseline="0">
          <a:solidFill>
            <a:schemeClr val="tx1"/>
          </a:solidFill>
          <a:latin typeface="Trebuchet MS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bg-BG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71317" cy="6874935"/>
            <a:chOff x="-8467" y="-8468"/>
            <a:chExt cx="9171317" cy="6874935"/>
          </a:xfrm>
        </p:grpSpPr>
        <p:cxnSp>
          <p:nvCxnSpPr>
            <p:cNvPr id="7" name="Straight Connector 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Freeform 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094165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68764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lumMod val="50000"/>
                <a:alpha val="7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1DA829-BF5C-4B84-BF77-2018892CB36F}" type="datetimeFigureOut">
              <a:rPr lang="nl-NL" smtClean="0"/>
              <a:t>15-10-2020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6D3ECB34-B0D3-4D99-BAE4-95AB20669B7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016472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  <p:sldLayoutId id="2147483780" r:id="rId12"/>
    <p:sldLayoutId id="2147483781" r:id="rId13"/>
    <p:sldLayoutId id="2147483782" r:id="rId14"/>
    <p:sldLayoutId id="2147483783" r:id="rId15"/>
    <p:sldLayoutId id="2147483784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5.xml"/><Relationship Id="rId5" Type="http://schemas.openxmlformats.org/officeDocument/2006/relationships/image" Target="../media/image15.jpeg"/><Relationship Id="rId4" Type="http://schemas.openxmlformats.org/officeDocument/2006/relationships/image" Target="../media/image14.jp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5.xml"/><Relationship Id="rId6" Type="http://schemas.openxmlformats.org/officeDocument/2006/relationships/image" Target="../media/image11.jp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nl-NL" sz="4000" dirty="0"/>
              <a:t>Uitscheiding</a:t>
            </a:r>
            <a:br>
              <a:rPr lang="nl-NL" dirty="0"/>
            </a:br>
            <a:br>
              <a:rPr lang="nl-NL" dirty="0"/>
            </a:br>
            <a:br>
              <a:rPr lang="nl-NL" dirty="0"/>
            </a:br>
            <a:br>
              <a:rPr lang="nl-NL" dirty="0"/>
            </a:br>
            <a:br>
              <a:rPr lang="nl-NL" dirty="0"/>
            </a:br>
            <a:br>
              <a:rPr lang="nl-NL" dirty="0"/>
            </a:br>
            <a:br>
              <a:rPr lang="nl-NL" dirty="0"/>
            </a:br>
            <a:endParaRPr lang="nl-NL" dirty="0"/>
          </a:p>
        </p:txBody>
      </p:sp>
      <p:sp>
        <p:nvSpPr>
          <p:cNvPr id="5" name="Rechthoek 4"/>
          <p:cNvSpPr/>
          <p:nvPr/>
        </p:nvSpPr>
        <p:spPr>
          <a:xfrm>
            <a:off x="1331640" y="2780928"/>
            <a:ext cx="523832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nl-NL" altLang="nl-NL" sz="3600" dirty="0">
                <a:solidFill>
                  <a:schemeClr val="accent1">
                    <a:lumMod val="75000"/>
                  </a:schemeClr>
                </a:solidFill>
              </a:rPr>
              <a:t>Thema1 Basiszorg</a:t>
            </a:r>
            <a:br>
              <a:rPr lang="nl-NL" altLang="nl-NL" sz="3600" dirty="0">
                <a:solidFill>
                  <a:schemeClr val="accent1">
                    <a:lumMod val="75000"/>
                  </a:schemeClr>
                </a:solidFill>
              </a:rPr>
            </a:br>
            <a:r>
              <a:rPr lang="nl-NL" altLang="nl-NL" sz="3600" dirty="0">
                <a:solidFill>
                  <a:schemeClr val="accent1">
                    <a:lumMod val="75000"/>
                  </a:schemeClr>
                </a:solidFill>
              </a:rPr>
              <a:t>Uitscheiding</a:t>
            </a:r>
            <a:endParaRPr lang="nl-NL" sz="3600" dirty="0"/>
          </a:p>
        </p:txBody>
      </p:sp>
      <p:pic>
        <p:nvPicPr>
          <p:cNvPr id="6" name="Picture 5" descr="Afbeeldingsresultaat voor summa colleg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566987"/>
            <a:ext cx="3240088" cy="1171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2411224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Observaties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09599" y="1628800"/>
            <a:ext cx="6347714" cy="4412563"/>
          </a:xfrm>
        </p:spPr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200" dirty="0"/>
              <a:t>Defecatiepatroon (frequentie) hoe vaak (gem 1-2 keer per dag) diarree, obstipatie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200" dirty="0"/>
              <a:t>Hoeveelheid (Ongeveer 150 gram per keer)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200" dirty="0"/>
              <a:t>Kleur ontlasting (bruin, wit, zwart </a:t>
            </a:r>
            <a:r>
              <a:rPr lang="nl-NL" sz="2200" dirty="0" err="1"/>
              <a:t>melaena</a:t>
            </a:r>
            <a:r>
              <a:rPr lang="nl-NL" sz="2200" dirty="0"/>
              <a:t>, donkergroen, rood)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200" dirty="0"/>
              <a:t>Vorm en vastheid van ontlasting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200" dirty="0"/>
              <a:t>Geur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200" dirty="0"/>
              <a:t>Overige (slijm, bloed, voedselresten, wormen en maden)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7260349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9512" y="188640"/>
            <a:ext cx="7962900" cy="1809750"/>
          </a:xfrm>
          <a:prstGeom prst="rect">
            <a:avLst/>
          </a:prstGeom>
        </p:spPr>
      </p:pic>
      <p:sp>
        <p:nvSpPr>
          <p:cNvPr id="5" name="Tekstvak 4"/>
          <p:cNvSpPr txBox="1"/>
          <p:nvPr/>
        </p:nvSpPr>
        <p:spPr>
          <a:xfrm>
            <a:off x="539552" y="1998390"/>
            <a:ext cx="828092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b="1" dirty="0"/>
              <a:t>Witte/Grijze/stopverf ontlasting </a:t>
            </a:r>
          </a:p>
          <a:p>
            <a:r>
              <a:rPr lang="nl-NL" sz="2000" dirty="0"/>
              <a:t>Weinig of geen bilirubine in de ontlasting. (Galwegen)</a:t>
            </a:r>
          </a:p>
          <a:p>
            <a:endParaRPr lang="nl-NL" sz="2000" dirty="0"/>
          </a:p>
          <a:p>
            <a:r>
              <a:rPr lang="nl-NL" sz="2000" b="1" dirty="0"/>
              <a:t>Rode en zwarte ontlasting </a:t>
            </a:r>
          </a:p>
          <a:p>
            <a:r>
              <a:rPr lang="nl-NL" sz="2000" dirty="0"/>
              <a:t>Voeding , bloeding of medicatie </a:t>
            </a:r>
          </a:p>
          <a:p>
            <a:endParaRPr lang="nl-NL" sz="2000" dirty="0"/>
          </a:p>
          <a:p>
            <a:r>
              <a:rPr lang="nl-NL" sz="2000" b="1" dirty="0"/>
              <a:t>Gele of groene ontlasting</a:t>
            </a:r>
          </a:p>
          <a:p>
            <a:r>
              <a:rPr lang="nl-NL" sz="2000" dirty="0"/>
              <a:t>Voeding, lever/galwegen, alcohol gebruik, laxeermiddelen, maag-darm infectie of voedsel intolerantie. </a:t>
            </a:r>
          </a:p>
        </p:txBody>
      </p:sp>
    </p:spTree>
    <p:extLst>
      <p:ext uri="{BB962C8B-B14F-4D97-AF65-F5344CB8AC3E}">
        <p14:creationId xmlns:p14="http://schemas.microsoft.com/office/powerpoint/2010/main" val="20852099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4211960" cy="2996952"/>
          </a:xfr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3728" y="2996952"/>
            <a:ext cx="3896469" cy="3456384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1960" y="0"/>
            <a:ext cx="4932040" cy="29969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614002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nl-NL" sz="3600" dirty="0"/>
              <a:t>Wat te doen bij veranderingen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200" dirty="0"/>
              <a:t>Vraag/zoek uit na wat de zorgvrager gegeten en gedronken heeft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200" dirty="0"/>
              <a:t>Vraag na hoe lang de zorgvrager deze verandering al heeft gezien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200" dirty="0"/>
              <a:t>Overleg met een collega/leidinggevende over </a:t>
            </a:r>
            <a:r>
              <a:rPr lang="nl-NL" sz="2200" dirty="0" err="1"/>
              <a:t>evt</a:t>
            </a:r>
            <a:r>
              <a:rPr lang="nl-NL" sz="2200" dirty="0"/>
              <a:t> vochtbalans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200" dirty="0"/>
              <a:t>Bewaar evt. urine/feces om te laten zien aan een collega/arts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200" dirty="0"/>
              <a:t>Rapporteer de verandering</a:t>
            </a:r>
          </a:p>
        </p:txBody>
      </p:sp>
    </p:spTree>
    <p:extLst>
      <p:ext uri="{BB962C8B-B14F-4D97-AF65-F5344CB8AC3E}">
        <p14:creationId xmlns:p14="http://schemas.microsoft.com/office/powerpoint/2010/main" val="181497890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/>
              <a:t>Bevorderen urineren op natuurlijke manier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200" dirty="0"/>
              <a:t>Houding aanpassen (staan bij mannen, rechtop zitten)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200" dirty="0"/>
              <a:t>Hulpmiddelen binnen handbereik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200" dirty="0"/>
              <a:t>Voldoende drinken, eten met veel vocht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200" dirty="0"/>
              <a:t>Kraan openzetten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200" dirty="0"/>
              <a:t>Privacy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200" dirty="0"/>
              <a:t>Matig met zout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200" dirty="0"/>
              <a:t>Bespreken schaamte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200" dirty="0"/>
              <a:t>Lauwe po aanbieden</a:t>
            </a:r>
          </a:p>
        </p:txBody>
      </p:sp>
    </p:spTree>
    <p:extLst>
      <p:ext uri="{BB962C8B-B14F-4D97-AF65-F5344CB8AC3E}">
        <p14:creationId xmlns:p14="http://schemas.microsoft.com/office/powerpoint/2010/main" val="332880629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nl-NL" sz="3600" dirty="0"/>
              <a:t>Bevorderen ontlasting op natuurlijke manier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200" dirty="0"/>
              <a:t>Vezelrijke voeding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200" dirty="0"/>
              <a:t>Voldoende vocht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200" dirty="0"/>
              <a:t>Beweging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200" dirty="0"/>
              <a:t>Privacy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200" dirty="0"/>
              <a:t>Houding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200" dirty="0"/>
              <a:t>Voldoende vet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200" dirty="0"/>
              <a:t>Mensen niet laten wachten als ze aandrang hebben</a:t>
            </a:r>
          </a:p>
        </p:txBody>
      </p:sp>
    </p:spTree>
    <p:extLst>
      <p:ext uri="{BB962C8B-B14F-4D97-AF65-F5344CB8AC3E}">
        <p14:creationId xmlns:p14="http://schemas.microsoft.com/office/powerpoint/2010/main" val="176631705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Incontinentie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23528" y="1556792"/>
            <a:ext cx="6633785" cy="4484571"/>
          </a:xfrm>
        </p:spPr>
        <p:txBody>
          <a:bodyPr>
            <a:normAutofit/>
          </a:bodyPr>
          <a:lstStyle/>
          <a:p>
            <a:r>
              <a:rPr lang="nl-NL" sz="2000" dirty="0"/>
              <a:t>1 op de 20 mensen</a:t>
            </a:r>
          </a:p>
          <a:p>
            <a:r>
              <a:rPr lang="nl-NL" sz="2000" dirty="0"/>
              <a:t>Bekkenbodemspieren</a:t>
            </a:r>
          </a:p>
          <a:p>
            <a:pPr marL="0" indent="0">
              <a:buNone/>
            </a:pPr>
            <a:endParaRPr lang="nl-NL" sz="2000" dirty="0"/>
          </a:p>
        </p:txBody>
      </p:sp>
      <p:pic>
        <p:nvPicPr>
          <p:cNvPr id="4" name="Picture 4" descr="bekkenbodemspieren vrouw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7750" y="320012"/>
            <a:ext cx="5556250" cy="6205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5763189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65A4F1F-E5EF-49A6-8971-4AE5A80054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Incontinentie dermatitis</a:t>
            </a:r>
          </a:p>
        </p:txBody>
      </p:sp>
      <p:pic>
        <p:nvPicPr>
          <p:cNvPr id="1026" name="Picture 2" descr="Incontinentie dermatitis">
            <a:extLst>
              <a:ext uri="{FF2B5EF4-FFF2-40B4-BE49-F238E27FC236}">
                <a16:creationId xmlns:a16="http://schemas.microsoft.com/office/drawing/2014/main" id="{83E756FC-7EF1-40B2-A38A-2CB3C2873751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0771" y="1484784"/>
            <a:ext cx="5445920" cy="4543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4029856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Incontinentiemateriaal </a:t>
            </a:r>
          </a:p>
        </p:txBody>
      </p:sp>
      <p:pic>
        <p:nvPicPr>
          <p:cNvPr id="5122" name="Picture 2" descr="Afbeeldingsresultaat voor incontinentiemateriaal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522" y="1270000"/>
            <a:ext cx="8964488" cy="5184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6415628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Katheterzak </a:t>
            </a:r>
          </a:p>
        </p:txBody>
      </p:sp>
      <p:pic>
        <p:nvPicPr>
          <p:cNvPr id="3074" name="Picture 2" descr="Afbeeldingsresultaat voor katheterzak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291930"/>
            <a:ext cx="3881437" cy="38814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Afbeeldingsresultaat voor condoom kathete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1628800"/>
            <a:ext cx="3429000" cy="3672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424400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Inhoudsopgave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Wat is uitscheiding?</a:t>
            </a:r>
          </a:p>
          <a:p>
            <a:r>
              <a:rPr lang="nl-NL" dirty="0"/>
              <a:t>Ondersteunen bij toiletgang</a:t>
            </a:r>
          </a:p>
          <a:p>
            <a:r>
              <a:rPr lang="nl-NL" dirty="0"/>
              <a:t>Observeren urinelozing en urine</a:t>
            </a:r>
          </a:p>
          <a:p>
            <a:r>
              <a:rPr lang="nl-NL" dirty="0"/>
              <a:t>Observeren ontlasting</a:t>
            </a:r>
          </a:p>
          <a:p>
            <a:r>
              <a:rPr lang="nl-NL" dirty="0"/>
              <a:t>Bevorderen urineren</a:t>
            </a:r>
          </a:p>
          <a:p>
            <a:r>
              <a:rPr lang="nl-NL" dirty="0"/>
              <a:t>Bevorderen defeceren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55652440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Einde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842962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/>
              <a:t>Wat is uitscheiding?</a:t>
            </a:r>
            <a:br>
              <a:rPr lang="nl-NL" dirty="0"/>
            </a:br>
            <a:r>
              <a:rPr lang="nl-NL" sz="1800" dirty="0"/>
              <a:t>verwijderen  afvalstoffen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sz="2200" dirty="0"/>
              <a:t>Urine</a:t>
            </a:r>
          </a:p>
          <a:p>
            <a:r>
              <a:rPr lang="nl-NL" sz="2200" dirty="0"/>
              <a:t>Feces (ontlasting)</a:t>
            </a:r>
          </a:p>
          <a:p>
            <a:r>
              <a:rPr lang="nl-NL" sz="2200" dirty="0"/>
              <a:t>Sputum</a:t>
            </a:r>
          </a:p>
          <a:p>
            <a:r>
              <a:rPr lang="nl-NL" sz="2200" dirty="0"/>
              <a:t>Braaksel</a:t>
            </a:r>
          </a:p>
          <a:p>
            <a:r>
              <a:rPr lang="nl-NL" sz="2200" dirty="0"/>
              <a:t>Transpiratie</a:t>
            </a:r>
          </a:p>
          <a:p>
            <a:r>
              <a:rPr lang="nl-NL" sz="2200" dirty="0"/>
              <a:t>Menstruatiebloed</a:t>
            </a:r>
          </a:p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9952" y="2276872"/>
            <a:ext cx="3367236" cy="24482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93944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sz="4000" dirty="0"/>
              <a:t>Waarom zorg voor uitscheiding?</a:t>
            </a:r>
            <a:br>
              <a:rPr lang="nl-NL" dirty="0"/>
            </a:br>
            <a:br>
              <a:rPr lang="nl-NL" dirty="0"/>
            </a:b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40000" y="1627200"/>
            <a:ext cx="8308800" cy="4536000"/>
          </a:xfrm>
        </p:spPr>
        <p:txBody>
          <a:bodyPr/>
          <a:lstStyle/>
          <a:p>
            <a:endParaRPr lang="nl-NL" dirty="0"/>
          </a:p>
          <a:p>
            <a:r>
              <a:rPr lang="nl-NL" sz="2200" dirty="0"/>
              <a:t>Hygiëne</a:t>
            </a:r>
          </a:p>
          <a:p>
            <a:r>
              <a:rPr lang="nl-NL" sz="2200" dirty="0"/>
              <a:t>Welbevinden zorgvrager</a:t>
            </a:r>
          </a:p>
          <a:p>
            <a:r>
              <a:rPr lang="nl-NL" sz="2200" dirty="0"/>
              <a:t>Observeren en signaleren</a:t>
            </a:r>
          </a:p>
          <a:p>
            <a:r>
              <a:rPr lang="nl-NL" sz="2200" dirty="0"/>
              <a:t>Complicaties en ziekten voorkomen</a:t>
            </a:r>
          </a:p>
        </p:txBody>
      </p:sp>
    </p:spTree>
    <p:extLst>
      <p:ext uri="{BB962C8B-B14F-4D97-AF65-F5344CB8AC3E}">
        <p14:creationId xmlns:p14="http://schemas.microsoft.com/office/powerpoint/2010/main" val="22354211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4330824" cy="1162050"/>
          </a:xfrm>
        </p:spPr>
        <p:txBody>
          <a:bodyPr>
            <a:normAutofit/>
          </a:bodyPr>
          <a:lstStyle/>
          <a:p>
            <a:r>
              <a:rPr lang="nl-NL" sz="3600" dirty="0"/>
              <a:t>Beroepshouding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sz="half" idx="2"/>
          </p:nvPr>
        </p:nvSpPr>
        <p:spPr>
          <a:xfrm>
            <a:off x="611560" y="2276872"/>
            <a:ext cx="5328592" cy="2880320"/>
          </a:xfrm>
        </p:spPr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200" dirty="0"/>
              <a:t>Omgaan met schaamte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200" dirty="0"/>
              <a:t>Levensfase en continentie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200" dirty="0"/>
              <a:t>Privacy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200" dirty="0"/>
              <a:t>Angst en spanning</a:t>
            </a:r>
          </a:p>
        </p:txBody>
      </p:sp>
    </p:spTree>
    <p:extLst>
      <p:ext uri="{BB962C8B-B14F-4D97-AF65-F5344CB8AC3E}">
        <p14:creationId xmlns:p14="http://schemas.microsoft.com/office/powerpoint/2010/main" val="10568534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3600" dirty="0"/>
              <a:t>Ondersteunen bij toiletgang</a:t>
            </a:r>
          </a:p>
        </p:txBody>
      </p:sp>
      <p:sp>
        <p:nvSpPr>
          <p:cNvPr id="6" name="Ondertitel 5"/>
          <p:cNvSpPr>
            <a:spLocks noGrp="1"/>
          </p:cNvSpPr>
          <p:nvPr>
            <p:ph idx="1"/>
          </p:nvPr>
        </p:nvSpPr>
        <p:spPr>
          <a:xfrm>
            <a:off x="609599" y="1930400"/>
            <a:ext cx="6347714" cy="3880773"/>
          </a:xfrm>
        </p:spPr>
        <p:txBody>
          <a:bodyPr>
            <a:normAutofit/>
          </a:bodyPr>
          <a:lstStyle/>
          <a:p>
            <a:pPr marL="342900" indent="-342900">
              <a:buFont typeface="Arial" charset="0"/>
              <a:buChar char="•"/>
            </a:pPr>
            <a:r>
              <a:rPr lang="nl-NL" sz="2200" i="0" dirty="0"/>
              <a:t>Zelfstandigheidsproblemen signaleren</a:t>
            </a:r>
          </a:p>
          <a:p>
            <a:pPr marL="342900" indent="-342900">
              <a:buFont typeface="Arial" charset="0"/>
              <a:buChar char="•"/>
            </a:pPr>
            <a:r>
              <a:rPr lang="nl-NL" sz="2200" i="0" dirty="0"/>
              <a:t>Cognitieve gezondheid</a:t>
            </a:r>
          </a:p>
          <a:p>
            <a:pPr marL="342900" indent="-342900">
              <a:buFont typeface="Arial" charset="0"/>
              <a:buChar char="•"/>
            </a:pPr>
            <a:r>
              <a:rPr lang="nl-NL" sz="2200" i="0" dirty="0"/>
              <a:t>Hulpmiddelen aanbieden en ondersteunen bij het gebruik</a:t>
            </a:r>
          </a:p>
          <a:p>
            <a:pPr marL="342900" indent="-342900">
              <a:buFont typeface="Arial" charset="0"/>
              <a:buChar char="•"/>
            </a:pPr>
            <a:r>
              <a:rPr lang="nl-NL" sz="2200" i="0" dirty="0"/>
              <a:t>Zelfzorg geheel of gedeeltelijk overnemen</a:t>
            </a:r>
          </a:p>
          <a:p>
            <a:pPr marL="342900" indent="-342900">
              <a:buFont typeface="Arial" charset="0"/>
              <a:buChar char="•"/>
            </a:pPr>
            <a:r>
              <a:rPr lang="nl-NL" sz="2200" i="0" dirty="0"/>
              <a:t>Lichamelijk zorg geven na defeceren of urineren</a:t>
            </a:r>
          </a:p>
        </p:txBody>
      </p:sp>
    </p:spTree>
    <p:extLst>
      <p:ext uri="{BB962C8B-B14F-4D97-AF65-F5344CB8AC3E}">
        <p14:creationId xmlns:p14="http://schemas.microsoft.com/office/powerpoint/2010/main" val="351095921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7" name="Tijdelijke aanduiding voor inhoud 6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6800" y="3771900"/>
            <a:ext cx="4267200" cy="3086100"/>
          </a:xfrm>
          <a:prstGeom prst="rect">
            <a:avLst/>
          </a:prstGeom>
        </p:spPr>
      </p:pic>
      <p:pic>
        <p:nvPicPr>
          <p:cNvPr id="8" name="Tijdelijke aanduiding voor inhoud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8064" y="0"/>
            <a:ext cx="3995936" cy="3933056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148064" cy="3933056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933056"/>
            <a:ext cx="5148064" cy="29249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551394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/>
              <a:t>Urinelozing en urine observeren</a:t>
            </a:r>
          </a:p>
        </p:txBody>
      </p:sp>
      <p:sp>
        <p:nvSpPr>
          <p:cNvPr id="3" name="Ondertitel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200" i="0" dirty="0"/>
              <a:t>Urinelozing (mictie) en urine: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200" i="0" dirty="0"/>
              <a:t>Frequentie (gem </a:t>
            </a:r>
            <a:r>
              <a:rPr lang="nl-NL" sz="2200" dirty="0"/>
              <a:t>5</a:t>
            </a:r>
            <a:r>
              <a:rPr lang="nl-NL" sz="2200" i="0" dirty="0"/>
              <a:t> keer per dag)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200" i="0" dirty="0"/>
              <a:t>Hoeveelheid (1,2 tot 1,5 </a:t>
            </a:r>
            <a:r>
              <a:rPr lang="nl-NL" sz="2200" i="0" dirty="0" err="1"/>
              <a:t>ltr</a:t>
            </a:r>
            <a:r>
              <a:rPr lang="nl-NL" sz="2200" i="0" dirty="0"/>
              <a:t> per 24 uur)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200" dirty="0"/>
              <a:t>Kleur (licht/strogeel) of donker, rood, schuimend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200" i="0" dirty="0"/>
              <a:t>Helderheid (helder en doorzichtig) of troebel, vlokkerig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200" dirty="0"/>
              <a:t>Geur (lichte geur), sterke geur, ammoniak, aceton, voeding</a:t>
            </a:r>
            <a:endParaRPr lang="nl-NL" sz="2200" i="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200" i="0" dirty="0"/>
              <a:t>Overige (pijn, niet uit kunnen plassen, straal, ophouden van urine)</a:t>
            </a:r>
          </a:p>
          <a:p>
            <a:pPr indent="0">
              <a:buNone/>
            </a:pPr>
            <a:endParaRPr lang="nl-NL" i="0" dirty="0"/>
          </a:p>
        </p:txBody>
      </p:sp>
    </p:spTree>
    <p:extLst>
      <p:ext uri="{BB962C8B-B14F-4D97-AF65-F5344CB8AC3E}">
        <p14:creationId xmlns:p14="http://schemas.microsoft.com/office/powerpoint/2010/main" val="312780260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el 10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3600" dirty="0"/>
              <a:t>Begrippen</a:t>
            </a:r>
          </a:p>
        </p:txBody>
      </p:sp>
      <p:sp>
        <p:nvSpPr>
          <p:cNvPr id="12" name="Tijdelijke aanduiding voor inhoud 1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200" dirty="0"/>
              <a:t>Diurese, urine uitscheiding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200" dirty="0"/>
              <a:t>Oligurie, urineproductie minder dan 500 ml/24 uur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200" dirty="0"/>
              <a:t>Anurie, urineproductie minder dan 50 ml/24 uur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200" dirty="0" err="1"/>
              <a:t>Polyurie</a:t>
            </a:r>
            <a:r>
              <a:rPr lang="nl-NL" sz="2200" dirty="0"/>
              <a:t>, urineproductie is meer dan 2 liter /24 uur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200" dirty="0"/>
              <a:t>Nycturie, ‘s nachts neemt de urineproductie toe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200" dirty="0"/>
              <a:t>24-uur urine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806681268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Summa">
      <a:dk1>
        <a:sysClr val="windowText" lastClr="000000"/>
      </a:dk1>
      <a:lt1>
        <a:sysClr val="window" lastClr="FFFFFF"/>
      </a:lt1>
      <a:dk2>
        <a:srgbClr val="24126E"/>
      </a:dk2>
      <a:lt2>
        <a:srgbClr val="EEECE1"/>
      </a:lt2>
      <a:accent1>
        <a:srgbClr val="24126E"/>
      </a:accent1>
      <a:accent2>
        <a:srgbClr val="D70073"/>
      </a:accent2>
      <a:accent3>
        <a:srgbClr val="C8BDE0"/>
      </a:accent3>
      <a:accent4>
        <a:srgbClr val="FFC4E4"/>
      </a:accent4>
      <a:accent5>
        <a:srgbClr val="917CEA"/>
      </a:accent5>
      <a:accent6>
        <a:srgbClr val="FF89C8"/>
      </a:accent6>
      <a:hlink>
        <a:srgbClr val="38126E"/>
      </a:hlink>
      <a:folHlink>
        <a:srgbClr val="D70073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Summa">
      <a:dk1>
        <a:sysClr val="windowText" lastClr="000000"/>
      </a:dk1>
      <a:lt1>
        <a:sysClr val="window" lastClr="FFFFFF"/>
      </a:lt1>
      <a:dk2>
        <a:srgbClr val="24126E"/>
      </a:dk2>
      <a:lt2>
        <a:srgbClr val="EEECE1"/>
      </a:lt2>
      <a:accent1>
        <a:srgbClr val="24126E"/>
      </a:accent1>
      <a:accent2>
        <a:srgbClr val="D70073"/>
      </a:accent2>
      <a:accent3>
        <a:srgbClr val="C8BDE0"/>
      </a:accent3>
      <a:accent4>
        <a:srgbClr val="FFC4E4"/>
      </a:accent4>
      <a:accent5>
        <a:srgbClr val="917CEA"/>
      </a:accent5>
      <a:accent6>
        <a:srgbClr val="FF89C8"/>
      </a:accent6>
      <a:hlink>
        <a:srgbClr val="38126E"/>
      </a:hlink>
      <a:folHlink>
        <a:srgbClr val="D70073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Office Theme">
  <a:themeElements>
    <a:clrScheme name="Summa">
      <a:dk1>
        <a:sysClr val="windowText" lastClr="000000"/>
      </a:dk1>
      <a:lt1>
        <a:sysClr val="window" lastClr="FFFFFF"/>
      </a:lt1>
      <a:dk2>
        <a:srgbClr val="24126E"/>
      </a:dk2>
      <a:lt2>
        <a:srgbClr val="EEECE1"/>
      </a:lt2>
      <a:accent1>
        <a:srgbClr val="24126E"/>
      </a:accent1>
      <a:accent2>
        <a:srgbClr val="D70073"/>
      </a:accent2>
      <a:accent3>
        <a:srgbClr val="C8BDE0"/>
      </a:accent3>
      <a:accent4>
        <a:srgbClr val="FFC4E4"/>
      </a:accent4>
      <a:accent5>
        <a:srgbClr val="917CEA"/>
      </a:accent5>
      <a:accent6>
        <a:srgbClr val="FF89C8"/>
      </a:accent6>
      <a:hlink>
        <a:srgbClr val="38126E"/>
      </a:hlink>
      <a:folHlink>
        <a:srgbClr val="D70073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3_Office Theme">
  <a:themeElements>
    <a:clrScheme name="Summa">
      <a:dk1>
        <a:sysClr val="windowText" lastClr="000000"/>
      </a:dk1>
      <a:lt1>
        <a:sysClr val="window" lastClr="FFFFFF"/>
      </a:lt1>
      <a:dk2>
        <a:srgbClr val="24126E"/>
      </a:dk2>
      <a:lt2>
        <a:srgbClr val="EEECE1"/>
      </a:lt2>
      <a:accent1>
        <a:srgbClr val="24126E"/>
      </a:accent1>
      <a:accent2>
        <a:srgbClr val="D70073"/>
      </a:accent2>
      <a:accent3>
        <a:srgbClr val="C8BDE0"/>
      </a:accent3>
      <a:accent4>
        <a:srgbClr val="FFC4E4"/>
      </a:accent4>
      <a:accent5>
        <a:srgbClr val="917CEA"/>
      </a:accent5>
      <a:accent6>
        <a:srgbClr val="FF89C8"/>
      </a:accent6>
      <a:hlink>
        <a:srgbClr val="38126E"/>
      </a:hlink>
      <a:folHlink>
        <a:srgbClr val="D70073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4_Office Theme">
  <a:themeElements>
    <a:clrScheme name="Summa">
      <a:dk1>
        <a:sysClr val="windowText" lastClr="000000"/>
      </a:dk1>
      <a:lt1>
        <a:sysClr val="window" lastClr="FFFFFF"/>
      </a:lt1>
      <a:dk2>
        <a:srgbClr val="24126E"/>
      </a:dk2>
      <a:lt2>
        <a:srgbClr val="EEECE1"/>
      </a:lt2>
      <a:accent1>
        <a:srgbClr val="24126E"/>
      </a:accent1>
      <a:accent2>
        <a:srgbClr val="D70073"/>
      </a:accent2>
      <a:accent3>
        <a:srgbClr val="C8BDE0"/>
      </a:accent3>
      <a:accent4>
        <a:srgbClr val="FFC4E4"/>
      </a:accent4>
      <a:accent5>
        <a:srgbClr val="917CEA"/>
      </a:accent5>
      <a:accent6>
        <a:srgbClr val="FF89C8"/>
      </a:accent6>
      <a:hlink>
        <a:srgbClr val="38126E"/>
      </a:hlink>
      <a:folHlink>
        <a:srgbClr val="D70073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5_Office Theme">
  <a:themeElements>
    <a:clrScheme name="Summa">
      <a:dk1>
        <a:sysClr val="windowText" lastClr="000000"/>
      </a:dk1>
      <a:lt1>
        <a:sysClr val="window" lastClr="FFFFFF"/>
      </a:lt1>
      <a:dk2>
        <a:srgbClr val="24126E"/>
      </a:dk2>
      <a:lt2>
        <a:srgbClr val="EEECE1"/>
      </a:lt2>
      <a:accent1>
        <a:srgbClr val="24126E"/>
      </a:accent1>
      <a:accent2>
        <a:srgbClr val="D70073"/>
      </a:accent2>
      <a:accent3>
        <a:srgbClr val="C8BDE0"/>
      </a:accent3>
      <a:accent4>
        <a:srgbClr val="FFC4E4"/>
      </a:accent4>
      <a:accent5>
        <a:srgbClr val="917CEA"/>
      </a:accent5>
      <a:accent6>
        <a:srgbClr val="FF89C8"/>
      </a:accent6>
      <a:hlink>
        <a:srgbClr val="38126E"/>
      </a:hlink>
      <a:folHlink>
        <a:srgbClr val="D70073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F496CB"/>
      </a:accent1>
      <a:accent2>
        <a:srgbClr val="BC356F"/>
      </a:accent2>
      <a:accent3>
        <a:srgbClr val="E65331"/>
      </a:accent3>
      <a:accent4>
        <a:srgbClr val="F27E19"/>
      </a:accent4>
      <a:accent5>
        <a:srgbClr val="F2AC19"/>
      </a:accent5>
      <a:accent6>
        <a:srgbClr val="BC80E0"/>
      </a:accent6>
      <a:hlink>
        <a:srgbClr val="EF5285"/>
      </a:hlink>
      <a:folHlink>
        <a:srgbClr val="F77F90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23659B44-6E34-4CE8-8F0D-387DA7996826}"/>
    </a:ext>
  </a:extLst>
</a:theme>
</file>

<file path=ppt/theme/theme8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Sjabloon powerpoint SummaZorg</Template>
  <TotalTime>415</TotalTime>
  <Words>464</Words>
  <Application>Microsoft Office PowerPoint</Application>
  <PresentationFormat>Diavoorstelling (4:3)</PresentationFormat>
  <Paragraphs>102</Paragraphs>
  <Slides>20</Slides>
  <Notes>9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6</vt:i4>
      </vt:variant>
      <vt:variant>
        <vt:lpstr>Thema</vt:lpstr>
      </vt:variant>
      <vt:variant>
        <vt:i4>7</vt:i4>
      </vt:variant>
      <vt:variant>
        <vt:lpstr>Diatitels</vt:lpstr>
      </vt:variant>
      <vt:variant>
        <vt:i4>20</vt:i4>
      </vt:variant>
    </vt:vector>
  </HeadingPairs>
  <TitlesOfParts>
    <vt:vector size="33" baseType="lpstr">
      <vt:lpstr>Arial</vt:lpstr>
      <vt:lpstr>Calibri</vt:lpstr>
      <vt:lpstr>Times New Roman</vt:lpstr>
      <vt:lpstr>Trebuchet MS</vt:lpstr>
      <vt:lpstr>Wingdings</vt:lpstr>
      <vt:lpstr>Wingdings 3</vt:lpstr>
      <vt:lpstr>1_Office Theme</vt:lpstr>
      <vt:lpstr>Kantoorthema</vt:lpstr>
      <vt:lpstr>2_Office Theme</vt:lpstr>
      <vt:lpstr>3_Office Theme</vt:lpstr>
      <vt:lpstr>4_Office Theme</vt:lpstr>
      <vt:lpstr>5_Office Theme</vt:lpstr>
      <vt:lpstr>Facet</vt:lpstr>
      <vt:lpstr>Uitscheiding       </vt:lpstr>
      <vt:lpstr>Inhoudsopgave</vt:lpstr>
      <vt:lpstr>Wat is uitscheiding? verwijderen  afvalstoffen</vt:lpstr>
      <vt:lpstr>Waarom zorg voor uitscheiding?  </vt:lpstr>
      <vt:lpstr>Beroepshouding</vt:lpstr>
      <vt:lpstr>Ondersteunen bij toiletgang</vt:lpstr>
      <vt:lpstr>PowerPoint-presentatie</vt:lpstr>
      <vt:lpstr>Urinelozing en urine observeren</vt:lpstr>
      <vt:lpstr>Begrippen</vt:lpstr>
      <vt:lpstr>Observaties</vt:lpstr>
      <vt:lpstr>PowerPoint-presentatie</vt:lpstr>
      <vt:lpstr>PowerPoint-presentatie</vt:lpstr>
      <vt:lpstr>Wat te doen bij veranderingen</vt:lpstr>
      <vt:lpstr>Bevorderen urineren op natuurlijke manier</vt:lpstr>
      <vt:lpstr>Bevorderen ontlasting op natuurlijke manier</vt:lpstr>
      <vt:lpstr>Incontinentie</vt:lpstr>
      <vt:lpstr>Incontinentie dermatitis</vt:lpstr>
      <vt:lpstr>Incontinentiemateriaal </vt:lpstr>
      <vt:lpstr>Katheterzak </vt:lpstr>
      <vt:lpstr>Einde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Hoofdstuk 5 Helpen bij de uitscheiding</dc:title>
  <dc:creator>Miquette</dc:creator>
  <cp:lastModifiedBy>Kievit, Eline</cp:lastModifiedBy>
  <cp:revision>30</cp:revision>
  <dcterms:created xsi:type="dcterms:W3CDTF">2012-01-08T16:48:46Z</dcterms:created>
  <dcterms:modified xsi:type="dcterms:W3CDTF">2020-10-15T13:43:34Z</dcterms:modified>
</cp:coreProperties>
</file>