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1764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49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2145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27365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2294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1755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8473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2655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3586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835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2357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996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4777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6477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5057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9961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3798C-9F3E-463B-B063-80FF9F84B4CB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548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Digitaal vaardig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Week 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3653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</a:t>
            </a:r>
            <a:r>
              <a:rPr lang="nl-NL" dirty="0" err="1" smtClean="0"/>
              <a:t>Powerpoint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Wie heeft er wel eens een </a:t>
            </a:r>
            <a:r>
              <a:rPr lang="nl-NL" dirty="0" err="1" smtClean="0"/>
              <a:t>powerpoint</a:t>
            </a:r>
            <a:r>
              <a:rPr lang="nl-NL" dirty="0" smtClean="0"/>
              <a:t> gemaakt?</a:t>
            </a:r>
          </a:p>
          <a:p>
            <a:r>
              <a:rPr lang="nl-NL" dirty="0" smtClean="0"/>
              <a:t>Waarvoor gebruik jij een </a:t>
            </a:r>
            <a:r>
              <a:rPr lang="nl-NL" dirty="0" err="1" smtClean="0"/>
              <a:t>powerpoint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Schrijf in 1 zin op wat </a:t>
            </a:r>
            <a:r>
              <a:rPr lang="nl-NL" dirty="0" err="1" smtClean="0"/>
              <a:t>Powerpoint</a:t>
            </a:r>
            <a:r>
              <a:rPr lang="nl-NL" dirty="0" smtClean="0"/>
              <a:t> is</a:t>
            </a:r>
          </a:p>
          <a:p>
            <a:r>
              <a:rPr lang="nl-NL" dirty="0" smtClean="0"/>
              <a:t>Probeer 5 punten op te schrijven over wat jij al kan met </a:t>
            </a:r>
            <a:r>
              <a:rPr lang="nl-NL" dirty="0" err="1" smtClean="0"/>
              <a:t>powerpoint</a:t>
            </a:r>
            <a:r>
              <a:rPr lang="nl-NL" dirty="0" smtClean="0"/>
              <a:t>. </a:t>
            </a:r>
            <a:br>
              <a:rPr lang="nl-NL" dirty="0" smtClean="0"/>
            </a:br>
            <a:r>
              <a:rPr lang="nl-NL" dirty="0" smtClean="0"/>
              <a:t>(</a:t>
            </a:r>
            <a:r>
              <a:rPr lang="nl-NL" i="1" dirty="0" smtClean="0"/>
              <a:t>denk hierbij aan verschillende opmaak stijlen gebruiken, ander lettertype, plaatje invoegen etc.)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188957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 aan de 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voor jezelf een PowerPoint </a:t>
            </a:r>
            <a:br>
              <a:rPr lang="nl-NL" dirty="0" smtClean="0"/>
            </a:br>
            <a:r>
              <a:rPr lang="nl-NL" dirty="0" smtClean="0"/>
              <a:t>presentatie over jou droomhuis</a:t>
            </a:r>
            <a:br>
              <a:rPr lang="nl-NL" dirty="0" smtClean="0"/>
            </a:br>
            <a:r>
              <a:rPr lang="nl-NL" dirty="0" smtClean="0"/>
              <a:t>(Hierbij mag </a:t>
            </a:r>
            <a:r>
              <a:rPr lang="nl-NL" b="1" dirty="0" smtClean="0"/>
              <a:t>alles</a:t>
            </a:r>
            <a:r>
              <a:rPr lang="nl-NL" dirty="0" smtClean="0"/>
              <a:t>)</a:t>
            </a:r>
          </a:p>
          <a:p>
            <a:endParaRPr lang="nl-NL" dirty="0"/>
          </a:p>
          <a:p>
            <a:r>
              <a:rPr lang="nl-NL" b="1" dirty="0" smtClean="0"/>
              <a:t>Regels:</a:t>
            </a:r>
            <a:br>
              <a:rPr lang="nl-NL" b="1" dirty="0" smtClean="0"/>
            </a:br>
            <a:r>
              <a:rPr lang="nl-NL" dirty="0" smtClean="0"/>
              <a:t>- Minimaal 3 dia’s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dirty="0" smtClean="0"/>
              <a:t>- Elke dia moet een andere achtergrond hebben</a:t>
            </a:r>
            <a:br>
              <a:rPr lang="nl-NL" dirty="0" smtClean="0"/>
            </a:br>
            <a:r>
              <a:rPr lang="nl-NL" dirty="0" smtClean="0"/>
              <a:t>- Op dia 1 of 2 moet een tabel staan (met minimaal </a:t>
            </a:r>
            <a:r>
              <a:rPr lang="nl-NL" b="1" dirty="0" smtClean="0"/>
              <a:t>4 rijen</a:t>
            </a:r>
            <a:r>
              <a:rPr lang="nl-NL" dirty="0" smtClean="0"/>
              <a:t>) met wat jij perse in het huis wil (denk aan zwembad, pooltafel </a:t>
            </a:r>
            <a:r>
              <a:rPr lang="nl-NL" dirty="0" err="1" smtClean="0"/>
              <a:t>etc</a:t>
            </a:r>
            <a:r>
              <a:rPr lang="nl-NL" dirty="0" smtClean="0"/>
              <a:t>)</a:t>
            </a:r>
            <a:br>
              <a:rPr lang="nl-NL" dirty="0" smtClean="0"/>
            </a:br>
            <a:r>
              <a:rPr lang="nl-NL" dirty="0" smtClean="0"/>
              <a:t>- Op 1 van de dia’s moet de tekst of het plaatje verschijnen (als je nog een keer klikt)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- Zorg voor een creatieve overgang tussen de dia’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984" y="458289"/>
            <a:ext cx="4685313" cy="3122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97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Reflectie: beantwoord voor jezelf de volgende vragen.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ging goed bij het maken van de </a:t>
            </a:r>
            <a:r>
              <a:rPr lang="nl-NL" dirty="0" err="1" smtClean="0"/>
              <a:t>Powerpoint</a:t>
            </a:r>
            <a:endParaRPr lang="nl-NL" dirty="0" smtClean="0"/>
          </a:p>
          <a:p>
            <a:r>
              <a:rPr lang="nl-NL" dirty="0" smtClean="0"/>
              <a:t>Wat zou je een volgende keer anders doen?</a:t>
            </a:r>
          </a:p>
          <a:p>
            <a:r>
              <a:rPr lang="nl-NL" dirty="0" smtClean="0"/>
              <a:t>Wat heb je geleerd van deze opdracht?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559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</TotalTime>
  <Words>87</Words>
  <Application>Microsoft Office PowerPoint</Application>
  <PresentationFormat>Breedbeeld</PresentationFormat>
  <Paragraphs>16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Sliert</vt:lpstr>
      <vt:lpstr>Digitaal vaardig</vt:lpstr>
      <vt:lpstr>Wat is Powerpoint</vt:lpstr>
      <vt:lpstr>Zelf aan de slag</vt:lpstr>
      <vt:lpstr>Reflectie: beantwoord voor jezelf de volgende vragen.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</dc:title>
  <dc:creator>Jente van der Mei</dc:creator>
  <cp:lastModifiedBy>Jente van der Mei</cp:lastModifiedBy>
  <cp:revision>3</cp:revision>
  <dcterms:created xsi:type="dcterms:W3CDTF">2018-09-03T11:54:49Z</dcterms:created>
  <dcterms:modified xsi:type="dcterms:W3CDTF">2018-09-07T09:34:08Z</dcterms:modified>
</cp:coreProperties>
</file>