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5138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2990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308366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411126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56885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10906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64646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14879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301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5806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5462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83419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6909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66323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597846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572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D84C19-9014-477F-BDAA-77D6BBA82806}" type="datetimeFigureOut">
              <a:rPr lang="nl-NL" smtClean="0"/>
              <a:t>7-9-2018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9F2CA00-B060-4BF8-90FF-4EDB1BBDCBD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4002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Digitaal vaardig	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Les 2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29250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Instaleren van het Office Pakket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GRATIS Office 365 </a:t>
            </a:r>
            <a:r>
              <a:rPr lang="nl-NL" b="1" dirty="0" smtClean="0"/>
              <a:t>pakket via Noorderpoort</a:t>
            </a:r>
          </a:p>
          <a:p>
            <a:endParaRPr lang="nl-NL" b="1" dirty="0"/>
          </a:p>
          <a:p>
            <a:r>
              <a:rPr lang="nl-NL" b="1" i="1" dirty="0"/>
              <a:t>Let op!</a:t>
            </a:r>
            <a:endParaRPr lang="nl-NL" dirty="0"/>
          </a:p>
          <a:p>
            <a:r>
              <a:rPr lang="nl-NL" dirty="0"/>
              <a:t>Het oude office pakket moet er eerst afgehaald worden voordat het nieuwe kan worden geïnstalleerd.</a:t>
            </a:r>
          </a:p>
          <a:p>
            <a:r>
              <a:rPr lang="nl-NL" dirty="0"/>
              <a:t>Installeren duurt ongeveer 20 minuten.</a:t>
            </a:r>
          </a:p>
          <a:p>
            <a:r>
              <a:rPr lang="nl-NL" dirty="0"/>
              <a:t>Bij het installeren mag de verbinding niet worden verbroken.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978834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Instaleren van het Office Pakket</a:t>
            </a:r>
          </a:p>
        </p:txBody>
      </p:sp>
      <p:pic>
        <p:nvPicPr>
          <p:cNvPr id="4" name="Tijdelijke aanduiding voor inhoud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423108" y="1596734"/>
            <a:ext cx="7482086" cy="46678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3633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Werken met de Wiki’s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zijn wiki’s?</a:t>
            </a:r>
          </a:p>
          <a:p>
            <a:endParaRPr lang="nl-NL" dirty="0"/>
          </a:p>
          <a:p>
            <a:r>
              <a:rPr lang="nl-NL" b="1" dirty="0" smtClean="0"/>
              <a:t>Wanneer gebruik je de wiki: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In de les</a:t>
            </a:r>
            <a:br>
              <a:rPr lang="nl-NL" dirty="0" smtClean="0"/>
            </a:br>
            <a:r>
              <a:rPr lang="nl-NL" dirty="0" smtClean="0"/>
              <a:t>- Thuis om huiswerk af te maken</a:t>
            </a:r>
            <a:br>
              <a:rPr lang="nl-NL" dirty="0" smtClean="0"/>
            </a:br>
            <a:r>
              <a:rPr lang="nl-NL" dirty="0" smtClean="0"/>
              <a:t>- Thuis als je een les hebt gemist</a:t>
            </a:r>
          </a:p>
          <a:p>
            <a:endParaRPr lang="nl-NL" dirty="0"/>
          </a:p>
          <a:p>
            <a:r>
              <a:rPr lang="nl-NL" b="1" dirty="0" smtClean="0"/>
              <a:t>Zorg daarom dat de wiki onder je favorieten staat</a:t>
            </a:r>
            <a:r>
              <a:rPr lang="nl-NL" dirty="0" smtClean="0"/>
              <a:t/>
            </a:r>
            <a:br>
              <a:rPr lang="nl-NL" dirty="0" smtClean="0"/>
            </a:b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82373" y="2133600"/>
            <a:ext cx="3422239" cy="22729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17460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Opdrachten Wiki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Maak de opdrachten over de wiki. </a:t>
            </a:r>
            <a:r>
              <a:rPr lang="nl-NL" u="sng" dirty="0" smtClean="0"/>
              <a:t>(Deze staat in de wiki van digitaal vaardig)</a:t>
            </a:r>
            <a:endParaRPr lang="nl-NL" u="sng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99908" y="3349534"/>
            <a:ext cx="3610023" cy="24242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34148040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14</TotalTime>
  <Words>88</Words>
  <Application>Microsoft Office PowerPoint</Application>
  <PresentationFormat>Breedbeeld</PresentationFormat>
  <Paragraphs>18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Century Gothic</vt:lpstr>
      <vt:lpstr>Wingdings 3</vt:lpstr>
      <vt:lpstr>Sliert</vt:lpstr>
      <vt:lpstr>Digitaal vaardig </vt:lpstr>
      <vt:lpstr>Instaleren van het Office Pakket</vt:lpstr>
      <vt:lpstr>Instaleren van het Office Pakket</vt:lpstr>
      <vt:lpstr>Werken met de Wiki’s</vt:lpstr>
      <vt:lpstr>Opdrachten Wiki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Digitaal vaardig </dc:title>
  <dc:creator>Jente van der Mei</dc:creator>
  <cp:lastModifiedBy>Jente van der Mei</cp:lastModifiedBy>
  <cp:revision>3</cp:revision>
  <dcterms:created xsi:type="dcterms:W3CDTF">2018-09-07T08:42:12Z</dcterms:created>
  <dcterms:modified xsi:type="dcterms:W3CDTF">2018-09-07T08:56:16Z</dcterms:modified>
</cp:coreProperties>
</file>

<file path=docProps/thumbnail.jpeg>
</file>